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64" r:id="rId3"/>
    <p:sldId id="265" r:id="rId4"/>
    <p:sldId id="267" r:id="rId5"/>
    <p:sldId id="268" r:id="rId6"/>
    <p:sldId id="269" r:id="rId7"/>
    <p:sldId id="270" r:id="rId8"/>
    <p:sldId id="271" r:id="rId9"/>
    <p:sldId id="272" r:id="rId10"/>
    <p:sldId id="273" r:id="rId11"/>
    <p:sldId id="274" r:id="rId12"/>
    <p:sldId id="275"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90" r:id="rId28"/>
    <p:sldId id="291"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05" r:id="rId43"/>
    <p:sldId id="306" r:id="rId44"/>
    <p:sldId id="307" r:id="rId45"/>
    <p:sldId id="308" r:id="rId46"/>
    <p:sldId id="309" r:id="rId47"/>
    <p:sldId id="310" r:id="rId48"/>
    <p:sldId id="311" r:id="rId49"/>
    <p:sldId id="312" r:id="rId50"/>
    <p:sldId id="313" r:id="rId51"/>
    <p:sldId id="314" r:id="rId52"/>
    <p:sldId id="315" r:id="rId53"/>
    <p:sldId id="316" r:id="rId54"/>
    <p:sldId id="317" r:id="rId55"/>
    <p:sldId id="318" r:id="rId56"/>
    <p:sldId id="319" r:id="rId57"/>
    <p:sldId id="320" r:id="rId58"/>
    <p:sldId id="321" r:id="rId59"/>
    <p:sldId id="322" r:id="rId60"/>
    <p:sldId id="323" r:id="rId61"/>
    <p:sldId id="324" r:id="rId62"/>
    <p:sldId id="325" r:id="rId63"/>
    <p:sldId id="326" r:id="rId64"/>
    <p:sldId id="327" r:id="rId65"/>
    <p:sldId id="328" r:id="rId66"/>
    <p:sldId id="329" r:id="rId67"/>
    <p:sldId id="330" r:id="rId68"/>
    <p:sldId id="331" r:id="rId69"/>
    <p:sldId id="332" r:id="rId70"/>
    <p:sldId id="333" r:id="rId71"/>
    <p:sldId id="334" r:id="rId72"/>
    <p:sldId id="335" r:id="rId73"/>
    <p:sldId id="336" r:id="rId74"/>
    <p:sldId id="337" r:id="rId75"/>
    <p:sldId id="338" r:id="rId76"/>
    <p:sldId id="339" r:id="rId77"/>
    <p:sldId id="340" r:id="rId78"/>
    <p:sldId id="341" r:id="rId79"/>
    <p:sldId id="342" r:id="rId80"/>
    <p:sldId id="343" r:id="rId81"/>
    <p:sldId id="344" r:id="rId82"/>
    <p:sldId id="345" r:id="rId83"/>
    <p:sldId id="346" r:id="rId84"/>
    <p:sldId id="347" r:id="rId85"/>
    <p:sldId id="348" r:id="rId86"/>
    <p:sldId id="349" r:id="rId87"/>
    <p:sldId id="350" r:id="rId88"/>
    <p:sldId id="351" r:id="rId89"/>
    <p:sldId id="352" r:id="rId90"/>
    <p:sldId id="353" r:id="rId91"/>
    <p:sldId id="354" r:id="rId92"/>
    <p:sldId id="355" r:id="rId93"/>
    <p:sldId id="356" r:id="rId94"/>
    <p:sldId id="357" r:id="rId95"/>
    <p:sldId id="358" r:id="rId96"/>
    <p:sldId id="359" r:id="rId97"/>
    <p:sldId id="360" r:id="rId98"/>
    <p:sldId id="361" r:id="rId99"/>
    <p:sldId id="362" r:id="rId100"/>
    <p:sldId id="363" r:id="rId101"/>
    <p:sldId id="364" r:id="rId102"/>
    <p:sldId id="365" r:id="rId103"/>
    <p:sldId id="366" r:id="rId104"/>
    <p:sldId id="367" r:id="rId105"/>
    <p:sldId id="368" r:id="rId106"/>
    <p:sldId id="369" r:id="rId107"/>
    <p:sldId id="370" r:id="rId108"/>
    <p:sldId id="371" r:id="rId109"/>
    <p:sldId id="372" r:id="rId110"/>
    <p:sldId id="373" r:id="rId111"/>
    <p:sldId id="374" r:id="rId112"/>
    <p:sldId id="375" r:id="rId113"/>
    <p:sldId id="376" r:id="rId114"/>
    <p:sldId id="377" r:id="rId115"/>
    <p:sldId id="378" r:id="rId116"/>
    <p:sldId id="379" r:id="rId117"/>
    <p:sldId id="380" r:id="rId118"/>
    <p:sldId id="381" r:id="rId119"/>
    <p:sldId id="382" r:id="rId120"/>
    <p:sldId id="383" r:id="rId121"/>
    <p:sldId id="384" r:id="rId122"/>
    <p:sldId id="385" r:id="rId123"/>
    <p:sldId id="386" r:id="rId124"/>
    <p:sldId id="387" r:id="rId125"/>
    <p:sldId id="388" r:id="rId126"/>
    <p:sldId id="389" r:id="rId127"/>
    <p:sldId id="390" r:id="rId128"/>
    <p:sldId id="391" r:id="rId129"/>
    <p:sldId id="392" r:id="rId130"/>
    <p:sldId id="393" r:id="rId131"/>
    <p:sldId id="394" r:id="rId132"/>
    <p:sldId id="395" r:id="rId133"/>
    <p:sldId id="396" r:id="rId134"/>
    <p:sldId id="397" r:id="rId135"/>
    <p:sldId id="398" r:id="rId136"/>
    <p:sldId id="399" r:id="rId137"/>
    <p:sldId id="400" r:id="rId138"/>
    <p:sldId id="401" r:id="rId139"/>
    <p:sldId id="402" r:id="rId140"/>
    <p:sldId id="403" r:id="rId141"/>
    <p:sldId id="404" r:id="rId142"/>
    <p:sldId id="405" r:id="rId143"/>
    <p:sldId id="406" r:id="rId144"/>
    <p:sldId id="407" r:id="rId145"/>
    <p:sldId id="408" r:id="rId146"/>
    <p:sldId id="409" r:id="rId147"/>
    <p:sldId id="410" r:id="rId148"/>
    <p:sldId id="411" r:id="rId149"/>
    <p:sldId id="412" r:id="rId150"/>
    <p:sldId id="413" r:id="rId151"/>
    <p:sldId id="414" r:id="rId152"/>
    <p:sldId id="415" r:id="rId153"/>
    <p:sldId id="416" r:id="rId154"/>
    <p:sldId id="417" r:id="rId155"/>
    <p:sldId id="418" r:id="rId156"/>
    <p:sldId id="419" r:id="rId157"/>
    <p:sldId id="420" r:id="rId158"/>
    <p:sldId id="421" r:id="rId159"/>
    <p:sldId id="422" r:id="rId160"/>
    <p:sldId id="423" r:id="rId161"/>
    <p:sldId id="424" r:id="rId162"/>
    <p:sldId id="425" r:id="rId163"/>
    <p:sldId id="426" r:id="rId164"/>
    <p:sldId id="427" r:id="rId165"/>
    <p:sldId id="428" r:id="rId166"/>
    <p:sldId id="429" r:id="rId167"/>
    <p:sldId id="430" r:id="rId168"/>
    <p:sldId id="431" r:id="rId169"/>
    <p:sldId id="432" r:id="rId170"/>
    <p:sldId id="433" r:id="rId171"/>
    <p:sldId id="434" r:id="rId172"/>
    <p:sldId id="435" r:id="rId173"/>
    <p:sldId id="436" r:id="rId174"/>
  </p:sldIdLst>
  <p:sldSz cx="12192000" cy="6858000"/>
  <p:notesSz cx="12192000" cy="6858000"/>
  <p:defaultTex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8" d="100"/>
          <a:sy n="78" d="100"/>
        </p:scale>
        <p:origin x="850"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theme" Target="theme/theme1.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microsoft.com/office/2016/11/relationships/changesInfo" Target="changesInfos/changesInfo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el Shiferaw" userId="2f1861c56be412db" providerId="LiveId" clId="{CA884AD1-11A9-4E71-9FE4-C8B73BE59D96}"/>
    <pc:docChg chg="delSld">
      <pc:chgData name="Abel Shiferaw" userId="2f1861c56be412db" providerId="LiveId" clId="{CA884AD1-11A9-4E71-9FE4-C8B73BE59D96}" dt="2023-05-20T15:24:33.075" v="0" actId="2696"/>
      <pc:docMkLst>
        <pc:docMk/>
      </pc:docMkLst>
      <pc:sldChg chg="del">
        <pc:chgData name="Abel Shiferaw" userId="2f1861c56be412db" providerId="LiveId" clId="{CA884AD1-11A9-4E71-9FE4-C8B73BE59D96}" dt="2023-05-20T15:24:33.075" v="0" actId="2696"/>
        <pc:sldMkLst>
          <pc:docMk/>
          <pc:sldMk cId="0" sldId="257"/>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5/20/2023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00" b="0" i="0">
                <a:solidFill>
                  <a:schemeClr val="bg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18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5/20/2023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17" name="bg object 1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18" name="bg object 1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19" name="bg object 1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20" name="bg object 2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sp>
        <p:nvSpPr>
          <p:cNvPr id="21" name="bg object 21"/>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22" name="bg object 22"/>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sp>
        <p:nvSpPr>
          <p:cNvPr id="23" name="bg object 23"/>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sp>
        <p:nvSpPr>
          <p:cNvPr id="24" name="bg object 2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25" name="bg object 2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sp>
        <p:nvSpPr>
          <p:cNvPr id="26" name="bg object 2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1800" b="0" i="0">
                <a:solidFill>
                  <a:schemeClr val="bg1"/>
                </a:solidFill>
                <a:latin typeface="Trebuchet MS"/>
                <a:cs typeface="Trebuchet MS"/>
              </a:defRPr>
            </a:lvl1pPr>
          </a:lstStyle>
          <a:p>
            <a:endParaRPr/>
          </a:p>
        </p:txBody>
      </p:sp>
      <p:sp>
        <p:nvSpPr>
          <p:cNvPr id="3" name="Holder 3"/>
          <p:cNvSpPr>
            <a:spLocks noGrp="1"/>
          </p:cNvSpPr>
          <p:nvPr>
            <p:ph sz="half" idx="2"/>
          </p:nvPr>
        </p:nvSpPr>
        <p:spPr>
          <a:xfrm>
            <a:off x="877317" y="2199132"/>
            <a:ext cx="5252720" cy="3493770"/>
          </a:xfrm>
          <a:prstGeom prst="rect">
            <a:avLst/>
          </a:prstGeom>
        </p:spPr>
        <p:txBody>
          <a:bodyPr wrap="square" lIns="0" tIns="0" rIns="0" bIns="0">
            <a:spAutoFit/>
          </a:bodyPr>
          <a:lstStyle>
            <a:lvl1pPr>
              <a:defRPr sz="1400" b="0" i="0">
                <a:solidFill>
                  <a:schemeClr val="tx1"/>
                </a:solidFill>
                <a:latin typeface="Trebuchet MS"/>
                <a:cs typeface="Trebuchet MS"/>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5/20/2023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17" name="bg object 1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18" name="bg object 1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19" name="bg object 1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20" name="bg object 2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sp>
        <p:nvSpPr>
          <p:cNvPr id="21" name="bg object 21"/>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22" name="bg object 22"/>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sp>
        <p:nvSpPr>
          <p:cNvPr id="23" name="bg object 23"/>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sp>
        <p:nvSpPr>
          <p:cNvPr id="24" name="bg object 2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25" name="bg object 2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sp>
        <p:nvSpPr>
          <p:cNvPr id="26" name="bg object 2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1800" b="0" i="0">
                <a:solidFill>
                  <a:schemeClr val="bg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5/20/2023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5/20/2023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17" name="bg object 1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18" name="bg object 1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19" name="bg object 1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20" name="bg object 2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sp>
        <p:nvSpPr>
          <p:cNvPr id="21" name="bg object 21"/>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22" name="bg object 22"/>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sp>
        <p:nvSpPr>
          <p:cNvPr id="2" name="Holder 2"/>
          <p:cNvSpPr>
            <a:spLocks noGrp="1"/>
          </p:cNvSpPr>
          <p:nvPr>
            <p:ph type="title"/>
          </p:nvPr>
        </p:nvSpPr>
        <p:spPr>
          <a:xfrm>
            <a:off x="861358" y="1479804"/>
            <a:ext cx="10469283" cy="2397125"/>
          </a:xfrm>
          <a:prstGeom prst="rect">
            <a:avLst/>
          </a:prstGeom>
        </p:spPr>
        <p:txBody>
          <a:bodyPr wrap="square" lIns="0" tIns="0" rIns="0" bIns="0">
            <a:spAutoFit/>
          </a:bodyPr>
          <a:lstStyle>
            <a:lvl1pPr>
              <a:defRPr sz="1800" b="0" i="0">
                <a:solidFill>
                  <a:schemeClr val="bg1"/>
                </a:solidFill>
                <a:latin typeface="Trebuchet MS"/>
                <a:cs typeface="Trebuchet MS"/>
              </a:defRPr>
            </a:lvl1pPr>
          </a:lstStyle>
          <a:p>
            <a:endParaRPr/>
          </a:p>
        </p:txBody>
      </p:sp>
      <p:sp>
        <p:nvSpPr>
          <p:cNvPr id="3" name="Holder 3"/>
          <p:cNvSpPr>
            <a:spLocks noGrp="1"/>
          </p:cNvSpPr>
          <p:nvPr>
            <p:ph type="body" idx="1"/>
          </p:nvPr>
        </p:nvSpPr>
        <p:spPr>
          <a:xfrm>
            <a:off x="971804" y="1381759"/>
            <a:ext cx="10248391" cy="4580890"/>
          </a:xfrm>
          <a:prstGeom prst="rect">
            <a:avLst/>
          </a:prstGeom>
        </p:spPr>
        <p:txBody>
          <a:bodyPr wrap="square" lIns="0" tIns="0" rIns="0" bIns="0">
            <a:spAutoFit/>
          </a:bodyPr>
          <a:lstStyle>
            <a:lvl1pPr>
              <a:defRPr sz="18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5/20/2023</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 Id="rId4" Type="http://schemas.openxmlformats.org/officeDocument/2006/relationships/image" Target="../media/image23.jpg"/></Relationships>
</file>

<file path=ppt/slides/_rels/slide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5" Type="http://schemas.openxmlformats.org/officeDocument/2006/relationships/image" Target="../media/image83.jpg"/><Relationship Id="rId4" Type="http://schemas.openxmlformats.org/officeDocument/2006/relationships/image" Target="../media/image82.jpg"/></Relationships>
</file>

<file path=ppt/slides/_rels/slide104.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86.png"/><Relationship Id="rId4" Type="http://schemas.openxmlformats.org/officeDocument/2006/relationships/image" Target="../media/image22.png"/></Relationships>
</file>

<file path=ppt/slides/_rels/slide1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1.png"/><Relationship Id="rId1" Type="http://schemas.openxmlformats.org/officeDocument/2006/relationships/slideLayout" Target="../slideLayouts/slideLayout4.xml"/><Relationship Id="rId4" Type="http://schemas.openxmlformats.org/officeDocument/2006/relationships/image" Target="../media/image87.jpg"/></Relationships>
</file>

<file path=ppt/slides/_rels/slide1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0.png"/><Relationship Id="rId1" Type="http://schemas.openxmlformats.org/officeDocument/2006/relationships/slideLayout" Target="../slideLayouts/slideLayout5.xml"/><Relationship Id="rId5" Type="http://schemas.openxmlformats.org/officeDocument/2006/relationships/image" Target="../media/image90.jpg"/><Relationship Id="rId4" Type="http://schemas.openxmlformats.org/officeDocument/2006/relationships/image" Target="../media/image89.jpg"/></Relationships>
</file>

<file path=ppt/slides/_rels/slide1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24.jpg"/><Relationship Id="rId4" Type="http://schemas.openxmlformats.org/officeDocument/2006/relationships/image" Target="../media/image22.png"/></Relationships>
</file>

<file path=ppt/slides/_rels/slide1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93.jpg"/><Relationship Id="rId4" Type="http://schemas.openxmlformats.org/officeDocument/2006/relationships/image" Target="../media/image22.png"/></Relationships>
</file>

<file path=ppt/slides/_rels/slide1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95.jpg"/></Relationships>
</file>

<file path=ppt/slides/_rels/slide1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97.png"/></Relationships>
</file>

<file path=ppt/slides/_rels/slide13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9.jpg"/></Relationships>
</file>

<file path=ppt/slides/_rels/slide1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1.png"/><Relationship Id="rId1" Type="http://schemas.openxmlformats.org/officeDocument/2006/relationships/slideLayout" Target="../slideLayouts/slideLayout4.xml"/><Relationship Id="rId4" Type="http://schemas.openxmlformats.org/officeDocument/2006/relationships/image" Target="../media/image100.jpg"/></Relationships>
</file>

<file path=ppt/slides/_rels/slide13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102.png"/></Relationships>
</file>

<file path=ppt/slides/_rels/slide1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3.jpg"/></Relationships>
</file>

<file path=ppt/slides/_rels/slide1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4.jpg"/></Relationships>
</file>

<file path=ppt/slides/_rels/slide1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5.jpg"/></Relationships>
</file>

<file path=ppt/slides/_rels/slide146.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108.jpg"/><Relationship Id="rId4" Type="http://schemas.openxmlformats.org/officeDocument/2006/relationships/image" Target="../media/image107.png"/></Relationships>
</file>

<file path=ppt/slides/_rels/slide1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16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9.jpg"/></Relationships>
</file>

<file path=ppt/slides/_rels/slide16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1.jpg"/><Relationship Id="rId4" Type="http://schemas.openxmlformats.org/officeDocument/2006/relationships/image" Target="../media/image22.png"/></Relationships>
</file>

<file path=ppt/slides/_rels/slide17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5.xml"/><Relationship Id="rId5" Type="http://schemas.openxmlformats.org/officeDocument/2006/relationships/image" Target="../media/image83.jpg"/><Relationship Id="rId4" Type="http://schemas.openxmlformats.org/officeDocument/2006/relationships/image" Target="../media/image82.jpg"/></Relationships>
</file>

<file path=ppt/slides/_rels/slide1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38.jpg"/></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hyperlink" Target="http://www.scrum.org/open-assessments/scrum-open"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www.ted.com/talks/bruce_feiler_agile_progra"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2.jp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9.jp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53.jpg"/><Relationship Id="rId5" Type="http://schemas.openxmlformats.org/officeDocument/2006/relationships/image" Target="../media/image52.jpg"/><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5.jpg"/></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6.jp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58.png"/></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hyperlink" Target="http://www.youtube.com/channel/UC8butISFwT-Wl7EV0hUK0BQ" TargetMode="External"/><Relationship Id="rId13" Type="http://schemas.openxmlformats.org/officeDocument/2006/relationships/image" Target="../media/image13.png"/><Relationship Id="rId18" Type="http://schemas.openxmlformats.org/officeDocument/2006/relationships/image" Target="../media/image18.jpg"/><Relationship Id="rId3" Type="http://schemas.openxmlformats.org/officeDocument/2006/relationships/image" Target="../media/image11.png"/><Relationship Id="rId7" Type="http://schemas.openxmlformats.org/officeDocument/2006/relationships/hyperlink" Target="http://www.coursera.org/" TargetMode="External"/><Relationship Id="rId12" Type="http://schemas.openxmlformats.org/officeDocument/2006/relationships/image" Target="../media/image12.png"/><Relationship Id="rId17" Type="http://schemas.openxmlformats.org/officeDocument/2006/relationships/image" Target="../media/image17.jpg"/><Relationship Id="rId2" Type="http://schemas.openxmlformats.org/officeDocument/2006/relationships/image" Target="../media/image10.png"/><Relationship Id="rId16" Type="http://schemas.openxmlformats.org/officeDocument/2006/relationships/image" Target="../media/image16.jpg"/><Relationship Id="rId1" Type="http://schemas.openxmlformats.org/officeDocument/2006/relationships/slideLayout" Target="../slideLayouts/slideLayout2.xml"/><Relationship Id="rId6" Type="http://schemas.openxmlformats.org/officeDocument/2006/relationships/hyperlink" Target="http://www.udemy.com/" TargetMode="External"/><Relationship Id="rId11" Type="http://schemas.openxmlformats.org/officeDocument/2006/relationships/hyperlink" Target="http://www.geeksforgeeks.org/" TargetMode="External"/><Relationship Id="rId5" Type="http://schemas.openxmlformats.org/officeDocument/2006/relationships/hyperlink" Target="http://www.analyticsvidhya.com/" TargetMode="External"/><Relationship Id="rId15" Type="http://schemas.openxmlformats.org/officeDocument/2006/relationships/image" Target="../media/image15.jpg"/><Relationship Id="rId10" Type="http://schemas.openxmlformats.org/officeDocument/2006/relationships/hyperlink" Target="http://www.kdnuggets.com/" TargetMode="External"/><Relationship Id="rId4" Type="http://schemas.openxmlformats.org/officeDocument/2006/relationships/hyperlink" Target="http://www.kaggle.com/" TargetMode="External"/><Relationship Id="rId9" Type="http://schemas.openxmlformats.org/officeDocument/2006/relationships/hyperlink" Target="http://www.youtube.com/channel/UCYO_jab_esuFRV4b17AJtAw" TargetMode="External"/><Relationship Id="rId1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5.xml"/><Relationship Id="rId5" Type="http://schemas.openxmlformats.org/officeDocument/2006/relationships/hyperlink" Target="http://www.ionos.com/digitalguide/online-" TargetMode="External"/><Relationship Id="rId4" Type="http://schemas.openxmlformats.org/officeDocument/2006/relationships/hyperlink" Target="http://www.smarthint.co/en/What-is-a-recommendation-"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70.png"/></Relationships>
</file>

<file path=ppt/slides/_rels/slide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1.png"/><Relationship Id="rId1" Type="http://schemas.openxmlformats.org/officeDocument/2006/relationships/slideLayout" Target="../slideLayouts/slideLayout4.xml"/><Relationship Id="rId4" Type="http://schemas.openxmlformats.org/officeDocument/2006/relationships/image" Target="../media/image72.jpg"/></Relationships>
</file>

<file path=ppt/slides/_rels/slide7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3.jpg"/></Relationships>
</file>

<file path=ppt/slides/_rels/slide7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5.jpg"/></Relationships>
</file>

<file path=ppt/slides/_rels/slide83.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77.jpg"/></Relationships>
</file>

<file path=ppt/slides/_rels/slide8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78.jpg"/></Relationships>
</file>

<file path=ppt/slides/_rels/slide8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9.jpg"/></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88.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20.png"/><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hyperlink" Target="http://www.atlassian.com/software/jira/guides/gettin" TargetMode="External"/><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hyperlink" Target="http://www.youtube.com/watch?v=uM_m6EzMg3k&amp;ab" TargetMode="External"/><Relationship Id="rId4" Type="http://schemas.openxmlformats.org/officeDocument/2006/relationships/hyperlink" Target="http://www.atlassian.com/blog/jira-software/8-steps-"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7411" y="0"/>
            <a:ext cx="12198350" cy="6873240"/>
            <a:chOff x="-7411" y="0"/>
            <a:chExt cx="12198350" cy="6873240"/>
          </a:xfrm>
        </p:grpSpPr>
        <p:sp>
          <p:nvSpPr>
            <p:cNvPr id="3" name="object 3"/>
            <p:cNvSpPr/>
            <p:nvPr/>
          </p:nvSpPr>
          <p:spPr>
            <a:xfrm>
              <a:off x="-7411" y="0"/>
              <a:ext cx="12198348" cy="687266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7411" y="0"/>
              <a:ext cx="12198348" cy="6872666"/>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a:spLocks noGrp="1"/>
          </p:cNvSpPr>
          <p:nvPr>
            <p:ph type="title"/>
          </p:nvPr>
        </p:nvSpPr>
        <p:spPr>
          <a:xfrm>
            <a:off x="3093008" y="2113788"/>
            <a:ext cx="6065520" cy="1244600"/>
          </a:xfrm>
          <a:prstGeom prst="rect">
            <a:avLst/>
          </a:prstGeom>
        </p:spPr>
        <p:txBody>
          <a:bodyPr vert="horz" wrap="square" lIns="0" tIns="12700" rIns="0" bIns="0" rtlCol="0">
            <a:spAutoFit/>
          </a:bodyPr>
          <a:lstStyle/>
          <a:p>
            <a:pPr marL="12700">
              <a:lnSpc>
                <a:spcPct val="100000"/>
              </a:lnSpc>
              <a:spcBef>
                <a:spcPts val="100"/>
              </a:spcBef>
            </a:pPr>
            <a:r>
              <a:rPr sz="8000" spc="-135" dirty="0">
                <a:latin typeface="Verdana"/>
                <a:cs typeface="Verdana"/>
              </a:rPr>
              <a:t>Välkomna</a:t>
            </a:r>
            <a:r>
              <a:rPr sz="8000" spc="-955" dirty="0">
                <a:latin typeface="Verdana"/>
                <a:cs typeface="Verdana"/>
              </a:rPr>
              <a:t> </a:t>
            </a:r>
            <a:r>
              <a:rPr sz="8000" spc="-715" dirty="0">
                <a:latin typeface="Verdana"/>
                <a:cs typeface="Verdana"/>
              </a:rPr>
              <a:t>till</a:t>
            </a:r>
            <a:endParaRPr sz="8000">
              <a:latin typeface="Verdana"/>
              <a:cs typeface="Verdana"/>
            </a:endParaRPr>
          </a:p>
        </p:txBody>
      </p:sp>
      <p:sp>
        <p:nvSpPr>
          <p:cNvPr id="6" name="object 6"/>
          <p:cNvSpPr txBox="1">
            <a:spLocks noGrp="1"/>
          </p:cNvSpPr>
          <p:nvPr>
            <p:ph type="body" idx="1"/>
          </p:nvPr>
        </p:nvSpPr>
        <p:spPr>
          <a:prstGeom prst="rect">
            <a:avLst/>
          </a:prstGeom>
        </p:spPr>
        <p:txBody>
          <a:bodyPr vert="horz" wrap="square" lIns="0" tIns="1977136" rIns="0" bIns="0" rtlCol="0">
            <a:spAutoFit/>
          </a:bodyPr>
          <a:lstStyle/>
          <a:p>
            <a:pPr marL="74930" marR="10795" algn="ctr">
              <a:lnSpc>
                <a:spcPct val="100000"/>
              </a:lnSpc>
              <a:spcBef>
                <a:spcPts val="100"/>
              </a:spcBef>
            </a:pPr>
            <a:r>
              <a:rPr sz="4800" b="1" spc="-120" dirty="0">
                <a:solidFill>
                  <a:srgbClr val="FFFFFF"/>
                </a:solidFill>
                <a:latin typeface="Gothic Uralic"/>
                <a:cs typeface="Gothic Uralic"/>
              </a:rPr>
              <a:t>DATA</a:t>
            </a:r>
            <a:r>
              <a:rPr sz="4800" b="1" spc="-325" dirty="0">
                <a:solidFill>
                  <a:srgbClr val="FFFFFF"/>
                </a:solidFill>
                <a:latin typeface="Gothic Uralic"/>
                <a:cs typeface="Gothic Uralic"/>
              </a:rPr>
              <a:t> </a:t>
            </a:r>
            <a:r>
              <a:rPr sz="4800" b="1" spc="-155" dirty="0">
                <a:solidFill>
                  <a:srgbClr val="FFFFFF"/>
                </a:solidFill>
                <a:latin typeface="Gothic Uralic"/>
                <a:cs typeface="Gothic Uralic"/>
              </a:rPr>
              <a:t>SCIENTIST</a:t>
            </a:r>
            <a:endParaRPr sz="4800">
              <a:latin typeface="Gothic Uralic"/>
              <a:cs typeface="Gothic Uralic"/>
            </a:endParaRPr>
          </a:p>
          <a:p>
            <a:pPr marL="74930" algn="ctr">
              <a:lnSpc>
                <a:spcPts val="5725"/>
              </a:lnSpc>
              <a:spcBef>
                <a:spcPts val="45"/>
              </a:spcBef>
            </a:pPr>
            <a:r>
              <a:rPr sz="4800" spc="130" dirty="0">
                <a:solidFill>
                  <a:srgbClr val="FFFFFF"/>
                </a:solidFill>
                <a:latin typeface="Verdana"/>
                <a:cs typeface="Verdana"/>
              </a:rPr>
              <a:t>och</a:t>
            </a:r>
            <a:r>
              <a:rPr sz="4800" spc="-675" dirty="0">
                <a:solidFill>
                  <a:srgbClr val="FFFFFF"/>
                </a:solidFill>
                <a:latin typeface="Verdana"/>
                <a:cs typeface="Verdana"/>
              </a:rPr>
              <a:t> </a:t>
            </a:r>
            <a:r>
              <a:rPr sz="4800" spc="-405" dirty="0">
                <a:solidFill>
                  <a:srgbClr val="FFFFFF"/>
                </a:solidFill>
                <a:latin typeface="Verdana"/>
                <a:cs typeface="Verdana"/>
              </a:rPr>
              <a:t>kursen</a:t>
            </a:r>
            <a:endParaRPr sz="4800">
              <a:latin typeface="Verdana"/>
              <a:cs typeface="Verdana"/>
            </a:endParaRPr>
          </a:p>
          <a:p>
            <a:pPr marL="74930" algn="ctr">
              <a:lnSpc>
                <a:spcPts val="5725"/>
              </a:lnSpc>
            </a:pPr>
            <a:r>
              <a:rPr sz="4800" b="1" spc="-135" dirty="0">
                <a:solidFill>
                  <a:srgbClr val="FFFFFF"/>
                </a:solidFill>
                <a:latin typeface="Gothic Uralic"/>
                <a:cs typeface="Gothic Uralic"/>
              </a:rPr>
              <a:t>BUSINESS</a:t>
            </a:r>
            <a:r>
              <a:rPr sz="4800" b="1" spc="-360" dirty="0">
                <a:solidFill>
                  <a:srgbClr val="FFFFFF"/>
                </a:solidFill>
                <a:latin typeface="Gothic Uralic"/>
                <a:cs typeface="Gothic Uralic"/>
              </a:rPr>
              <a:t> </a:t>
            </a:r>
            <a:r>
              <a:rPr sz="4800" b="1" spc="-140" dirty="0">
                <a:solidFill>
                  <a:srgbClr val="FFFFFF"/>
                </a:solidFill>
                <a:latin typeface="Gothic Uralic"/>
                <a:cs typeface="Gothic Uralic"/>
              </a:rPr>
              <a:t>ANALYTICS</a:t>
            </a:r>
            <a:endParaRPr sz="4800">
              <a:latin typeface="Gothic Uralic"/>
              <a:cs typeface="Gothic Ural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7411" y="0"/>
            <a:ext cx="12198350" cy="6873240"/>
            <a:chOff x="-7411" y="0"/>
            <a:chExt cx="12198350" cy="6873240"/>
          </a:xfrm>
        </p:grpSpPr>
        <p:sp>
          <p:nvSpPr>
            <p:cNvPr id="3" name="object 3"/>
            <p:cNvSpPr/>
            <p:nvPr/>
          </p:nvSpPr>
          <p:spPr>
            <a:xfrm>
              <a:off x="-7411" y="0"/>
              <a:ext cx="12198348" cy="687266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674037" y="1186484"/>
              <a:ext cx="8843645" cy="716280"/>
            </a:xfrm>
            <a:custGeom>
              <a:avLst/>
              <a:gdLst/>
              <a:ahLst/>
              <a:cxnLst/>
              <a:rect l="l" t="t" r="r" b="b"/>
              <a:pathLst>
                <a:path w="8843645" h="716280">
                  <a:moveTo>
                    <a:pt x="8843594" y="0"/>
                  </a:moveTo>
                  <a:lnTo>
                    <a:pt x="0" y="0"/>
                  </a:lnTo>
                  <a:lnTo>
                    <a:pt x="0" y="716178"/>
                  </a:lnTo>
                  <a:lnTo>
                    <a:pt x="8843594" y="716178"/>
                  </a:lnTo>
                  <a:lnTo>
                    <a:pt x="8843594" y="0"/>
                  </a:lnTo>
                  <a:close/>
                </a:path>
              </a:pathLst>
            </a:custGeom>
            <a:solidFill>
              <a:srgbClr val="10B6F4"/>
            </a:solidFill>
          </p:spPr>
          <p:txBody>
            <a:bodyPr wrap="square" lIns="0" tIns="0" rIns="0" bIns="0" rtlCol="0"/>
            <a:lstStyle/>
            <a:p>
              <a:endParaRPr/>
            </a:p>
          </p:txBody>
        </p:sp>
        <p:sp>
          <p:nvSpPr>
            <p:cNvPr id="5" name="object 5"/>
            <p:cNvSpPr/>
            <p:nvPr/>
          </p:nvSpPr>
          <p:spPr>
            <a:xfrm>
              <a:off x="-7411" y="0"/>
              <a:ext cx="12198348" cy="6872666"/>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9" y="228"/>
              <a:ext cx="4637308" cy="6857771"/>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5455069" y="1186484"/>
              <a:ext cx="5941695" cy="4478020"/>
            </a:xfrm>
            <a:custGeom>
              <a:avLst/>
              <a:gdLst/>
              <a:ahLst/>
              <a:cxnLst/>
              <a:rect l="l" t="t" r="r" b="b"/>
              <a:pathLst>
                <a:path w="5941695" h="4478020">
                  <a:moveTo>
                    <a:pt x="5940984" y="0"/>
                  </a:moveTo>
                  <a:lnTo>
                    <a:pt x="685" y="0"/>
                  </a:lnTo>
                  <a:lnTo>
                    <a:pt x="685" y="716178"/>
                  </a:lnTo>
                  <a:lnTo>
                    <a:pt x="5940984" y="716178"/>
                  </a:lnTo>
                  <a:lnTo>
                    <a:pt x="5940984" y="0"/>
                  </a:lnTo>
                  <a:close/>
                </a:path>
                <a:path w="5941695" h="4478020">
                  <a:moveTo>
                    <a:pt x="5941682" y="804672"/>
                  </a:moveTo>
                  <a:lnTo>
                    <a:pt x="0" y="804672"/>
                  </a:lnTo>
                  <a:lnTo>
                    <a:pt x="0" y="4126865"/>
                  </a:lnTo>
                  <a:lnTo>
                    <a:pt x="2767215" y="4126865"/>
                  </a:lnTo>
                  <a:lnTo>
                    <a:pt x="2970834" y="4477931"/>
                  </a:lnTo>
                  <a:lnTo>
                    <a:pt x="3174454" y="4126865"/>
                  </a:lnTo>
                  <a:lnTo>
                    <a:pt x="5941682" y="4126865"/>
                  </a:lnTo>
                  <a:lnTo>
                    <a:pt x="5941682" y="804672"/>
                  </a:lnTo>
                  <a:close/>
                </a:path>
              </a:pathLst>
            </a:custGeom>
            <a:solidFill>
              <a:srgbClr val="10B6F4"/>
            </a:solidFill>
          </p:spPr>
          <p:txBody>
            <a:bodyPr wrap="square" lIns="0" tIns="0" rIns="0" bIns="0" rtlCol="0"/>
            <a:lstStyle/>
            <a:p>
              <a:endParaRPr/>
            </a:p>
          </p:txBody>
        </p:sp>
      </p:grpSp>
      <p:sp>
        <p:nvSpPr>
          <p:cNvPr id="8" name="object 8"/>
          <p:cNvSpPr txBox="1"/>
          <p:nvPr/>
        </p:nvSpPr>
        <p:spPr>
          <a:xfrm>
            <a:off x="6691121" y="2675081"/>
            <a:ext cx="3474085" cy="1566545"/>
          </a:xfrm>
          <a:prstGeom prst="rect">
            <a:avLst/>
          </a:prstGeom>
        </p:spPr>
        <p:txBody>
          <a:bodyPr vert="horz" wrap="square" lIns="0" tIns="284480" rIns="0" bIns="0" rtlCol="0">
            <a:spAutoFit/>
          </a:bodyPr>
          <a:lstStyle/>
          <a:p>
            <a:pPr marL="75565">
              <a:lnSpc>
                <a:spcPct val="100000"/>
              </a:lnSpc>
              <a:spcBef>
                <a:spcPts val="2240"/>
              </a:spcBef>
            </a:pPr>
            <a:r>
              <a:rPr sz="5400" spc="-310" dirty="0">
                <a:solidFill>
                  <a:srgbClr val="FFFEFF"/>
                </a:solidFill>
                <a:latin typeface="Trebuchet MS"/>
                <a:cs typeface="Trebuchet MS"/>
              </a:rPr>
              <a:t>Dagens</a:t>
            </a:r>
            <a:r>
              <a:rPr sz="5400" spc="-750" dirty="0">
                <a:solidFill>
                  <a:srgbClr val="FFFEFF"/>
                </a:solidFill>
                <a:latin typeface="Trebuchet MS"/>
                <a:cs typeface="Trebuchet MS"/>
              </a:rPr>
              <a:t> </a:t>
            </a:r>
            <a:r>
              <a:rPr sz="5400" spc="-445" dirty="0">
                <a:solidFill>
                  <a:srgbClr val="FFFEFF"/>
                </a:solidFill>
                <a:latin typeface="Trebuchet MS"/>
                <a:cs typeface="Trebuchet MS"/>
              </a:rPr>
              <a:t>fråga</a:t>
            </a:r>
            <a:endParaRPr sz="5400">
              <a:latin typeface="Trebuchet MS"/>
              <a:cs typeface="Trebuchet MS"/>
            </a:endParaRPr>
          </a:p>
          <a:p>
            <a:pPr marL="12700">
              <a:lnSpc>
                <a:spcPct val="100000"/>
              </a:lnSpc>
              <a:spcBef>
                <a:spcPts val="869"/>
              </a:spcBef>
            </a:pPr>
            <a:r>
              <a:rPr sz="2200" spc="55" dirty="0">
                <a:solidFill>
                  <a:srgbClr val="FFFEFF"/>
                </a:solidFill>
                <a:latin typeface="Trebuchet MS"/>
                <a:cs typeface="Trebuchet MS"/>
              </a:rPr>
              <a:t>Vad</a:t>
            </a:r>
            <a:r>
              <a:rPr sz="2200" spc="-130" dirty="0">
                <a:solidFill>
                  <a:srgbClr val="FFFEFF"/>
                </a:solidFill>
                <a:latin typeface="Trebuchet MS"/>
                <a:cs typeface="Trebuchet MS"/>
              </a:rPr>
              <a:t> </a:t>
            </a:r>
            <a:r>
              <a:rPr sz="2200" spc="30" dirty="0">
                <a:solidFill>
                  <a:srgbClr val="FFFEFF"/>
                </a:solidFill>
                <a:latin typeface="Trebuchet MS"/>
                <a:cs typeface="Trebuchet MS"/>
              </a:rPr>
              <a:t>är</a:t>
            </a:r>
            <a:r>
              <a:rPr sz="2200" spc="-130" dirty="0">
                <a:solidFill>
                  <a:srgbClr val="FFFEFF"/>
                </a:solidFill>
                <a:latin typeface="Trebuchet MS"/>
                <a:cs typeface="Trebuchet MS"/>
              </a:rPr>
              <a:t> </a:t>
            </a:r>
            <a:r>
              <a:rPr sz="2200" spc="70" dirty="0">
                <a:solidFill>
                  <a:srgbClr val="FFFEFF"/>
                </a:solidFill>
                <a:latin typeface="Trebuchet MS"/>
                <a:cs typeface="Trebuchet MS"/>
              </a:rPr>
              <a:t>din</a:t>
            </a:r>
            <a:r>
              <a:rPr sz="2200" spc="-125" dirty="0">
                <a:solidFill>
                  <a:srgbClr val="FFFEFF"/>
                </a:solidFill>
                <a:latin typeface="Trebuchet MS"/>
                <a:cs typeface="Trebuchet MS"/>
              </a:rPr>
              <a:t> </a:t>
            </a:r>
            <a:r>
              <a:rPr sz="2200" spc="20" dirty="0">
                <a:solidFill>
                  <a:srgbClr val="FFFEFF"/>
                </a:solidFill>
                <a:latin typeface="Trebuchet MS"/>
                <a:cs typeface="Trebuchet MS"/>
              </a:rPr>
              <a:t>bästa</a:t>
            </a:r>
            <a:r>
              <a:rPr sz="2200" spc="-130" dirty="0">
                <a:solidFill>
                  <a:srgbClr val="FFFEFF"/>
                </a:solidFill>
                <a:latin typeface="Trebuchet MS"/>
                <a:cs typeface="Trebuchet MS"/>
              </a:rPr>
              <a:t> </a:t>
            </a:r>
            <a:r>
              <a:rPr sz="2200" spc="60" dirty="0">
                <a:solidFill>
                  <a:srgbClr val="FFFEFF"/>
                </a:solidFill>
                <a:latin typeface="Trebuchet MS"/>
                <a:cs typeface="Trebuchet MS"/>
              </a:rPr>
              <a:t>semester?</a:t>
            </a:r>
            <a:endParaRPr sz="2200">
              <a:latin typeface="Trebuchet MS"/>
              <a:cs typeface="Trebuchet MS"/>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p:nvPr/>
        </p:nvSpPr>
        <p:spPr>
          <a:xfrm>
            <a:off x="12186706" y="0"/>
            <a:ext cx="0" cy="6858000"/>
          </a:xfrm>
          <a:custGeom>
            <a:avLst/>
            <a:gdLst/>
            <a:ahLst/>
            <a:cxnLst/>
            <a:rect l="l" t="t" r="r" b="b"/>
            <a:pathLst>
              <a:path h="6858000">
                <a:moveTo>
                  <a:pt x="0" y="0"/>
                </a:moveTo>
                <a:lnTo>
                  <a:pt x="0" y="6857999"/>
                </a:lnTo>
              </a:path>
            </a:pathLst>
          </a:custGeom>
          <a:ln w="9525">
            <a:solidFill>
              <a:srgbClr val="000000"/>
            </a:solidFill>
          </a:ln>
        </p:spPr>
        <p:txBody>
          <a:bodyPr wrap="square" lIns="0" tIns="0" rIns="0" bIns="0" rtlCol="0"/>
          <a:lstStyle/>
          <a:p>
            <a:endParaRPr/>
          </a:p>
        </p:txBody>
      </p:sp>
      <p:sp>
        <p:nvSpPr>
          <p:cNvPr id="9" name="object 9"/>
          <p:cNvSpPr/>
          <p:nvPr/>
        </p:nvSpPr>
        <p:spPr>
          <a:xfrm>
            <a:off x="4274792" y="0"/>
            <a:ext cx="1273175" cy="6858000"/>
          </a:xfrm>
          <a:custGeom>
            <a:avLst/>
            <a:gdLst/>
            <a:ahLst/>
            <a:cxnLst/>
            <a:rect l="l" t="t" r="r" b="b"/>
            <a:pathLst>
              <a:path w="1273175" h="6858000">
                <a:moveTo>
                  <a:pt x="1273135" y="6857999"/>
                </a:moveTo>
                <a:lnTo>
                  <a:pt x="1021579" y="6445594"/>
                </a:lnTo>
                <a:lnTo>
                  <a:pt x="997362" y="6402688"/>
                </a:lnTo>
                <a:lnTo>
                  <a:pt x="973364" y="6359649"/>
                </a:lnTo>
                <a:lnTo>
                  <a:pt x="949588" y="6316478"/>
                </a:lnTo>
                <a:lnTo>
                  <a:pt x="926037" y="6273177"/>
                </a:lnTo>
                <a:lnTo>
                  <a:pt x="902714" y="6229750"/>
                </a:lnTo>
                <a:lnTo>
                  <a:pt x="879621" y="6186199"/>
                </a:lnTo>
                <a:lnTo>
                  <a:pt x="856761" y="6142525"/>
                </a:lnTo>
                <a:lnTo>
                  <a:pt x="834138" y="6098730"/>
                </a:lnTo>
                <a:lnTo>
                  <a:pt x="811753" y="6054819"/>
                </a:lnTo>
                <a:lnTo>
                  <a:pt x="789609" y="6010791"/>
                </a:lnTo>
                <a:lnTo>
                  <a:pt x="767710" y="5966650"/>
                </a:lnTo>
                <a:lnTo>
                  <a:pt x="746057" y="5922399"/>
                </a:lnTo>
                <a:lnTo>
                  <a:pt x="724655" y="5878038"/>
                </a:lnTo>
                <a:lnTo>
                  <a:pt x="703504" y="5833571"/>
                </a:lnTo>
                <a:lnTo>
                  <a:pt x="682609" y="5789000"/>
                </a:lnTo>
                <a:lnTo>
                  <a:pt x="661972" y="5744327"/>
                </a:lnTo>
                <a:lnTo>
                  <a:pt x="641596" y="5699555"/>
                </a:lnTo>
                <a:lnTo>
                  <a:pt x="621483" y="5654685"/>
                </a:lnTo>
                <a:lnTo>
                  <a:pt x="601637" y="5609720"/>
                </a:lnTo>
                <a:lnTo>
                  <a:pt x="582059" y="5564662"/>
                </a:lnTo>
                <a:lnTo>
                  <a:pt x="562753" y="5519514"/>
                </a:lnTo>
                <a:lnTo>
                  <a:pt x="543722" y="5474277"/>
                </a:lnTo>
                <a:lnTo>
                  <a:pt x="524967" y="5428955"/>
                </a:lnTo>
                <a:lnTo>
                  <a:pt x="506493" y="5383549"/>
                </a:lnTo>
                <a:lnTo>
                  <a:pt x="488302" y="5338061"/>
                </a:lnTo>
                <a:lnTo>
                  <a:pt x="470396" y="5292494"/>
                </a:lnTo>
                <a:lnTo>
                  <a:pt x="452778" y="5246850"/>
                </a:lnTo>
                <a:lnTo>
                  <a:pt x="435452" y="5201132"/>
                </a:lnTo>
                <a:lnTo>
                  <a:pt x="418419" y="5155341"/>
                </a:lnTo>
                <a:lnTo>
                  <a:pt x="401683" y="5109480"/>
                </a:lnTo>
                <a:lnTo>
                  <a:pt x="385246" y="5063551"/>
                </a:lnTo>
                <a:lnTo>
                  <a:pt x="369111" y="5017557"/>
                </a:lnTo>
                <a:lnTo>
                  <a:pt x="353280" y="4971500"/>
                </a:lnTo>
                <a:lnTo>
                  <a:pt x="337758" y="4925381"/>
                </a:lnTo>
                <a:lnTo>
                  <a:pt x="322545" y="4879204"/>
                </a:lnTo>
                <a:lnTo>
                  <a:pt x="307646" y="4832970"/>
                </a:lnTo>
                <a:lnTo>
                  <a:pt x="293063" y="4786683"/>
                </a:lnTo>
                <a:lnTo>
                  <a:pt x="278798" y="4740343"/>
                </a:lnTo>
                <a:lnTo>
                  <a:pt x="264854" y="4693954"/>
                </a:lnTo>
                <a:lnTo>
                  <a:pt x="251235" y="4647517"/>
                </a:lnTo>
                <a:lnTo>
                  <a:pt x="237942" y="4601035"/>
                </a:lnTo>
                <a:lnTo>
                  <a:pt x="224979" y="4554511"/>
                </a:lnTo>
                <a:lnTo>
                  <a:pt x="212348" y="4507945"/>
                </a:lnTo>
                <a:lnTo>
                  <a:pt x="200052" y="4461342"/>
                </a:lnTo>
                <a:lnTo>
                  <a:pt x="188094" y="4414703"/>
                </a:lnTo>
                <a:lnTo>
                  <a:pt x="176477" y="4368030"/>
                </a:lnTo>
                <a:lnTo>
                  <a:pt x="165203" y="4321325"/>
                </a:lnTo>
                <a:lnTo>
                  <a:pt x="154275" y="4274591"/>
                </a:lnTo>
                <a:lnTo>
                  <a:pt x="143697" y="4227831"/>
                </a:lnTo>
                <a:lnTo>
                  <a:pt x="133469" y="4181045"/>
                </a:lnTo>
                <a:lnTo>
                  <a:pt x="123596" y="4134238"/>
                </a:lnTo>
                <a:lnTo>
                  <a:pt x="114080" y="4087410"/>
                </a:lnTo>
                <a:lnTo>
                  <a:pt x="104924" y="4040564"/>
                </a:lnTo>
                <a:lnTo>
                  <a:pt x="96131" y="3993703"/>
                </a:lnTo>
                <a:lnTo>
                  <a:pt x="87703" y="3946829"/>
                </a:lnTo>
                <a:lnTo>
                  <a:pt x="79643" y="3899944"/>
                </a:lnTo>
                <a:lnTo>
                  <a:pt x="71955" y="3853050"/>
                </a:lnTo>
                <a:lnTo>
                  <a:pt x="64639" y="3806149"/>
                </a:lnTo>
                <a:lnTo>
                  <a:pt x="57701" y="3759244"/>
                </a:lnTo>
                <a:lnTo>
                  <a:pt x="51141" y="3712338"/>
                </a:lnTo>
                <a:lnTo>
                  <a:pt x="44963" y="3665431"/>
                </a:lnTo>
                <a:lnTo>
                  <a:pt x="39170" y="3618528"/>
                </a:lnTo>
                <a:lnTo>
                  <a:pt x="33764" y="3571629"/>
                </a:lnTo>
                <a:lnTo>
                  <a:pt x="28749" y="3524738"/>
                </a:lnTo>
                <a:lnTo>
                  <a:pt x="24126" y="3477856"/>
                </a:lnTo>
                <a:lnTo>
                  <a:pt x="19899" y="3430985"/>
                </a:lnTo>
                <a:lnTo>
                  <a:pt x="16071" y="3384129"/>
                </a:lnTo>
                <a:lnTo>
                  <a:pt x="12644" y="3337289"/>
                </a:lnTo>
                <a:lnTo>
                  <a:pt x="9621" y="3290467"/>
                </a:lnTo>
                <a:lnTo>
                  <a:pt x="7004" y="3243667"/>
                </a:lnTo>
                <a:lnTo>
                  <a:pt x="4797" y="3196889"/>
                </a:lnTo>
                <a:lnTo>
                  <a:pt x="3002" y="3150137"/>
                </a:lnTo>
                <a:lnTo>
                  <a:pt x="1622" y="3103412"/>
                </a:lnTo>
                <a:lnTo>
                  <a:pt x="660" y="3056717"/>
                </a:lnTo>
                <a:lnTo>
                  <a:pt x="118" y="3010055"/>
                </a:lnTo>
                <a:lnTo>
                  <a:pt x="0" y="2963427"/>
                </a:lnTo>
                <a:lnTo>
                  <a:pt x="307" y="2916835"/>
                </a:lnTo>
                <a:lnTo>
                  <a:pt x="1043" y="2870283"/>
                </a:lnTo>
                <a:lnTo>
                  <a:pt x="2211" y="2823772"/>
                </a:lnTo>
                <a:lnTo>
                  <a:pt x="3813" y="2777304"/>
                </a:lnTo>
                <a:lnTo>
                  <a:pt x="5852" y="2730883"/>
                </a:lnTo>
                <a:lnTo>
                  <a:pt x="8330" y="2684509"/>
                </a:lnTo>
                <a:lnTo>
                  <a:pt x="11252" y="2638186"/>
                </a:lnTo>
                <a:lnTo>
                  <a:pt x="14618" y="2591915"/>
                </a:lnTo>
                <a:lnTo>
                  <a:pt x="18433" y="2545699"/>
                </a:lnTo>
                <a:lnTo>
                  <a:pt x="22698" y="2499541"/>
                </a:lnTo>
                <a:lnTo>
                  <a:pt x="27417" y="2453442"/>
                </a:lnTo>
                <a:lnTo>
                  <a:pt x="32592" y="2407404"/>
                </a:lnTo>
                <a:lnTo>
                  <a:pt x="38226" y="2361431"/>
                </a:lnTo>
                <a:lnTo>
                  <a:pt x="44322" y="2315524"/>
                </a:lnTo>
                <a:lnTo>
                  <a:pt x="50882" y="2269685"/>
                </a:lnTo>
                <a:lnTo>
                  <a:pt x="57910" y="2223917"/>
                </a:lnTo>
                <a:lnTo>
                  <a:pt x="65408" y="2178223"/>
                </a:lnTo>
                <a:lnTo>
                  <a:pt x="73378" y="2132603"/>
                </a:lnTo>
                <a:lnTo>
                  <a:pt x="81825" y="2087062"/>
                </a:lnTo>
                <a:lnTo>
                  <a:pt x="90749" y="2041600"/>
                </a:lnTo>
                <a:lnTo>
                  <a:pt x="100155" y="1996220"/>
                </a:lnTo>
                <a:lnTo>
                  <a:pt x="110044" y="1950925"/>
                </a:lnTo>
                <a:lnTo>
                  <a:pt x="120420" y="1905716"/>
                </a:lnTo>
                <a:lnTo>
                  <a:pt x="131285" y="1860597"/>
                </a:lnTo>
                <a:lnTo>
                  <a:pt x="142643" y="1815569"/>
                </a:lnTo>
                <a:lnTo>
                  <a:pt x="154495" y="1770634"/>
                </a:lnTo>
                <a:lnTo>
                  <a:pt x="166845" y="1725795"/>
                </a:lnTo>
                <a:lnTo>
                  <a:pt x="179695" y="1681054"/>
                </a:lnTo>
                <a:lnTo>
                  <a:pt x="193048" y="1636414"/>
                </a:lnTo>
                <a:lnTo>
                  <a:pt x="206907" y="1591876"/>
                </a:lnTo>
                <a:lnTo>
                  <a:pt x="221275" y="1547443"/>
                </a:lnTo>
                <a:lnTo>
                  <a:pt x="236154" y="1503117"/>
                </a:lnTo>
                <a:lnTo>
                  <a:pt x="251547" y="1458901"/>
                </a:lnTo>
                <a:lnTo>
                  <a:pt x="267458" y="1414797"/>
                </a:lnTo>
                <a:lnTo>
                  <a:pt x="283887" y="1370806"/>
                </a:lnTo>
                <a:lnTo>
                  <a:pt x="300840" y="1326932"/>
                </a:lnTo>
                <a:lnTo>
                  <a:pt x="318317" y="1283176"/>
                </a:lnTo>
                <a:lnTo>
                  <a:pt x="336322" y="1239541"/>
                </a:lnTo>
                <a:lnTo>
                  <a:pt x="354858" y="1196029"/>
                </a:lnTo>
                <a:lnTo>
                  <a:pt x="373927" y="1152642"/>
                </a:lnTo>
                <a:lnTo>
                  <a:pt x="393533" y="1109383"/>
                </a:lnTo>
                <a:lnTo>
                  <a:pt x="413677" y="1066254"/>
                </a:lnTo>
                <a:lnTo>
                  <a:pt x="434363" y="1023257"/>
                </a:lnTo>
                <a:lnTo>
                  <a:pt x="455593" y="980395"/>
                </a:lnTo>
                <a:lnTo>
                  <a:pt x="477371" y="937669"/>
                </a:lnTo>
                <a:lnTo>
                  <a:pt x="499698" y="895082"/>
                </a:lnTo>
                <a:lnTo>
                  <a:pt x="522579" y="852637"/>
                </a:lnTo>
                <a:lnTo>
                  <a:pt x="546014" y="810335"/>
                </a:lnTo>
                <a:lnTo>
                  <a:pt x="570008" y="768179"/>
                </a:lnTo>
                <a:lnTo>
                  <a:pt x="594563" y="726171"/>
                </a:lnTo>
                <a:lnTo>
                  <a:pt x="619681" y="684313"/>
                </a:lnTo>
                <a:lnTo>
                  <a:pt x="645366" y="642608"/>
                </a:lnTo>
                <a:lnTo>
                  <a:pt x="671620" y="601058"/>
                </a:lnTo>
                <a:lnTo>
                  <a:pt x="698446" y="559665"/>
                </a:lnTo>
                <a:lnTo>
                  <a:pt x="725847" y="518431"/>
                </a:lnTo>
                <a:lnTo>
                  <a:pt x="753826" y="477359"/>
                </a:lnTo>
                <a:lnTo>
                  <a:pt x="782384" y="436451"/>
                </a:lnTo>
                <a:lnTo>
                  <a:pt x="811526" y="395710"/>
                </a:lnTo>
                <a:lnTo>
                  <a:pt x="841253" y="355136"/>
                </a:lnTo>
                <a:lnTo>
                  <a:pt x="870661" y="316083"/>
                </a:lnTo>
                <a:lnTo>
                  <a:pt x="900460" y="277209"/>
                </a:lnTo>
                <a:lnTo>
                  <a:pt x="930647" y="238516"/>
                </a:lnTo>
                <a:lnTo>
                  <a:pt x="961217" y="200005"/>
                </a:lnTo>
                <a:lnTo>
                  <a:pt x="992168" y="161679"/>
                </a:lnTo>
                <a:lnTo>
                  <a:pt x="1023495" y="123539"/>
                </a:lnTo>
                <a:lnTo>
                  <a:pt x="1055195" y="85587"/>
                </a:lnTo>
                <a:lnTo>
                  <a:pt x="1087264" y="47824"/>
                </a:lnTo>
                <a:lnTo>
                  <a:pt x="1119699" y="10253"/>
                </a:lnTo>
                <a:lnTo>
                  <a:pt x="1129283" y="0"/>
                </a:lnTo>
              </a:path>
            </a:pathLst>
          </a:custGeom>
          <a:ln w="9525">
            <a:solidFill>
              <a:srgbClr val="000000"/>
            </a:solidFill>
          </a:ln>
        </p:spPr>
        <p:txBody>
          <a:bodyPr wrap="square" lIns="0" tIns="0" rIns="0" bIns="0" rtlCol="0"/>
          <a:lstStyle/>
          <a:p>
            <a:endParaRPr/>
          </a:p>
        </p:txBody>
      </p:sp>
      <p:sp>
        <p:nvSpPr>
          <p:cNvPr id="10" name="object 10"/>
          <p:cNvSpPr/>
          <p:nvPr/>
        </p:nvSpPr>
        <p:spPr>
          <a:xfrm>
            <a:off x="12181409" y="0"/>
            <a:ext cx="0" cy="6858000"/>
          </a:xfrm>
          <a:custGeom>
            <a:avLst/>
            <a:gdLst/>
            <a:ahLst/>
            <a:cxnLst/>
            <a:rect l="l" t="t" r="r" b="b"/>
            <a:pathLst>
              <a:path h="6858000">
                <a:moveTo>
                  <a:pt x="0" y="0"/>
                </a:moveTo>
                <a:lnTo>
                  <a:pt x="0" y="6857999"/>
                </a:lnTo>
              </a:path>
            </a:pathLst>
          </a:custGeom>
          <a:ln w="9525">
            <a:solidFill>
              <a:srgbClr val="000000"/>
            </a:solidFill>
          </a:ln>
        </p:spPr>
        <p:txBody>
          <a:bodyPr wrap="square" lIns="0" tIns="0" rIns="0" bIns="0" rtlCol="0"/>
          <a:lstStyle/>
          <a:p>
            <a:endParaRPr/>
          </a:p>
        </p:txBody>
      </p:sp>
      <p:grpSp>
        <p:nvGrpSpPr>
          <p:cNvPr id="11" name="object 11"/>
          <p:cNvGrpSpPr/>
          <p:nvPr/>
        </p:nvGrpSpPr>
        <p:grpSpPr>
          <a:xfrm>
            <a:off x="5428772" y="0"/>
            <a:ext cx="6763384" cy="6867525"/>
            <a:chOff x="5428772" y="0"/>
            <a:chExt cx="6763384" cy="6867525"/>
          </a:xfrm>
        </p:grpSpPr>
        <p:sp>
          <p:nvSpPr>
            <p:cNvPr id="12" name="object 12"/>
            <p:cNvSpPr/>
            <p:nvPr/>
          </p:nvSpPr>
          <p:spPr>
            <a:xfrm>
              <a:off x="6249769" y="0"/>
              <a:ext cx="2418080" cy="6858000"/>
            </a:xfrm>
            <a:custGeom>
              <a:avLst/>
              <a:gdLst/>
              <a:ahLst/>
              <a:cxnLst/>
              <a:rect l="l" t="t" r="r" b="b"/>
              <a:pathLst>
                <a:path w="2418079" h="6858000">
                  <a:moveTo>
                    <a:pt x="1296277" y="6857999"/>
                  </a:moveTo>
                  <a:lnTo>
                    <a:pt x="1257837" y="6813372"/>
                  </a:lnTo>
                  <a:lnTo>
                    <a:pt x="1226970" y="6774405"/>
                  </a:lnTo>
                  <a:lnTo>
                    <a:pt x="1196378" y="6735229"/>
                  </a:lnTo>
                  <a:lnTo>
                    <a:pt x="1166067" y="6695846"/>
                  </a:lnTo>
                  <a:lnTo>
                    <a:pt x="1136039" y="6656260"/>
                  </a:lnTo>
                  <a:lnTo>
                    <a:pt x="1106300" y="6616474"/>
                  </a:lnTo>
                  <a:lnTo>
                    <a:pt x="1076854" y="6576491"/>
                  </a:lnTo>
                  <a:lnTo>
                    <a:pt x="1047705" y="6536315"/>
                  </a:lnTo>
                  <a:lnTo>
                    <a:pt x="1018857" y="6495947"/>
                  </a:lnTo>
                  <a:lnTo>
                    <a:pt x="990316" y="6455393"/>
                  </a:lnTo>
                  <a:lnTo>
                    <a:pt x="962086" y="6414654"/>
                  </a:lnTo>
                  <a:lnTo>
                    <a:pt x="934170" y="6373735"/>
                  </a:lnTo>
                  <a:lnTo>
                    <a:pt x="906573" y="6332637"/>
                  </a:lnTo>
                  <a:lnTo>
                    <a:pt x="879299" y="6291365"/>
                  </a:lnTo>
                  <a:lnTo>
                    <a:pt x="852354" y="6249922"/>
                  </a:lnTo>
                  <a:lnTo>
                    <a:pt x="825741" y="6208310"/>
                  </a:lnTo>
                  <a:lnTo>
                    <a:pt x="799464" y="6166534"/>
                  </a:lnTo>
                  <a:lnTo>
                    <a:pt x="773529" y="6124595"/>
                  </a:lnTo>
                  <a:lnTo>
                    <a:pt x="747938" y="6082498"/>
                  </a:lnTo>
                  <a:lnTo>
                    <a:pt x="722698" y="6040245"/>
                  </a:lnTo>
                  <a:lnTo>
                    <a:pt x="697811" y="5997841"/>
                  </a:lnTo>
                  <a:lnTo>
                    <a:pt x="673283" y="5955287"/>
                  </a:lnTo>
                  <a:lnTo>
                    <a:pt x="649118" y="5912587"/>
                  </a:lnTo>
                  <a:lnTo>
                    <a:pt x="625320" y="5869745"/>
                  </a:lnTo>
                  <a:lnTo>
                    <a:pt x="601894" y="5826763"/>
                  </a:lnTo>
                  <a:lnTo>
                    <a:pt x="578843" y="5783644"/>
                  </a:lnTo>
                  <a:lnTo>
                    <a:pt x="556173" y="5740393"/>
                  </a:lnTo>
                  <a:lnTo>
                    <a:pt x="533888" y="5697012"/>
                  </a:lnTo>
                  <a:lnTo>
                    <a:pt x="511991" y="5653504"/>
                  </a:lnTo>
                  <a:lnTo>
                    <a:pt x="490488" y="5609872"/>
                  </a:lnTo>
                  <a:lnTo>
                    <a:pt x="469383" y="5566120"/>
                  </a:lnTo>
                  <a:lnTo>
                    <a:pt x="448679" y="5522251"/>
                  </a:lnTo>
                  <a:lnTo>
                    <a:pt x="428383" y="5478268"/>
                  </a:lnTo>
                  <a:lnTo>
                    <a:pt x="408497" y="5434173"/>
                  </a:lnTo>
                  <a:lnTo>
                    <a:pt x="389026" y="5389972"/>
                  </a:lnTo>
                  <a:lnTo>
                    <a:pt x="369976" y="5345666"/>
                  </a:lnTo>
                  <a:lnTo>
                    <a:pt x="351349" y="5301258"/>
                  </a:lnTo>
                  <a:lnTo>
                    <a:pt x="333150" y="5256753"/>
                  </a:lnTo>
                  <a:lnTo>
                    <a:pt x="315384" y="5212153"/>
                  </a:lnTo>
                  <a:lnTo>
                    <a:pt x="298055" y="5167461"/>
                  </a:lnTo>
                  <a:lnTo>
                    <a:pt x="281168" y="5122680"/>
                  </a:lnTo>
                  <a:lnTo>
                    <a:pt x="264726" y="5077815"/>
                  </a:lnTo>
                  <a:lnTo>
                    <a:pt x="248735" y="5032867"/>
                  </a:lnTo>
                  <a:lnTo>
                    <a:pt x="233198" y="4987840"/>
                  </a:lnTo>
                  <a:lnTo>
                    <a:pt x="218120" y="4942738"/>
                  </a:lnTo>
                  <a:lnTo>
                    <a:pt x="203506" y="4897563"/>
                  </a:lnTo>
                  <a:lnTo>
                    <a:pt x="189359" y="4852318"/>
                  </a:lnTo>
                  <a:lnTo>
                    <a:pt x="175684" y="4807008"/>
                  </a:lnTo>
                  <a:lnTo>
                    <a:pt x="162486" y="4761634"/>
                  </a:lnTo>
                  <a:lnTo>
                    <a:pt x="149768" y="4716201"/>
                  </a:lnTo>
                  <a:lnTo>
                    <a:pt x="137535" y="4670711"/>
                  </a:lnTo>
                  <a:lnTo>
                    <a:pt x="125792" y="4625168"/>
                  </a:lnTo>
                  <a:lnTo>
                    <a:pt x="114543" y="4579574"/>
                  </a:lnTo>
                  <a:lnTo>
                    <a:pt x="103792" y="4533934"/>
                  </a:lnTo>
                  <a:lnTo>
                    <a:pt x="93544" y="4488249"/>
                  </a:lnTo>
                  <a:lnTo>
                    <a:pt x="83802" y="4442524"/>
                  </a:lnTo>
                  <a:lnTo>
                    <a:pt x="74572" y="4396761"/>
                  </a:lnTo>
                  <a:lnTo>
                    <a:pt x="65858" y="4350965"/>
                  </a:lnTo>
                  <a:lnTo>
                    <a:pt x="57664" y="4305137"/>
                  </a:lnTo>
                  <a:lnTo>
                    <a:pt x="49994" y="4259281"/>
                  </a:lnTo>
                  <a:lnTo>
                    <a:pt x="42853" y="4213400"/>
                  </a:lnTo>
                  <a:lnTo>
                    <a:pt x="36245" y="4167498"/>
                  </a:lnTo>
                  <a:lnTo>
                    <a:pt x="30175" y="4121578"/>
                  </a:lnTo>
                  <a:lnTo>
                    <a:pt x="24647" y="4075642"/>
                  </a:lnTo>
                  <a:lnTo>
                    <a:pt x="19665" y="4029695"/>
                  </a:lnTo>
                  <a:lnTo>
                    <a:pt x="15234" y="3983738"/>
                  </a:lnTo>
                  <a:lnTo>
                    <a:pt x="11357" y="3937776"/>
                  </a:lnTo>
                  <a:lnTo>
                    <a:pt x="8040" y="3891812"/>
                  </a:lnTo>
                  <a:lnTo>
                    <a:pt x="5287" y="3845849"/>
                  </a:lnTo>
                  <a:lnTo>
                    <a:pt x="3102" y="3799889"/>
                  </a:lnTo>
                  <a:lnTo>
                    <a:pt x="1490" y="3753937"/>
                  </a:lnTo>
                  <a:lnTo>
                    <a:pt x="454" y="3707995"/>
                  </a:lnTo>
                  <a:lnTo>
                    <a:pt x="0" y="3662066"/>
                  </a:lnTo>
                  <a:lnTo>
                    <a:pt x="131" y="3616155"/>
                  </a:lnTo>
                  <a:lnTo>
                    <a:pt x="852" y="3570263"/>
                  </a:lnTo>
                  <a:lnTo>
                    <a:pt x="2167" y="3524394"/>
                  </a:lnTo>
                  <a:lnTo>
                    <a:pt x="4082" y="3478552"/>
                  </a:lnTo>
                  <a:lnTo>
                    <a:pt x="6599" y="3432739"/>
                  </a:lnTo>
                  <a:lnTo>
                    <a:pt x="9724" y="3386959"/>
                  </a:lnTo>
                  <a:lnTo>
                    <a:pt x="13460" y="3341214"/>
                  </a:lnTo>
                  <a:lnTo>
                    <a:pt x="17813" y="3295509"/>
                  </a:lnTo>
                  <a:lnTo>
                    <a:pt x="22786" y="3249846"/>
                  </a:lnTo>
                  <a:lnTo>
                    <a:pt x="28384" y="3204229"/>
                  </a:lnTo>
                  <a:lnTo>
                    <a:pt x="34612" y="3158660"/>
                  </a:lnTo>
                  <a:lnTo>
                    <a:pt x="41473" y="3113142"/>
                  </a:lnTo>
                  <a:lnTo>
                    <a:pt x="48972" y="3067680"/>
                  </a:lnTo>
                  <a:lnTo>
                    <a:pt x="57114" y="3022276"/>
                  </a:lnTo>
                  <a:lnTo>
                    <a:pt x="65902" y="2976934"/>
                  </a:lnTo>
                  <a:lnTo>
                    <a:pt x="75341" y="2931656"/>
                  </a:lnTo>
                  <a:lnTo>
                    <a:pt x="85436" y="2886446"/>
                  </a:lnTo>
                  <a:lnTo>
                    <a:pt x="96191" y="2841306"/>
                  </a:lnTo>
                  <a:lnTo>
                    <a:pt x="107610" y="2796241"/>
                  </a:lnTo>
                  <a:lnTo>
                    <a:pt x="119698" y="2751253"/>
                  </a:lnTo>
                  <a:lnTo>
                    <a:pt x="132458" y="2706346"/>
                  </a:lnTo>
                  <a:lnTo>
                    <a:pt x="145896" y="2661522"/>
                  </a:lnTo>
                  <a:lnTo>
                    <a:pt x="160016" y="2616785"/>
                  </a:lnTo>
                  <a:lnTo>
                    <a:pt x="174822" y="2572139"/>
                  </a:lnTo>
                  <a:lnTo>
                    <a:pt x="190318" y="2527585"/>
                  </a:lnTo>
                  <a:lnTo>
                    <a:pt x="206509" y="2483128"/>
                  </a:lnTo>
                  <a:lnTo>
                    <a:pt x="223399" y="2438771"/>
                  </a:lnTo>
                  <a:lnTo>
                    <a:pt x="240993" y="2394517"/>
                  </a:lnTo>
                  <a:lnTo>
                    <a:pt x="259294" y="2350368"/>
                  </a:lnTo>
                  <a:lnTo>
                    <a:pt x="278308" y="2306329"/>
                  </a:lnTo>
                  <a:lnTo>
                    <a:pt x="298039" y="2262402"/>
                  </a:lnTo>
                  <a:lnTo>
                    <a:pt x="318490" y="2218591"/>
                  </a:lnTo>
                  <a:lnTo>
                    <a:pt x="339667" y="2174898"/>
                  </a:lnTo>
                  <a:lnTo>
                    <a:pt x="361574" y="2131328"/>
                  </a:lnTo>
                  <a:lnTo>
                    <a:pt x="384215" y="2087882"/>
                  </a:lnTo>
                  <a:lnTo>
                    <a:pt x="407594" y="2044565"/>
                  </a:lnTo>
                  <a:lnTo>
                    <a:pt x="431716" y="2001380"/>
                  </a:lnTo>
                  <a:lnTo>
                    <a:pt x="456586" y="1958329"/>
                  </a:lnTo>
                  <a:lnTo>
                    <a:pt x="482504" y="1914790"/>
                  </a:lnTo>
                  <a:lnTo>
                    <a:pt x="508834" y="1871524"/>
                  </a:lnTo>
                  <a:lnTo>
                    <a:pt x="535570" y="1828534"/>
                  </a:lnTo>
                  <a:lnTo>
                    <a:pt x="562710" y="1785819"/>
                  </a:lnTo>
                  <a:lnTo>
                    <a:pt x="590251" y="1743382"/>
                  </a:lnTo>
                  <a:lnTo>
                    <a:pt x="618187" y="1701225"/>
                  </a:lnTo>
                  <a:lnTo>
                    <a:pt x="646517" y="1659348"/>
                  </a:lnTo>
                  <a:lnTo>
                    <a:pt x="675237" y="1617754"/>
                  </a:lnTo>
                  <a:lnTo>
                    <a:pt x="704342" y="1576443"/>
                  </a:lnTo>
                  <a:lnTo>
                    <a:pt x="733830" y="1535417"/>
                  </a:lnTo>
                  <a:lnTo>
                    <a:pt x="763697" y="1494679"/>
                  </a:lnTo>
                  <a:lnTo>
                    <a:pt x="793939" y="1454228"/>
                  </a:lnTo>
                  <a:lnTo>
                    <a:pt x="824553" y="1414067"/>
                  </a:lnTo>
                  <a:lnTo>
                    <a:pt x="855536" y="1374198"/>
                  </a:lnTo>
                  <a:lnTo>
                    <a:pt x="886883" y="1334621"/>
                  </a:lnTo>
                  <a:lnTo>
                    <a:pt x="918592" y="1295338"/>
                  </a:lnTo>
                  <a:lnTo>
                    <a:pt x="950658" y="1256350"/>
                  </a:lnTo>
                  <a:lnTo>
                    <a:pt x="983079" y="1217660"/>
                  </a:lnTo>
                  <a:lnTo>
                    <a:pt x="1015850" y="1179269"/>
                  </a:lnTo>
                  <a:lnTo>
                    <a:pt x="1048968" y="1141178"/>
                  </a:lnTo>
                  <a:lnTo>
                    <a:pt x="1082430" y="1103388"/>
                  </a:lnTo>
                  <a:lnTo>
                    <a:pt x="1116232" y="1065902"/>
                  </a:lnTo>
                  <a:lnTo>
                    <a:pt x="1150371" y="1028720"/>
                  </a:lnTo>
                  <a:lnTo>
                    <a:pt x="1184843" y="991844"/>
                  </a:lnTo>
                  <a:lnTo>
                    <a:pt x="1219644" y="955276"/>
                  </a:lnTo>
                  <a:lnTo>
                    <a:pt x="1254771" y="919016"/>
                  </a:lnTo>
                  <a:lnTo>
                    <a:pt x="1290220" y="883068"/>
                  </a:lnTo>
                  <a:lnTo>
                    <a:pt x="1325989" y="847431"/>
                  </a:lnTo>
                  <a:lnTo>
                    <a:pt x="1362072" y="812108"/>
                  </a:lnTo>
                  <a:lnTo>
                    <a:pt x="1398468" y="777100"/>
                  </a:lnTo>
                  <a:lnTo>
                    <a:pt x="1435172" y="742409"/>
                  </a:lnTo>
                  <a:lnTo>
                    <a:pt x="1472181" y="708036"/>
                  </a:lnTo>
                  <a:lnTo>
                    <a:pt x="1509491" y="673982"/>
                  </a:lnTo>
                  <a:lnTo>
                    <a:pt x="1547098" y="640249"/>
                  </a:lnTo>
                  <a:lnTo>
                    <a:pt x="1585000" y="606838"/>
                  </a:lnTo>
                  <a:lnTo>
                    <a:pt x="1623192" y="573752"/>
                  </a:lnTo>
                  <a:lnTo>
                    <a:pt x="1661672" y="540991"/>
                  </a:lnTo>
                  <a:lnTo>
                    <a:pt x="1700435" y="508557"/>
                  </a:lnTo>
                  <a:lnTo>
                    <a:pt x="1739478" y="476452"/>
                  </a:lnTo>
                  <a:lnTo>
                    <a:pt x="1778798" y="444676"/>
                  </a:lnTo>
                  <a:lnTo>
                    <a:pt x="1818390" y="413232"/>
                  </a:lnTo>
                  <a:lnTo>
                    <a:pt x="1858252" y="382121"/>
                  </a:lnTo>
                  <a:lnTo>
                    <a:pt x="1898380" y="351344"/>
                  </a:lnTo>
                  <a:lnTo>
                    <a:pt x="1938771" y="320903"/>
                  </a:lnTo>
                  <a:lnTo>
                    <a:pt x="1979420" y="290800"/>
                  </a:lnTo>
                  <a:lnTo>
                    <a:pt x="2020324" y="261035"/>
                  </a:lnTo>
                  <a:lnTo>
                    <a:pt x="2061481" y="231611"/>
                  </a:lnTo>
                  <a:lnTo>
                    <a:pt x="2102885" y="202529"/>
                  </a:lnTo>
                  <a:lnTo>
                    <a:pt x="2144534" y="173790"/>
                  </a:lnTo>
                  <a:lnTo>
                    <a:pt x="2186425" y="145396"/>
                  </a:lnTo>
                  <a:lnTo>
                    <a:pt x="2228553" y="117348"/>
                  </a:lnTo>
                  <a:lnTo>
                    <a:pt x="2270915" y="89648"/>
                  </a:lnTo>
                  <a:lnTo>
                    <a:pt x="2313508" y="62298"/>
                  </a:lnTo>
                  <a:lnTo>
                    <a:pt x="2356328" y="35298"/>
                  </a:lnTo>
                  <a:lnTo>
                    <a:pt x="2417762" y="0"/>
                  </a:lnTo>
                </a:path>
              </a:pathLst>
            </a:custGeom>
            <a:ln w="9525">
              <a:solidFill>
                <a:srgbClr val="000000"/>
              </a:solidFill>
            </a:ln>
          </p:spPr>
          <p:txBody>
            <a:bodyPr wrap="square" lIns="0" tIns="0" rIns="0" bIns="0" rtlCol="0"/>
            <a:lstStyle/>
            <a:p>
              <a:endParaRPr/>
            </a:p>
          </p:txBody>
        </p:sp>
        <p:sp>
          <p:nvSpPr>
            <p:cNvPr id="13" name="object 13"/>
            <p:cNvSpPr/>
            <p:nvPr/>
          </p:nvSpPr>
          <p:spPr>
            <a:xfrm>
              <a:off x="5433535" y="0"/>
              <a:ext cx="2131695" cy="6858000"/>
            </a:xfrm>
            <a:custGeom>
              <a:avLst/>
              <a:gdLst/>
              <a:ahLst/>
              <a:cxnLst/>
              <a:rect l="l" t="t" r="r" b="b"/>
              <a:pathLst>
                <a:path w="2131695" h="6858000">
                  <a:moveTo>
                    <a:pt x="1126778" y="6857999"/>
                  </a:moveTo>
                  <a:lnTo>
                    <a:pt x="1004775" y="6684552"/>
                  </a:lnTo>
                  <a:lnTo>
                    <a:pt x="977537" y="6643984"/>
                  </a:lnTo>
                  <a:lnTo>
                    <a:pt x="950592" y="6603262"/>
                  </a:lnTo>
                  <a:lnTo>
                    <a:pt x="923944" y="6562386"/>
                  </a:lnTo>
                  <a:lnTo>
                    <a:pt x="897596" y="6521358"/>
                  </a:lnTo>
                  <a:lnTo>
                    <a:pt x="871553" y="6480182"/>
                  </a:lnTo>
                  <a:lnTo>
                    <a:pt x="845817" y="6438860"/>
                  </a:lnTo>
                  <a:lnTo>
                    <a:pt x="820393" y="6397393"/>
                  </a:lnTo>
                  <a:lnTo>
                    <a:pt x="795283" y="6355785"/>
                  </a:lnTo>
                  <a:lnTo>
                    <a:pt x="770492" y="6314036"/>
                  </a:lnTo>
                  <a:lnTo>
                    <a:pt x="746023" y="6272151"/>
                  </a:lnTo>
                  <a:lnTo>
                    <a:pt x="721879" y="6230130"/>
                  </a:lnTo>
                  <a:lnTo>
                    <a:pt x="698065" y="6187976"/>
                  </a:lnTo>
                  <a:lnTo>
                    <a:pt x="674583" y="6145692"/>
                  </a:lnTo>
                  <a:lnTo>
                    <a:pt x="651438" y="6103280"/>
                  </a:lnTo>
                  <a:lnTo>
                    <a:pt x="628632" y="6060741"/>
                  </a:lnTo>
                  <a:lnTo>
                    <a:pt x="606170" y="6018079"/>
                  </a:lnTo>
                  <a:lnTo>
                    <a:pt x="584055" y="5975296"/>
                  </a:lnTo>
                  <a:lnTo>
                    <a:pt x="562291" y="5932393"/>
                  </a:lnTo>
                  <a:lnTo>
                    <a:pt x="540881" y="5889374"/>
                  </a:lnTo>
                  <a:lnTo>
                    <a:pt x="519828" y="5846239"/>
                  </a:lnTo>
                  <a:lnTo>
                    <a:pt x="499138" y="5802993"/>
                  </a:lnTo>
                  <a:lnTo>
                    <a:pt x="478812" y="5759636"/>
                  </a:lnTo>
                  <a:lnTo>
                    <a:pt x="458854" y="5716172"/>
                  </a:lnTo>
                  <a:lnTo>
                    <a:pt x="439269" y="5672602"/>
                  </a:lnTo>
                  <a:lnTo>
                    <a:pt x="420060" y="5628929"/>
                  </a:lnTo>
                  <a:lnTo>
                    <a:pt x="401230" y="5585155"/>
                  </a:lnTo>
                  <a:lnTo>
                    <a:pt x="382783" y="5541283"/>
                  </a:lnTo>
                  <a:lnTo>
                    <a:pt x="364722" y="5497314"/>
                  </a:lnTo>
                  <a:lnTo>
                    <a:pt x="347051" y="5453251"/>
                  </a:lnTo>
                  <a:lnTo>
                    <a:pt x="329774" y="5409096"/>
                  </a:lnTo>
                  <a:lnTo>
                    <a:pt x="312894" y="5364851"/>
                  </a:lnTo>
                  <a:lnTo>
                    <a:pt x="296415" y="5320519"/>
                  </a:lnTo>
                  <a:lnTo>
                    <a:pt x="280341" y="5276103"/>
                  </a:lnTo>
                  <a:lnTo>
                    <a:pt x="264674" y="5231603"/>
                  </a:lnTo>
                  <a:lnTo>
                    <a:pt x="249419" y="5187023"/>
                  </a:lnTo>
                  <a:lnTo>
                    <a:pt x="234579" y="5142365"/>
                  </a:lnTo>
                  <a:lnTo>
                    <a:pt x="220158" y="5097631"/>
                  </a:lnTo>
                  <a:lnTo>
                    <a:pt x="206159" y="5052824"/>
                  </a:lnTo>
                  <a:lnTo>
                    <a:pt x="192586" y="5007945"/>
                  </a:lnTo>
                  <a:lnTo>
                    <a:pt x="179443" y="4962997"/>
                  </a:lnTo>
                  <a:lnTo>
                    <a:pt x="166732" y="4917983"/>
                  </a:lnTo>
                  <a:lnTo>
                    <a:pt x="154458" y="4872904"/>
                  </a:lnTo>
                  <a:lnTo>
                    <a:pt x="142625" y="4827762"/>
                  </a:lnTo>
                  <a:lnTo>
                    <a:pt x="131235" y="4782561"/>
                  </a:lnTo>
                  <a:lnTo>
                    <a:pt x="120293" y="4737302"/>
                  </a:lnTo>
                  <a:lnTo>
                    <a:pt x="109801" y="4691988"/>
                  </a:lnTo>
                  <a:lnTo>
                    <a:pt x="99764" y="4646620"/>
                  </a:lnTo>
                  <a:lnTo>
                    <a:pt x="90185" y="4601202"/>
                  </a:lnTo>
                  <a:lnTo>
                    <a:pt x="81068" y="4555736"/>
                  </a:lnTo>
                  <a:lnTo>
                    <a:pt x="72417" y="4510223"/>
                  </a:lnTo>
                  <a:lnTo>
                    <a:pt x="64234" y="4464666"/>
                  </a:lnTo>
                  <a:lnTo>
                    <a:pt x="56523" y="4419067"/>
                  </a:lnTo>
                  <a:lnTo>
                    <a:pt x="49289" y="4373429"/>
                  </a:lnTo>
                  <a:lnTo>
                    <a:pt x="42534" y="4327754"/>
                  </a:lnTo>
                  <a:lnTo>
                    <a:pt x="36263" y="4282043"/>
                  </a:lnTo>
                  <a:lnTo>
                    <a:pt x="30478" y="4236301"/>
                  </a:lnTo>
                  <a:lnTo>
                    <a:pt x="25184" y="4190528"/>
                  </a:lnTo>
                  <a:lnTo>
                    <a:pt x="20383" y="4144726"/>
                  </a:lnTo>
                  <a:lnTo>
                    <a:pt x="16081" y="4098900"/>
                  </a:lnTo>
                  <a:lnTo>
                    <a:pt x="12279" y="4053049"/>
                  </a:lnTo>
                  <a:lnTo>
                    <a:pt x="8982" y="4007178"/>
                  </a:lnTo>
                  <a:lnTo>
                    <a:pt x="6193" y="3961287"/>
                  </a:lnTo>
                  <a:lnTo>
                    <a:pt x="3916" y="3915380"/>
                  </a:lnTo>
                  <a:lnTo>
                    <a:pt x="2155" y="3869459"/>
                  </a:lnTo>
                  <a:lnTo>
                    <a:pt x="913" y="3823525"/>
                  </a:lnTo>
                  <a:lnTo>
                    <a:pt x="193" y="3777582"/>
                  </a:lnTo>
                  <a:lnTo>
                    <a:pt x="0" y="3731631"/>
                  </a:lnTo>
                  <a:lnTo>
                    <a:pt x="336" y="3685674"/>
                  </a:lnTo>
                  <a:lnTo>
                    <a:pt x="1205" y="3639715"/>
                  </a:lnTo>
                  <a:lnTo>
                    <a:pt x="2612" y="3593755"/>
                  </a:lnTo>
                  <a:lnTo>
                    <a:pt x="4559" y="3547797"/>
                  </a:lnTo>
                  <a:lnTo>
                    <a:pt x="7051" y="3501843"/>
                  </a:lnTo>
                  <a:lnTo>
                    <a:pt x="10090" y="3455894"/>
                  </a:lnTo>
                  <a:lnTo>
                    <a:pt x="13680" y="3409954"/>
                  </a:lnTo>
                  <a:lnTo>
                    <a:pt x="17825" y="3364025"/>
                  </a:lnTo>
                  <a:lnTo>
                    <a:pt x="22528" y="3318109"/>
                  </a:lnTo>
                  <a:lnTo>
                    <a:pt x="27794" y="3272208"/>
                  </a:lnTo>
                  <a:lnTo>
                    <a:pt x="33625" y="3226324"/>
                  </a:lnTo>
                  <a:lnTo>
                    <a:pt x="40026" y="3180461"/>
                  </a:lnTo>
                  <a:lnTo>
                    <a:pt x="46999" y="3134619"/>
                  </a:lnTo>
                  <a:lnTo>
                    <a:pt x="54549" y="3088802"/>
                  </a:lnTo>
                  <a:lnTo>
                    <a:pt x="62678" y="3043011"/>
                  </a:lnTo>
                  <a:lnTo>
                    <a:pt x="71391" y="2997249"/>
                  </a:lnTo>
                  <a:lnTo>
                    <a:pt x="80691" y="2951519"/>
                  </a:lnTo>
                  <a:lnTo>
                    <a:pt x="90582" y="2905822"/>
                  </a:lnTo>
                  <a:lnTo>
                    <a:pt x="101067" y="2860160"/>
                  </a:lnTo>
                  <a:lnTo>
                    <a:pt x="112150" y="2814537"/>
                  </a:lnTo>
                  <a:lnTo>
                    <a:pt x="123835" y="2768954"/>
                  </a:lnTo>
                  <a:lnTo>
                    <a:pt x="136124" y="2723413"/>
                  </a:lnTo>
                  <a:lnTo>
                    <a:pt x="149022" y="2677918"/>
                  </a:lnTo>
                  <a:lnTo>
                    <a:pt x="162532" y="2632469"/>
                  </a:lnTo>
                  <a:lnTo>
                    <a:pt x="176659" y="2587070"/>
                  </a:lnTo>
                  <a:lnTo>
                    <a:pt x="191404" y="2541723"/>
                  </a:lnTo>
                  <a:lnTo>
                    <a:pt x="206772" y="2496429"/>
                  </a:lnTo>
                  <a:lnTo>
                    <a:pt x="222767" y="2451192"/>
                  </a:lnTo>
                  <a:lnTo>
                    <a:pt x="239392" y="2406014"/>
                  </a:lnTo>
                  <a:lnTo>
                    <a:pt x="256651" y="2360896"/>
                  </a:lnTo>
                  <a:lnTo>
                    <a:pt x="274547" y="2315841"/>
                  </a:lnTo>
                  <a:lnTo>
                    <a:pt x="293083" y="2270852"/>
                  </a:lnTo>
                  <a:lnTo>
                    <a:pt x="312265" y="2225930"/>
                  </a:lnTo>
                  <a:lnTo>
                    <a:pt x="332094" y="2181078"/>
                  </a:lnTo>
                  <a:lnTo>
                    <a:pt x="352575" y="2136298"/>
                  </a:lnTo>
                  <a:lnTo>
                    <a:pt x="373711" y="2091593"/>
                  </a:lnTo>
                  <a:lnTo>
                    <a:pt x="395505" y="2046965"/>
                  </a:lnTo>
                  <a:lnTo>
                    <a:pt x="417963" y="2002415"/>
                  </a:lnTo>
                  <a:lnTo>
                    <a:pt x="441086" y="1957947"/>
                  </a:lnTo>
                  <a:lnTo>
                    <a:pt x="464878" y="1913563"/>
                  </a:lnTo>
                  <a:lnTo>
                    <a:pt x="489344" y="1869264"/>
                  </a:lnTo>
                  <a:lnTo>
                    <a:pt x="514486" y="1825053"/>
                  </a:lnTo>
                  <a:lnTo>
                    <a:pt x="540309" y="1780933"/>
                  </a:lnTo>
                  <a:lnTo>
                    <a:pt x="566815" y="1736906"/>
                  </a:lnTo>
                  <a:lnTo>
                    <a:pt x="594009" y="1692973"/>
                  </a:lnTo>
                  <a:lnTo>
                    <a:pt x="621894" y="1649138"/>
                  </a:lnTo>
                  <a:lnTo>
                    <a:pt x="650473" y="1605402"/>
                  </a:lnTo>
                  <a:lnTo>
                    <a:pt x="679751" y="1561769"/>
                  </a:lnTo>
                  <a:lnTo>
                    <a:pt x="709731" y="1518239"/>
                  </a:lnTo>
                  <a:lnTo>
                    <a:pt x="738665" y="1476997"/>
                  </a:lnTo>
                  <a:lnTo>
                    <a:pt x="767918" y="1435929"/>
                  </a:lnTo>
                  <a:lnTo>
                    <a:pt x="797486" y="1395039"/>
                  </a:lnTo>
                  <a:lnTo>
                    <a:pt x="827368" y="1354329"/>
                  </a:lnTo>
                  <a:lnTo>
                    <a:pt x="857560" y="1313801"/>
                  </a:lnTo>
                  <a:lnTo>
                    <a:pt x="888062" y="1273457"/>
                  </a:lnTo>
                  <a:lnTo>
                    <a:pt x="918869" y="1233300"/>
                  </a:lnTo>
                  <a:lnTo>
                    <a:pt x="949981" y="1193332"/>
                  </a:lnTo>
                  <a:lnTo>
                    <a:pt x="981394" y="1153555"/>
                  </a:lnTo>
                  <a:lnTo>
                    <a:pt x="1013107" y="1113972"/>
                  </a:lnTo>
                  <a:lnTo>
                    <a:pt x="1045116" y="1074585"/>
                  </a:lnTo>
                  <a:lnTo>
                    <a:pt x="1077420" y="1035397"/>
                  </a:lnTo>
                  <a:lnTo>
                    <a:pt x="1110016" y="996410"/>
                  </a:lnTo>
                  <a:lnTo>
                    <a:pt x="1142902" y="957626"/>
                  </a:lnTo>
                  <a:lnTo>
                    <a:pt x="1176075" y="919047"/>
                  </a:lnTo>
                  <a:lnTo>
                    <a:pt x="1209534" y="880677"/>
                  </a:lnTo>
                  <a:lnTo>
                    <a:pt x="1243275" y="842516"/>
                  </a:lnTo>
                  <a:lnTo>
                    <a:pt x="1277296" y="804569"/>
                  </a:lnTo>
                  <a:lnTo>
                    <a:pt x="1311596" y="766836"/>
                  </a:lnTo>
                  <a:lnTo>
                    <a:pt x="1346171" y="729321"/>
                  </a:lnTo>
                  <a:lnTo>
                    <a:pt x="1381019" y="692025"/>
                  </a:lnTo>
                  <a:lnTo>
                    <a:pt x="1416139" y="654952"/>
                  </a:lnTo>
                  <a:lnTo>
                    <a:pt x="1451527" y="618103"/>
                  </a:lnTo>
                  <a:lnTo>
                    <a:pt x="1487181" y="581481"/>
                  </a:lnTo>
                  <a:lnTo>
                    <a:pt x="1523099" y="545088"/>
                  </a:lnTo>
                  <a:lnTo>
                    <a:pt x="1559279" y="508926"/>
                  </a:lnTo>
                  <a:lnTo>
                    <a:pt x="1595718" y="472998"/>
                  </a:lnTo>
                  <a:lnTo>
                    <a:pt x="1632413" y="437307"/>
                  </a:lnTo>
                  <a:lnTo>
                    <a:pt x="1669363" y="401854"/>
                  </a:lnTo>
                  <a:lnTo>
                    <a:pt x="1706566" y="366642"/>
                  </a:lnTo>
                  <a:lnTo>
                    <a:pt x="1744018" y="331673"/>
                  </a:lnTo>
                  <a:lnTo>
                    <a:pt x="1781717" y="296950"/>
                  </a:lnTo>
                  <a:lnTo>
                    <a:pt x="1819661" y="262475"/>
                  </a:lnTo>
                  <a:lnTo>
                    <a:pt x="1857848" y="228251"/>
                  </a:lnTo>
                  <a:lnTo>
                    <a:pt x="1896275" y="194279"/>
                  </a:lnTo>
                  <a:lnTo>
                    <a:pt x="2131321" y="0"/>
                  </a:lnTo>
                </a:path>
              </a:pathLst>
            </a:custGeom>
            <a:ln w="9525">
              <a:solidFill>
                <a:srgbClr val="000000"/>
              </a:solidFill>
            </a:ln>
          </p:spPr>
          <p:txBody>
            <a:bodyPr wrap="square" lIns="0" tIns="0" rIns="0" bIns="0" rtlCol="0"/>
            <a:lstStyle/>
            <a:p>
              <a:endParaRPr/>
            </a:p>
          </p:txBody>
        </p:sp>
        <p:sp>
          <p:nvSpPr>
            <p:cNvPr id="14" name="object 14"/>
            <p:cNvSpPr/>
            <p:nvPr/>
          </p:nvSpPr>
          <p:spPr>
            <a:xfrm>
              <a:off x="6953133" y="0"/>
              <a:ext cx="5239385" cy="6858000"/>
            </a:xfrm>
            <a:custGeom>
              <a:avLst/>
              <a:gdLst/>
              <a:ahLst/>
              <a:cxnLst/>
              <a:rect l="l" t="t" r="r" b="b"/>
              <a:pathLst>
                <a:path w="5239384" h="6858000">
                  <a:moveTo>
                    <a:pt x="5238866" y="0"/>
                  </a:moveTo>
                  <a:lnTo>
                    <a:pt x="2829117" y="0"/>
                  </a:lnTo>
                  <a:lnTo>
                    <a:pt x="2559141" y="124371"/>
                  </a:lnTo>
                  <a:lnTo>
                    <a:pt x="2514285" y="146927"/>
                  </a:lnTo>
                  <a:lnTo>
                    <a:pt x="2469635" y="169889"/>
                  </a:lnTo>
                  <a:lnTo>
                    <a:pt x="2425195" y="193258"/>
                  </a:lnTo>
                  <a:lnTo>
                    <a:pt x="2380970" y="217029"/>
                  </a:lnTo>
                  <a:lnTo>
                    <a:pt x="2336962" y="241202"/>
                  </a:lnTo>
                  <a:lnTo>
                    <a:pt x="2293178" y="265775"/>
                  </a:lnTo>
                  <a:lnTo>
                    <a:pt x="2249621" y="290745"/>
                  </a:lnTo>
                  <a:lnTo>
                    <a:pt x="2206296" y="316112"/>
                  </a:lnTo>
                  <a:lnTo>
                    <a:pt x="2163207" y="341872"/>
                  </a:lnTo>
                  <a:lnTo>
                    <a:pt x="2120358" y="368025"/>
                  </a:lnTo>
                  <a:lnTo>
                    <a:pt x="2077754" y="394569"/>
                  </a:lnTo>
                  <a:lnTo>
                    <a:pt x="2035398" y="421501"/>
                  </a:lnTo>
                  <a:lnTo>
                    <a:pt x="1993297" y="448820"/>
                  </a:lnTo>
                  <a:lnTo>
                    <a:pt x="1951453" y="476524"/>
                  </a:lnTo>
                  <a:lnTo>
                    <a:pt x="1909871" y="504611"/>
                  </a:lnTo>
                  <a:lnTo>
                    <a:pt x="1868556" y="533080"/>
                  </a:lnTo>
                  <a:lnTo>
                    <a:pt x="1827512" y="561927"/>
                  </a:lnTo>
                  <a:lnTo>
                    <a:pt x="1786743" y="591153"/>
                  </a:lnTo>
                  <a:lnTo>
                    <a:pt x="1746254" y="620754"/>
                  </a:lnTo>
                  <a:lnTo>
                    <a:pt x="1706049" y="650729"/>
                  </a:lnTo>
                  <a:lnTo>
                    <a:pt x="1666132" y="681077"/>
                  </a:lnTo>
                  <a:lnTo>
                    <a:pt x="1626507" y="711794"/>
                  </a:lnTo>
                  <a:lnTo>
                    <a:pt x="1587180" y="742880"/>
                  </a:lnTo>
                  <a:lnTo>
                    <a:pt x="1548154" y="774333"/>
                  </a:lnTo>
                  <a:lnTo>
                    <a:pt x="1509434" y="806150"/>
                  </a:lnTo>
                  <a:lnTo>
                    <a:pt x="1471024" y="838331"/>
                  </a:lnTo>
                  <a:lnTo>
                    <a:pt x="1432929" y="870872"/>
                  </a:lnTo>
                  <a:lnTo>
                    <a:pt x="1395152" y="903773"/>
                  </a:lnTo>
                  <a:lnTo>
                    <a:pt x="1357699" y="937031"/>
                  </a:lnTo>
                  <a:lnTo>
                    <a:pt x="1320573" y="970644"/>
                  </a:lnTo>
                  <a:lnTo>
                    <a:pt x="1283779" y="1004612"/>
                  </a:lnTo>
                  <a:lnTo>
                    <a:pt x="1247321" y="1038931"/>
                  </a:lnTo>
                  <a:lnTo>
                    <a:pt x="1211204" y="1073600"/>
                  </a:lnTo>
                  <a:lnTo>
                    <a:pt x="1175432" y="1108618"/>
                  </a:lnTo>
                  <a:lnTo>
                    <a:pt x="1140010" y="1143982"/>
                  </a:lnTo>
                  <a:lnTo>
                    <a:pt x="1104941" y="1179691"/>
                  </a:lnTo>
                  <a:lnTo>
                    <a:pt x="1070230" y="1215742"/>
                  </a:lnTo>
                  <a:lnTo>
                    <a:pt x="1035882" y="1252134"/>
                  </a:lnTo>
                  <a:lnTo>
                    <a:pt x="1001900" y="1288865"/>
                  </a:lnTo>
                  <a:lnTo>
                    <a:pt x="968289" y="1325933"/>
                  </a:lnTo>
                  <a:lnTo>
                    <a:pt x="935055" y="1363337"/>
                  </a:lnTo>
                  <a:lnTo>
                    <a:pt x="902199" y="1401074"/>
                  </a:lnTo>
                  <a:lnTo>
                    <a:pt x="869729" y="1439143"/>
                  </a:lnTo>
                  <a:lnTo>
                    <a:pt x="837646" y="1477542"/>
                  </a:lnTo>
                  <a:lnTo>
                    <a:pt x="805957" y="1516268"/>
                  </a:lnTo>
                  <a:lnTo>
                    <a:pt x="774665" y="1555321"/>
                  </a:lnTo>
                  <a:lnTo>
                    <a:pt x="743775" y="1594699"/>
                  </a:lnTo>
                  <a:lnTo>
                    <a:pt x="713291" y="1634398"/>
                  </a:lnTo>
                  <a:lnTo>
                    <a:pt x="683217" y="1674419"/>
                  </a:lnTo>
                  <a:lnTo>
                    <a:pt x="653558" y="1714758"/>
                  </a:lnTo>
                  <a:lnTo>
                    <a:pt x="624318" y="1755414"/>
                  </a:lnTo>
                  <a:lnTo>
                    <a:pt x="595501" y="1796385"/>
                  </a:lnTo>
                  <a:lnTo>
                    <a:pt x="567112" y="1837670"/>
                  </a:lnTo>
                  <a:lnTo>
                    <a:pt x="539156" y="1879266"/>
                  </a:lnTo>
                  <a:lnTo>
                    <a:pt x="511636" y="1921172"/>
                  </a:lnTo>
                  <a:lnTo>
                    <a:pt x="484557" y="1963386"/>
                  </a:lnTo>
                  <a:lnTo>
                    <a:pt x="457923" y="2005905"/>
                  </a:lnTo>
                  <a:lnTo>
                    <a:pt x="431738" y="2048729"/>
                  </a:lnTo>
                  <a:lnTo>
                    <a:pt x="406008" y="2091855"/>
                  </a:lnTo>
                  <a:lnTo>
                    <a:pt x="381501" y="2134314"/>
                  </a:lnTo>
                  <a:lnTo>
                    <a:pt x="357812" y="2176921"/>
                  </a:lnTo>
                  <a:lnTo>
                    <a:pt x="334936" y="2219671"/>
                  </a:lnTo>
                  <a:lnTo>
                    <a:pt x="312867" y="2262560"/>
                  </a:lnTo>
                  <a:lnTo>
                    <a:pt x="291601" y="2305584"/>
                  </a:lnTo>
                  <a:lnTo>
                    <a:pt x="271132" y="2348741"/>
                  </a:lnTo>
                  <a:lnTo>
                    <a:pt x="251455" y="2392024"/>
                  </a:lnTo>
                  <a:lnTo>
                    <a:pt x="232564" y="2435432"/>
                  </a:lnTo>
                  <a:lnTo>
                    <a:pt x="214454" y="2478960"/>
                  </a:lnTo>
                  <a:lnTo>
                    <a:pt x="197119" y="2522604"/>
                  </a:lnTo>
                  <a:lnTo>
                    <a:pt x="180555" y="2566360"/>
                  </a:lnTo>
                  <a:lnTo>
                    <a:pt x="164756" y="2610224"/>
                  </a:lnTo>
                  <a:lnTo>
                    <a:pt x="149717" y="2654193"/>
                  </a:lnTo>
                  <a:lnTo>
                    <a:pt x="135433" y="2698262"/>
                  </a:lnTo>
                  <a:lnTo>
                    <a:pt x="121897" y="2742429"/>
                  </a:lnTo>
                  <a:lnTo>
                    <a:pt x="109106" y="2786687"/>
                  </a:lnTo>
                  <a:lnTo>
                    <a:pt x="97053" y="2831035"/>
                  </a:lnTo>
                  <a:lnTo>
                    <a:pt x="85733" y="2875468"/>
                  </a:lnTo>
                  <a:lnTo>
                    <a:pt x="75141" y="2919983"/>
                  </a:lnTo>
                  <a:lnTo>
                    <a:pt x="65272" y="2964574"/>
                  </a:lnTo>
                  <a:lnTo>
                    <a:pt x="56120" y="3009239"/>
                  </a:lnTo>
                  <a:lnTo>
                    <a:pt x="47680" y="3053974"/>
                  </a:lnTo>
                  <a:lnTo>
                    <a:pt x="39947" y="3098774"/>
                  </a:lnTo>
                  <a:lnTo>
                    <a:pt x="32915" y="3143637"/>
                  </a:lnTo>
                  <a:lnTo>
                    <a:pt x="26579" y="3188557"/>
                  </a:lnTo>
                  <a:lnTo>
                    <a:pt x="20933" y="3233531"/>
                  </a:lnTo>
                  <a:lnTo>
                    <a:pt x="15974" y="3278555"/>
                  </a:lnTo>
                  <a:lnTo>
                    <a:pt x="11694" y="3323626"/>
                  </a:lnTo>
                  <a:lnTo>
                    <a:pt x="8089" y="3368740"/>
                  </a:lnTo>
                  <a:lnTo>
                    <a:pt x="5153" y="3413891"/>
                  </a:lnTo>
                  <a:lnTo>
                    <a:pt x="2882" y="3459078"/>
                  </a:lnTo>
                  <a:lnTo>
                    <a:pt x="1269" y="3504296"/>
                  </a:lnTo>
                  <a:lnTo>
                    <a:pt x="310" y="3549540"/>
                  </a:lnTo>
                  <a:lnTo>
                    <a:pt x="0" y="3594807"/>
                  </a:lnTo>
                  <a:lnTo>
                    <a:pt x="332" y="3640094"/>
                  </a:lnTo>
                  <a:lnTo>
                    <a:pt x="1301" y="3685396"/>
                  </a:lnTo>
                  <a:lnTo>
                    <a:pt x="2903" y="3730710"/>
                  </a:lnTo>
                  <a:lnTo>
                    <a:pt x="5132" y="3776031"/>
                  </a:lnTo>
                  <a:lnTo>
                    <a:pt x="7983" y="3821356"/>
                  </a:lnTo>
                  <a:lnTo>
                    <a:pt x="11450" y="3866680"/>
                  </a:lnTo>
                  <a:lnTo>
                    <a:pt x="15527" y="3912001"/>
                  </a:lnTo>
                  <a:lnTo>
                    <a:pt x="20211" y="3957314"/>
                  </a:lnTo>
                  <a:lnTo>
                    <a:pt x="25495" y="4002615"/>
                  </a:lnTo>
                  <a:lnTo>
                    <a:pt x="31374" y="4047900"/>
                  </a:lnTo>
                  <a:lnTo>
                    <a:pt x="37843" y="4093166"/>
                  </a:lnTo>
                  <a:lnTo>
                    <a:pt x="44896" y="4138408"/>
                  </a:lnTo>
                  <a:lnTo>
                    <a:pt x="52529" y="4183623"/>
                  </a:lnTo>
                  <a:lnTo>
                    <a:pt x="60735" y="4228807"/>
                  </a:lnTo>
                  <a:lnTo>
                    <a:pt x="69510" y="4273956"/>
                  </a:lnTo>
                  <a:lnTo>
                    <a:pt x="78848" y="4319066"/>
                  </a:lnTo>
                  <a:lnTo>
                    <a:pt x="88744" y="4364133"/>
                  </a:lnTo>
                  <a:lnTo>
                    <a:pt x="99192" y="4409154"/>
                  </a:lnTo>
                  <a:lnTo>
                    <a:pt x="110188" y="4454124"/>
                  </a:lnTo>
                  <a:lnTo>
                    <a:pt x="121725" y="4499040"/>
                  </a:lnTo>
                  <a:lnTo>
                    <a:pt x="133799" y="4543897"/>
                  </a:lnTo>
                  <a:lnTo>
                    <a:pt x="146405" y="4588692"/>
                  </a:lnTo>
                  <a:lnTo>
                    <a:pt x="159537" y="4633421"/>
                  </a:lnTo>
                  <a:lnTo>
                    <a:pt x="173189" y="4678080"/>
                  </a:lnTo>
                  <a:lnTo>
                    <a:pt x="187356" y="4722666"/>
                  </a:lnTo>
                  <a:lnTo>
                    <a:pt x="202034" y="4767174"/>
                  </a:lnTo>
                  <a:lnTo>
                    <a:pt x="217217" y="4811600"/>
                  </a:lnTo>
                  <a:lnTo>
                    <a:pt x="232899" y="4855941"/>
                  </a:lnTo>
                  <a:lnTo>
                    <a:pt x="249075" y="4900193"/>
                  </a:lnTo>
                  <a:lnTo>
                    <a:pt x="265739" y="4944351"/>
                  </a:lnTo>
                  <a:lnTo>
                    <a:pt x="282888" y="4988412"/>
                  </a:lnTo>
                  <a:lnTo>
                    <a:pt x="300514" y="5032373"/>
                  </a:lnTo>
                  <a:lnTo>
                    <a:pt x="318614" y="5076229"/>
                  </a:lnTo>
                  <a:lnTo>
                    <a:pt x="337180" y="5119976"/>
                  </a:lnTo>
                  <a:lnTo>
                    <a:pt x="356210" y="5163610"/>
                  </a:lnTo>
                  <a:lnTo>
                    <a:pt x="375696" y="5207129"/>
                  </a:lnTo>
                  <a:lnTo>
                    <a:pt x="395633" y="5250526"/>
                  </a:lnTo>
                  <a:lnTo>
                    <a:pt x="416017" y="5293800"/>
                  </a:lnTo>
                  <a:lnTo>
                    <a:pt x="436843" y="5336946"/>
                  </a:lnTo>
                  <a:lnTo>
                    <a:pt x="458103" y="5379960"/>
                  </a:lnTo>
                  <a:lnTo>
                    <a:pt x="479794" y="5422838"/>
                  </a:lnTo>
                  <a:lnTo>
                    <a:pt x="501910" y="5465576"/>
                  </a:lnTo>
                  <a:lnTo>
                    <a:pt x="524446" y="5508171"/>
                  </a:lnTo>
                  <a:lnTo>
                    <a:pt x="547396" y="5550618"/>
                  </a:lnTo>
                  <a:lnTo>
                    <a:pt x="570756" y="5592914"/>
                  </a:lnTo>
                  <a:lnTo>
                    <a:pt x="594519" y="5635055"/>
                  </a:lnTo>
                  <a:lnTo>
                    <a:pt x="618681" y="5677037"/>
                  </a:lnTo>
                  <a:lnTo>
                    <a:pt x="643236" y="5718857"/>
                  </a:lnTo>
                  <a:lnTo>
                    <a:pt x="668178" y="5760509"/>
                  </a:lnTo>
                  <a:lnTo>
                    <a:pt x="693503" y="5801991"/>
                  </a:lnTo>
                  <a:lnTo>
                    <a:pt x="719206" y="5843298"/>
                  </a:lnTo>
                  <a:lnTo>
                    <a:pt x="745280" y="5884426"/>
                  </a:lnTo>
                  <a:lnTo>
                    <a:pt x="771721" y="5925373"/>
                  </a:lnTo>
                  <a:lnTo>
                    <a:pt x="798524" y="5966133"/>
                  </a:lnTo>
                  <a:lnTo>
                    <a:pt x="825682" y="6006703"/>
                  </a:lnTo>
                  <a:lnTo>
                    <a:pt x="853191" y="6047080"/>
                  </a:lnTo>
                  <a:lnTo>
                    <a:pt x="881045" y="6087258"/>
                  </a:lnTo>
                  <a:lnTo>
                    <a:pt x="909239" y="6127235"/>
                  </a:lnTo>
                  <a:lnTo>
                    <a:pt x="937768" y="6167007"/>
                  </a:lnTo>
                  <a:lnTo>
                    <a:pt x="966627" y="6206569"/>
                  </a:lnTo>
                  <a:lnTo>
                    <a:pt x="995809" y="6245918"/>
                  </a:lnTo>
                  <a:lnTo>
                    <a:pt x="1025311" y="6285049"/>
                  </a:lnTo>
                  <a:lnTo>
                    <a:pt x="1055125" y="6323960"/>
                  </a:lnTo>
                  <a:lnTo>
                    <a:pt x="1085248" y="6362645"/>
                  </a:lnTo>
                  <a:lnTo>
                    <a:pt x="1115674" y="6401102"/>
                  </a:lnTo>
                  <a:lnTo>
                    <a:pt x="1146397" y="6439327"/>
                  </a:lnTo>
                  <a:lnTo>
                    <a:pt x="1177413" y="6477314"/>
                  </a:lnTo>
                  <a:lnTo>
                    <a:pt x="1208715" y="6515062"/>
                  </a:lnTo>
                  <a:lnTo>
                    <a:pt x="1240299" y="6552565"/>
                  </a:lnTo>
                  <a:lnTo>
                    <a:pt x="1272160" y="6589820"/>
                  </a:lnTo>
                  <a:lnTo>
                    <a:pt x="1304291" y="6626822"/>
                  </a:lnTo>
                  <a:lnTo>
                    <a:pt x="1336688" y="6663569"/>
                  </a:lnTo>
                  <a:lnTo>
                    <a:pt x="1369345" y="6700057"/>
                  </a:lnTo>
                  <a:lnTo>
                    <a:pt x="1402257" y="6736280"/>
                  </a:lnTo>
                  <a:lnTo>
                    <a:pt x="1435419" y="6772236"/>
                  </a:lnTo>
                  <a:lnTo>
                    <a:pt x="1518096" y="6857999"/>
                  </a:lnTo>
                  <a:lnTo>
                    <a:pt x="5238866" y="6857999"/>
                  </a:lnTo>
                  <a:lnTo>
                    <a:pt x="5238866" y="0"/>
                  </a:lnTo>
                  <a:close/>
                </a:path>
              </a:pathLst>
            </a:custGeom>
            <a:solidFill>
              <a:srgbClr val="10B6F4"/>
            </a:solidFill>
          </p:spPr>
          <p:txBody>
            <a:bodyPr wrap="square" lIns="0" tIns="0" rIns="0" bIns="0" rtlCol="0"/>
            <a:lstStyle/>
            <a:p>
              <a:endParaRPr/>
            </a:p>
          </p:txBody>
        </p:sp>
      </p:grpSp>
      <p:sp>
        <p:nvSpPr>
          <p:cNvPr id="15" name="object 15"/>
          <p:cNvSpPr txBox="1"/>
          <p:nvPr/>
        </p:nvSpPr>
        <p:spPr>
          <a:xfrm>
            <a:off x="8090827" y="3048000"/>
            <a:ext cx="2957830" cy="680720"/>
          </a:xfrm>
          <a:prstGeom prst="rect">
            <a:avLst/>
          </a:prstGeom>
        </p:spPr>
        <p:txBody>
          <a:bodyPr vert="horz" wrap="square" lIns="0" tIns="12700" rIns="0" bIns="0" rtlCol="0">
            <a:spAutoFit/>
          </a:bodyPr>
          <a:lstStyle/>
          <a:p>
            <a:pPr marL="12700">
              <a:lnSpc>
                <a:spcPts val="2580"/>
              </a:lnSpc>
              <a:spcBef>
                <a:spcPts val="100"/>
              </a:spcBef>
            </a:pPr>
            <a:r>
              <a:rPr sz="2300" spc="-229" dirty="0">
                <a:solidFill>
                  <a:srgbClr val="FFFEFF"/>
                </a:solidFill>
                <a:latin typeface="Trebuchet MS"/>
                <a:cs typeface="Trebuchet MS"/>
              </a:rPr>
              <a:t>BAKGRUNDS-</a:t>
            </a:r>
            <a:endParaRPr sz="2300">
              <a:latin typeface="Trebuchet MS"/>
              <a:cs typeface="Trebuchet MS"/>
            </a:endParaRPr>
          </a:p>
          <a:p>
            <a:pPr marL="60325">
              <a:lnSpc>
                <a:spcPts val="2580"/>
              </a:lnSpc>
            </a:pPr>
            <a:r>
              <a:rPr sz="2300" spc="-200" dirty="0">
                <a:solidFill>
                  <a:srgbClr val="FFFEFF"/>
                </a:solidFill>
                <a:latin typeface="Trebuchet MS"/>
                <a:cs typeface="Trebuchet MS"/>
              </a:rPr>
              <a:t>OCH</a:t>
            </a:r>
            <a:r>
              <a:rPr sz="2300" spc="-490" dirty="0">
                <a:solidFill>
                  <a:srgbClr val="FFFEFF"/>
                </a:solidFill>
                <a:latin typeface="Trebuchet MS"/>
                <a:cs typeface="Trebuchet MS"/>
              </a:rPr>
              <a:t> </a:t>
            </a:r>
            <a:r>
              <a:rPr sz="2300" spc="-240" dirty="0">
                <a:solidFill>
                  <a:srgbClr val="FFFEFF"/>
                </a:solidFill>
                <a:latin typeface="Trebuchet MS"/>
                <a:cs typeface="Trebuchet MS"/>
              </a:rPr>
              <a:t>NULÄGESBESKRIVNING</a:t>
            </a:r>
            <a:endParaRPr sz="2300">
              <a:latin typeface="Trebuchet MS"/>
              <a:cs typeface="Trebuchet MS"/>
            </a:endParaRPr>
          </a:p>
        </p:txBody>
      </p:sp>
      <p:sp>
        <p:nvSpPr>
          <p:cNvPr id="16" name="object 16"/>
          <p:cNvSpPr txBox="1"/>
          <p:nvPr/>
        </p:nvSpPr>
        <p:spPr>
          <a:xfrm>
            <a:off x="877317" y="732028"/>
            <a:ext cx="5121275" cy="1493520"/>
          </a:xfrm>
          <a:prstGeom prst="rect">
            <a:avLst/>
          </a:prstGeom>
        </p:spPr>
        <p:txBody>
          <a:bodyPr vert="horz" wrap="square" lIns="0" tIns="13335" rIns="0" bIns="0" rtlCol="0">
            <a:spAutoFit/>
          </a:bodyPr>
          <a:lstStyle/>
          <a:p>
            <a:pPr marL="241300" marR="5080" indent="-228600">
              <a:lnSpc>
                <a:spcPct val="109600"/>
              </a:lnSpc>
              <a:spcBef>
                <a:spcPts val="105"/>
              </a:spcBef>
              <a:buClr>
                <a:srgbClr val="10B6F4"/>
              </a:buClr>
              <a:buSzPct val="112500"/>
              <a:buFont typeface="Wingdings"/>
              <a:buChar char=""/>
              <a:tabLst>
                <a:tab pos="241300" algn="l"/>
              </a:tabLst>
            </a:pPr>
            <a:r>
              <a:rPr sz="1600" spc="60" dirty="0">
                <a:latin typeface="Trebuchet MS"/>
                <a:cs typeface="Trebuchet MS"/>
              </a:rPr>
              <a:t>Försök</a:t>
            </a:r>
            <a:r>
              <a:rPr sz="1600" spc="-95" dirty="0">
                <a:latin typeface="Trebuchet MS"/>
                <a:cs typeface="Trebuchet MS"/>
              </a:rPr>
              <a:t> </a:t>
            </a:r>
            <a:r>
              <a:rPr sz="1600" spc="5" dirty="0">
                <a:latin typeface="Trebuchet MS"/>
                <a:cs typeface="Trebuchet MS"/>
              </a:rPr>
              <a:t>hålla</a:t>
            </a:r>
            <a:r>
              <a:rPr sz="1600" spc="-85" dirty="0">
                <a:latin typeface="Trebuchet MS"/>
                <a:cs typeface="Trebuchet MS"/>
              </a:rPr>
              <a:t> </a:t>
            </a:r>
            <a:r>
              <a:rPr sz="1600" spc="100" dirty="0">
                <a:latin typeface="Trebuchet MS"/>
                <a:cs typeface="Trebuchet MS"/>
              </a:rPr>
              <a:t>dig</a:t>
            </a:r>
            <a:r>
              <a:rPr sz="1600" spc="-85" dirty="0">
                <a:latin typeface="Trebuchet MS"/>
                <a:cs typeface="Trebuchet MS"/>
              </a:rPr>
              <a:t> </a:t>
            </a:r>
            <a:r>
              <a:rPr sz="1600" spc="-25" dirty="0">
                <a:latin typeface="Trebuchet MS"/>
                <a:cs typeface="Trebuchet MS"/>
              </a:rPr>
              <a:t>kortfattad</a:t>
            </a:r>
            <a:r>
              <a:rPr sz="1600" spc="-85" dirty="0">
                <a:latin typeface="Trebuchet MS"/>
                <a:cs typeface="Trebuchet MS"/>
              </a:rPr>
              <a:t> </a:t>
            </a:r>
            <a:r>
              <a:rPr sz="1600" spc="45" dirty="0">
                <a:latin typeface="Trebuchet MS"/>
                <a:cs typeface="Trebuchet MS"/>
              </a:rPr>
              <a:t>och</a:t>
            </a:r>
            <a:r>
              <a:rPr sz="1600" spc="-95" dirty="0">
                <a:latin typeface="Trebuchet MS"/>
                <a:cs typeface="Trebuchet MS"/>
              </a:rPr>
              <a:t> </a:t>
            </a:r>
            <a:r>
              <a:rPr sz="1600" spc="45" dirty="0">
                <a:latin typeface="Trebuchet MS"/>
                <a:cs typeface="Trebuchet MS"/>
              </a:rPr>
              <a:t>koncis</a:t>
            </a:r>
            <a:r>
              <a:rPr sz="1600" spc="-80" dirty="0">
                <a:latin typeface="Trebuchet MS"/>
                <a:cs typeface="Trebuchet MS"/>
              </a:rPr>
              <a:t> </a:t>
            </a:r>
            <a:r>
              <a:rPr sz="1600" spc="45" dirty="0">
                <a:latin typeface="Trebuchet MS"/>
                <a:cs typeface="Trebuchet MS"/>
              </a:rPr>
              <a:t>och</a:t>
            </a:r>
            <a:r>
              <a:rPr sz="1600" spc="-90" dirty="0">
                <a:latin typeface="Trebuchet MS"/>
                <a:cs typeface="Trebuchet MS"/>
              </a:rPr>
              <a:t> </a:t>
            </a:r>
            <a:r>
              <a:rPr sz="1600" spc="45" dirty="0">
                <a:latin typeface="Trebuchet MS"/>
                <a:cs typeface="Trebuchet MS"/>
              </a:rPr>
              <a:t>sväva</a:t>
            </a:r>
            <a:r>
              <a:rPr sz="1600" spc="-85" dirty="0">
                <a:latin typeface="Trebuchet MS"/>
                <a:cs typeface="Trebuchet MS"/>
              </a:rPr>
              <a:t> </a:t>
            </a:r>
            <a:r>
              <a:rPr sz="1600" spc="-20" dirty="0">
                <a:latin typeface="Trebuchet MS"/>
                <a:cs typeface="Trebuchet MS"/>
              </a:rPr>
              <a:t>inte  </a:t>
            </a:r>
            <a:r>
              <a:rPr sz="1600" spc="-65" dirty="0">
                <a:latin typeface="Trebuchet MS"/>
                <a:cs typeface="Trebuchet MS"/>
              </a:rPr>
              <a:t>ut </a:t>
            </a:r>
            <a:r>
              <a:rPr sz="1600" spc="-15" dirty="0">
                <a:latin typeface="Trebuchet MS"/>
                <a:cs typeface="Trebuchet MS"/>
              </a:rPr>
              <a:t>för </a:t>
            </a:r>
            <a:r>
              <a:rPr sz="1600" spc="15" dirty="0">
                <a:latin typeface="Trebuchet MS"/>
                <a:cs typeface="Trebuchet MS"/>
              </a:rPr>
              <a:t>mycket </a:t>
            </a:r>
            <a:r>
              <a:rPr sz="1600" spc="10" dirty="0">
                <a:latin typeface="Trebuchet MS"/>
                <a:cs typeface="Trebuchet MS"/>
              </a:rPr>
              <a:t>i </a:t>
            </a:r>
            <a:r>
              <a:rPr sz="1600" spc="-30" dirty="0">
                <a:latin typeface="Trebuchet MS"/>
                <a:cs typeface="Trebuchet MS"/>
              </a:rPr>
              <a:t>detaljer. </a:t>
            </a:r>
            <a:r>
              <a:rPr sz="1600" dirty="0">
                <a:latin typeface="Trebuchet MS"/>
                <a:cs typeface="Trebuchet MS"/>
              </a:rPr>
              <a:t>Utelämna </a:t>
            </a:r>
            <a:r>
              <a:rPr sz="1600" spc="15" dirty="0">
                <a:latin typeface="Trebuchet MS"/>
                <a:cs typeface="Trebuchet MS"/>
              </a:rPr>
              <a:t>samtidigt </a:t>
            </a:r>
            <a:r>
              <a:rPr sz="1600" spc="55" dirty="0">
                <a:latin typeface="Trebuchet MS"/>
                <a:cs typeface="Trebuchet MS"/>
              </a:rPr>
              <a:t>ingen  </a:t>
            </a:r>
            <a:r>
              <a:rPr sz="1600" dirty="0">
                <a:latin typeface="Trebuchet MS"/>
                <a:cs typeface="Trebuchet MS"/>
              </a:rPr>
              <a:t>information </a:t>
            </a:r>
            <a:r>
              <a:rPr sz="1600" spc="65" dirty="0">
                <a:latin typeface="Trebuchet MS"/>
                <a:cs typeface="Trebuchet MS"/>
              </a:rPr>
              <a:t>som </a:t>
            </a:r>
            <a:r>
              <a:rPr sz="1600" spc="50" dirty="0">
                <a:latin typeface="Trebuchet MS"/>
                <a:cs typeface="Trebuchet MS"/>
              </a:rPr>
              <a:t>kan </a:t>
            </a:r>
            <a:r>
              <a:rPr sz="1600" spc="15" dirty="0">
                <a:latin typeface="Trebuchet MS"/>
                <a:cs typeface="Trebuchet MS"/>
              </a:rPr>
              <a:t>vara </a:t>
            </a:r>
            <a:r>
              <a:rPr sz="1600" spc="40" dirty="0">
                <a:latin typeface="Trebuchet MS"/>
                <a:cs typeface="Trebuchet MS"/>
              </a:rPr>
              <a:t>viktig </a:t>
            </a:r>
            <a:r>
              <a:rPr sz="1600" spc="-15" dirty="0">
                <a:latin typeface="Trebuchet MS"/>
                <a:cs typeface="Trebuchet MS"/>
              </a:rPr>
              <a:t>för </a:t>
            </a:r>
            <a:r>
              <a:rPr sz="1600" spc="-100" dirty="0">
                <a:latin typeface="Trebuchet MS"/>
                <a:cs typeface="Trebuchet MS"/>
              </a:rPr>
              <a:t>att </a:t>
            </a:r>
            <a:r>
              <a:rPr sz="1600" spc="105" dirty="0">
                <a:latin typeface="Trebuchet MS"/>
                <a:cs typeface="Trebuchet MS"/>
              </a:rPr>
              <a:t>bygga </a:t>
            </a:r>
            <a:r>
              <a:rPr sz="1600" spc="-50" dirty="0">
                <a:latin typeface="Trebuchet MS"/>
                <a:cs typeface="Trebuchet MS"/>
              </a:rPr>
              <a:t>ditt  </a:t>
            </a:r>
            <a:r>
              <a:rPr sz="1600" dirty="0">
                <a:latin typeface="Trebuchet MS"/>
                <a:cs typeface="Trebuchet MS"/>
              </a:rPr>
              <a:t>case.</a:t>
            </a:r>
            <a:endParaRPr sz="1600">
              <a:latin typeface="Trebuchet MS"/>
              <a:cs typeface="Trebuchet MS"/>
            </a:endParaRPr>
          </a:p>
          <a:p>
            <a:pPr marL="241300" indent="-228600">
              <a:lnSpc>
                <a:spcPct val="100000"/>
              </a:lnSpc>
              <a:spcBef>
                <a:spcPts val="1175"/>
              </a:spcBef>
              <a:buClr>
                <a:srgbClr val="10B6F4"/>
              </a:buClr>
              <a:buSzPct val="112500"/>
              <a:buFont typeface="Wingdings"/>
              <a:buChar char=""/>
              <a:tabLst>
                <a:tab pos="241300" algn="l"/>
              </a:tabLst>
            </a:pPr>
            <a:r>
              <a:rPr sz="1600" spc="45" dirty="0">
                <a:latin typeface="Trebuchet MS"/>
                <a:cs typeface="Trebuchet MS"/>
              </a:rPr>
              <a:t>För</a:t>
            </a:r>
            <a:r>
              <a:rPr sz="1600" spc="-90" dirty="0">
                <a:latin typeface="Trebuchet MS"/>
                <a:cs typeface="Trebuchet MS"/>
              </a:rPr>
              <a:t> </a:t>
            </a:r>
            <a:r>
              <a:rPr sz="1600" spc="-100" dirty="0">
                <a:latin typeface="Trebuchet MS"/>
                <a:cs typeface="Trebuchet MS"/>
              </a:rPr>
              <a:t>att</a:t>
            </a:r>
            <a:r>
              <a:rPr sz="1600" spc="-80" dirty="0">
                <a:latin typeface="Trebuchet MS"/>
                <a:cs typeface="Trebuchet MS"/>
              </a:rPr>
              <a:t> </a:t>
            </a:r>
            <a:r>
              <a:rPr sz="1600" spc="105" dirty="0">
                <a:latin typeface="Trebuchet MS"/>
                <a:cs typeface="Trebuchet MS"/>
              </a:rPr>
              <a:t>bygga</a:t>
            </a:r>
            <a:r>
              <a:rPr sz="1600" spc="-85" dirty="0">
                <a:latin typeface="Trebuchet MS"/>
                <a:cs typeface="Trebuchet MS"/>
              </a:rPr>
              <a:t> </a:t>
            </a:r>
            <a:r>
              <a:rPr sz="1600" spc="-50" dirty="0">
                <a:latin typeface="Trebuchet MS"/>
                <a:cs typeface="Trebuchet MS"/>
              </a:rPr>
              <a:t>ditt</a:t>
            </a:r>
            <a:r>
              <a:rPr sz="1600" spc="-80" dirty="0">
                <a:latin typeface="Trebuchet MS"/>
                <a:cs typeface="Trebuchet MS"/>
              </a:rPr>
              <a:t> </a:t>
            </a:r>
            <a:r>
              <a:rPr sz="1600" spc="60" dirty="0">
                <a:latin typeface="Trebuchet MS"/>
                <a:cs typeface="Trebuchet MS"/>
              </a:rPr>
              <a:t>business</a:t>
            </a:r>
            <a:r>
              <a:rPr sz="1600" spc="-80" dirty="0">
                <a:latin typeface="Trebuchet MS"/>
                <a:cs typeface="Trebuchet MS"/>
              </a:rPr>
              <a:t> </a:t>
            </a:r>
            <a:r>
              <a:rPr sz="1600" spc="40" dirty="0">
                <a:latin typeface="Trebuchet MS"/>
                <a:cs typeface="Trebuchet MS"/>
              </a:rPr>
              <a:t>case</a:t>
            </a:r>
            <a:r>
              <a:rPr sz="1600" spc="-90" dirty="0">
                <a:latin typeface="Trebuchet MS"/>
                <a:cs typeface="Trebuchet MS"/>
              </a:rPr>
              <a:t> </a:t>
            </a:r>
            <a:r>
              <a:rPr sz="1600" spc="5" dirty="0">
                <a:latin typeface="Trebuchet MS"/>
                <a:cs typeface="Trebuchet MS"/>
              </a:rPr>
              <a:t>kompletterar</a:t>
            </a:r>
            <a:r>
              <a:rPr sz="1600" spc="-90" dirty="0">
                <a:latin typeface="Trebuchet MS"/>
                <a:cs typeface="Trebuchet MS"/>
              </a:rPr>
              <a:t> </a:t>
            </a:r>
            <a:r>
              <a:rPr sz="1600" spc="65" dirty="0">
                <a:latin typeface="Trebuchet MS"/>
                <a:cs typeface="Trebuchet MS"/>
              </a:rPr>
              <a:t>du</a:t>
            </a:r>
            <a:endParaRPr sz="1600">
              <a:latin typeface="Trebuchet MS"/>
              <a:cs typeface="Trebuchet MS"/>
            </a:endParaRPr>
          </a:p>
        </p:txBody>
      </p:sp>
      <p:sp>
        <p:nvSpPr>
          <p:cNvPr id="17" name="object 17"/>
          <p:cNvSpPr txBox="1"/>
          <p:nvPr/>
        </p:nvSpPr>
        <p:spPr>
          <a:xfrm>
            <a:off x="877317" y="2179827"/>
            <a:ext cx="5185410" cy="3518535"/>
          </a:xfrm>
          <a:prstGeom prst="rect">
            <a:avLst/>
          </a:prstGeom>
        </p:spPr>
        <p:txBody>
          <a:bodyPr vert="horz" wrap="square" lIns="0" tIns="23495" rIns="0" bIns="0" rtlCol="0">
            <a:spAutoFit/>
          </a:bodyPr>
          <a:lstStyle/>
          <a:p>
            <a:pPr marL="241300" marR="5080">
              <a:lnSpc>
                <a:spcPct val="110600"/>
              </a:lnSpc>
              <a:spcBef>
                <a:spcPts val="185"/>
              </a:spcBef>
            </a:pPr>
            <a:r>
              <a:rPr sz="1600" spc="5" dirty="0">
                <a:latin typeface="Trebuchet MS"/>
                <a:cs typeface="Trebuchet MS"/>
              </a:rPr>
              <a:t>troligtvis </a:t>
            </a:r>
            <a:r>
              <a:rPr sz="1600" spc="40" dirty="0">
                <a:latin typeface="Trebuchet MS"/>
                <a:cs typeface="Trebuchet MS"/>
              </a:rPr>
              <a:t>dina </a:t>
            </a:r>
            <a:r>
              <a:rPr sz="1600" spc="70" dirty="0">
                <a:latin typeface="Trebuchet MS"/>
                <a:cs typeface="Trebuchet MS"/>
              </a:rPr>
              <a:t>egna </a:t>
            </a:r>
            <a:r>
              <a:rPr sz="1600" spc="-5" dirty="0">
                <a:latin typeface="Trebuchet MS"/>
                <a:cs typeface="Trebuchet MS"/>
              </a:rPr>
              <a:t>erfarenhet </a:t>
            </a:r>
            <a:r>
              <a:rPr sz="1600" spc="65" dirty="0">
                <a:latin typeface="Trebuchet MS"/>
                <a:cs typeface="Trebuchet MS"/>
              </a:rPr>
              <a:t>med </a:t>
            </a:r>
            <a:r>
              <a:rPr sz="1600" spc="-25" dirty="0">
                <a:latin typeface="Trebuchet MS"/>
                <a:cs typeface="Trebuchet MS"/>
              </a:rPr>
              <a:t>fakta </a:t>
            </a:r>
            <a:r>
              <a:rPr sz="1600" spc="45" dirty="0">
                <a:latin typeface="Trebuchet MS"/>
                <a:cs typeface="Trebuchet MS"/>
              </a:rPr>
              <a:t>och  </a:t>
            </a:r>
            <a:r>
              <a:rPr sz="1600" spc="15" dirty="0">
                <a:latin typeface="Trebuchet MS"/>
                <a:cs typeface="Trebuchet MS"/>
              </a:rPr>
              <a:t>informationsinhämtning</a:t>
            </a:r>
            <a:r>
              <a:rPr sz="1600" spc="-85" dirty="0">
                <a:latin typeface="Trebuchet MS"/>
                <a:cs typeface="Trebuchet MS"/>
              </a:rPr>
              <a:t> </a:t>
            </a:r>
            <a:r>
              <a:rPr sz="1600" spc="-10" dirty="0">
                <a:latin typeface="Trebuchet MS"/>
                <a:cs typeface="Trebuchet MS"/>
              </a:rPr>
              <a:t>från</a:t>
            </a:r>
            <a:r>
              <a:rPr sz="1600" spc="-90" dirty="0">
                <a:latin typeface="Trebuchet MS"/>
                <a:cs typeface="Trebuchet MS"/>
              </a:rPr>
              <a:t> </a:t>
            </a:r>
            <a:r>
              <a:rPr sz="1600" spc="30" dirty="0">
                <a:latin typeface="Trebuchet MS"/>
                <a:cs typeface="Trebuchet MS"/>
              </a:rPr>
              <a:t>andra</a:t>
            </a:r>
            <a:r>
              <a:rPr sz="1600" spc="-80" dirty="0">
                <a:latin typeface="Trebuchet MS"/>
                <a:cs typeface="Trebuchet MS"/>
              </a:rPr>
              <a:t> </a:t>
            </a:r>
            <a:r>
              <a:rPr sz="1600" spc="-5" dirty="0">
                <a:latin typeface="Trebuchet MS"/>
                <a:cs typeface="Trebuchet MS"/>
              </a:rPr>
              <a:t>källor.</a:t>
            </a:r>
            <a:r>
              <a:rPr sz="1600" spc="-215" dirty="0">
                <a:latin typeface="Trebuchet MS"/>
                <a:cs typeface="Trebuchet MS"/>
              </a:rPr>
              <a:t> </a:t>
            </a:r>
            <a:r>
              <a:rPr sz="1600" spc="50" dirty="0">
                <a:latin typeface="Trebuchet MS"/>
                <a:cs typeface="Trebuchet MS"/>
              </a:rPr>
              <a:t>Kanske</a:t>
            </a:r>
            <a:r>
              <a:rPr sz="1600" spc="-90" dirty="0">
                <a:latin typeface="Trebuchet MS"/>
                <a:cs typeface="Trebuchet MS"/>
              </a:rPr>
              <a:t> </a:t>
            </a:r>
            <a:r>
              <a:rPr sz="1600" spc="30" dirty="0">
                <a:latin typeface="Trebuchet MS"/>
                <a:cs typeface="Trebuchet MS"/>
              </a:rPr>
              <a:t>har  </a:t>
            </a:r>
            <a:r>
              <a:rPr sz="1600" spc="65" dirty="0">
                <a:latin typeface="Trebuchet MS"/>
                <a:cs typeface="Trebuchet MS"/>
              </a:rPr>
              <a:t>du </a:t>
            </a:r>
            <a:r>
              <a:rPr sz="1600" spc="5" dirty="0">
                <a:latin typeface="Trebuchet MS"/>
                <a:cs typeface="Trebuchet MS"/>
              </a:rPr>
              <a:t>analyserat </a:t>
            </a:r>
            <a:r>
              <a:rPr sz="1600" spc="10" dirty="0">
                <a:latin typeface="Trebuchet MS"/>
                <a:cs typeface="Trebuchet MS"/>
              </a:rPr>
              <a:t>i </a:t>
            </a:r>
            <a:r>
              <a:rPr sz="1600" spc="20" dirty="0">
                <a:latin typeface="Trebuchet MS"/>
                <a:cs typeface="Trebuchet MS"/>
              </a:rPr>
              <a:t>något </a:t>
            </a:r>
            <a:r>
              <a:rPr sz="1600" spc="45" dirty="0">
                <a:latin typeface="Trebuchet MS"/>
                <a:cs typeface="Trebuchet MS"/>
              </a:rPr>
              <a:t>verktyg </a:t>
            </a:r>
            <a:r>
              <a:rPr sz="1600" spc="-40" dirty="0">
                <a:latin typeface="Trebuchet MS"/>
                <a:cs typeface="Trebuchet MS"/>
              </a:rPr>
              <a:t>till </a:t>
            </a:r>
            <a:r>
              <a:rPr sz="1600" spc="40" dirty="0">
                <a:latin typeface="Trebuchet MS"/>
                <a:cs typeface="Trebuchet MS"/>
              </a:rPr>
              <a:t>exempel en </a:t>
            </a:r>
            <a:r>
              <a:rPr sz="1600" spc="35" dirty="0">
                <a:latin typeface="Trebuchet MS"/>
                <a:cs typeface="Trebuchet MS"/>
              </a:rPr>
              <a:t>SWOT-  </a:t>
            </a:r>
            <a:r>
              <a:rPr sz="1600" spc="10" dirty="0">
                <a:latin typeface="Trebuchet MS"/>
                <a:cs typeface="Trebuchet MS"/>
              </a:rPr>
              <a:t>analys, </a:t>
            </a:r>
            <a:r>
              <a:rPr sz="1600" spc="5" dirty="0">
                <a:latin typeface="Trebuchet MS"/>
                <a:cs typeface="Trebuchet MS"/>
              </a:rPr>
              <a:t>gjort </a:t>
            </a:r>
            <a:r>
              <a:rPr sz="1600" spc="40" dirty="0">
                <a:latin typeface="Trebuchet MS"/>
                <a:cs typeface="Trebuchet MS"/>
              </a:rPr>
              <a:t>en </a:t>
            </a:r>
            <a:r>
              <a:rPr sz="1600" spc="55" dirty="0">
                <a:latin typeface="Trebuchet MS"/>
                <a:cs typeface="Trebuchet MS"/>
              </a:rPr>
              <a:t>omvärldsbevakning </a:t>
            </a:r>
            <a:r>
              <a:rPr sz="1600" spc="20" dirty="0">
                <a:latin typeface="Trebuchet MS"/>
                <a:cs typeface="Trebuchet MS"/>
              </a:rPr>
              <a:t>eller </a:t>
            </a:r>
            <a:r>
              <a:rPr sz="1600" spc="-20" dirty="0">
                <a:latin typeface="Trebuchet MS"/>
                <a:cs typeface="Trebuchet MS"/>
              </a:rPr>
              <a:t>intervjuat  </a:t>
            </a:r>
            <a:r>
              <a:rPr sz="1600" spc="55" dirty="0">
                <a:latin typeface="Trebuchet MS"/>
                <a:cs typeface="Trebuchet MS"/>
              </a:rPr>
              <a:t>kunder </a:t>
            </a:r>
            <a:r>
              <a:rPr sz="1600" spc="20" dirty="0">
                <a:latin typeface="Trebuchet MS"/>
                <a:cs typeface="Trebuchet MS"/>
              </a:rPr>
              <a:t>eller</a:t>
            </a:r>
            <a:r>
              <a:rPr sz="1600" spc="-240" dirty="0">
                <a:latin typeface="Trebuchet MS"/>
                <a:cs typeface="Trebuchet MS"/>
              </a:rPr>
              <a:t> </a:t>
            </a:r>
            <a:r>
              <a:rPr sz="1600" spc="15" dirty="0">
                <a:latin typeface="Trebuchet MS"/>
                <a:cs typeface="Trebuchet MS"/>
              </a:rPr>
              <a:t>kollegor.</a:t>
            </a:r>
            <a:endParaRPr sz="1600">
              <a:latin typeface="Trebuchet MS"/>
              <a:cs typeface="Trebuchet MS"/>
            </a:endParaRPr>
          </a:p>
          <a:p>
            <a:pPr marL="241300" marR="83185" indent="-228600">
              <a:lnSpc>
                <a:spcPct val="110600"/>
              </a:lnSpc>
              <a:spcBef>
                <a:spcPts val="994"/>
              </a:spcBef>
              <a:buClr>
                <a:srgbClr val="10B6F4"/>
              </a:buClr>
              <a:buSzPct val="112500"/>
              <a:buFont typeface="Wingdings"/>
              <a:buChar char=""/>
              <a:tabLst>
                <a:tab pos="241300" algn="l"/>
              </a:tabLst>
            </a:pPr>
            <a:r>
              <a:rPr sz="1600" spc="75" dirty="0">
                <a:latin typeface="Trebuchet MS"/>
                <a:cs typeface="Trebuchet MS"/>
              </a:rPr>
              <a:t>Redogör </a:t>
            </a:r>
            <a:r>
              <a:rPr sz="1600" spc="10" dirty="0">
                <a:latin typeface="Trebuchet MS"/>
                <a:cs typeface="Trebuchet MS"/>
              </a:rPr>
              <a:t>i </a:t>
            </a:r>
            <a:r>
              <a:rPr sz="1600" spc="-50" dirty="0">
                <a:latin typeface="Trebuchet MS"/>
                <a:cs typeface="Trebuchet MS"/>
              </a:rPr>
              <a:t>ditt </a:t>
            </a:r>
            <a:r>
              <a:rPr sz="1600" spc="60" dirty="0">
                <a:latin typeface="Trebuchet MS"/>
                <a:cs typeface="Trebuchet MS"/>
              </a:rPr>
              <a:t>business </a:t>
            </a:r>
            <a:r>
              <a:rPr sz="1600" spc="40" dirty="0">
                <a:latin typeface="Trebuchet MS"/>
                <a:cs typeface="Trebuchet MS"/>
              </a:rPr>
              <a:t>case </a:t>
            </a:r>
            <a:r>
              <a:rPr sz="1600" spc="-15" dirty="0">
                <a:latin typeface="Trebuchet MS"/>
                <a:cs typeface="Trebuchet MS"/>
              </a:rPr>
              <a:t>för </a:t>
            </a:r>
            <a:r>
              <a:rPr sz="1600" spc="35" dirty="0">
                <a:latin typeface="Trebuchet MS"/>
                <a:cs typeface="Trebuchet MS"/>
              </a:rPr>
              <a:t>vilka </a:t>
            </a:r>
            <a:r>
              <a:rPr sz="1600" spc="30" dirty="0">
                <a:latin typeface="Trebuchet MS"/>
                <a:cs typeface="Trebuchet MS"/>
              </a:rPr>
              <a:t>källor </a:t>
            </a:r>
            <a:r>
              <a:rPr sz="1600" spc="65" dirty="0">
                <a:latin typeface="Trebuchet MS"/>
                <a:cs typeface="Trebuchet MS"/>
              </a:rPr>
              <a:t>du </a:t>
            </a:r>
            <a:r>
              <a:rPr sz="1600" spc="30" dirty="0">
                <a:latin typeface="Trebuchet MS"/>
                <a:cs typeface="Trebuchet MS"/>
              </a:rPr>
              <a:t>har  </a:t>
            </a:r>
            <a:r>
              <a:rPr sz="1600" spc="-5" dirty="0">
                <a:latin typeface="Trebuchet MS"/>
                <a:cs typeface="Trebuchet MS"/>
              </a:rPr>
              <a:t>använt </a:t>
            </a:r>
            <a:r>
              <a:rPr sz="1600" spc="10" dirty="0">
                <a:latin typeface="Trebuchet MS"/>
                <a:cs typeface="Trebuchet MS"/>
              </a:rPr>
              <a:t>i </a:t>
            </a:r>
            <a:r>
              <a:rPr sz="1600" spc="50" dirty="0">
                <a:latin typeface="Trebuchet MS"/>
                <a:cs typeface="Trebuchet MS"/>
              </a:rPr>
              <a:t>din </a:t>
            </a:r>
            <a:r>
              <a:rPr sz="1600" spc="5" dirty="0">
                <a:latin typeface="Trebuchet MS"/>
                <a:cs typeface="Trebuchet MS"/>
              </a:rPr>
              <a:t>informationsinhämtning. </a:t>
            </a:r>
            <a:r>
              <a:rPr sz="1600" spc="-20" dirty="0">
                <a:latin typeface="Trebuchet MS"/>
                <a:cs typeface="Trebuchet MS"/>
              </a:rPr>
              <a:t>Beslutsfattare  </a:t>
            </a:r>
            <a:r>
              <a:rPr sz="1600" spc="15" dirty="0">
                <a:latin typeface="Trebuchet MS"/>
                <a:cs typeface="Trebuchet MS"/>
              </a:rPr>
              <a:t>vill </a:t>
            </a:r>
            <a:r>
              <a:rPr sz="1600" spc="40" dirty="0">
                <a:latin typeface="Trebuchet MS"/>
                <a:cs typeface="Trebuchet MS"/>
              </a:rPr>
              <a:t>säkerligen </a:t>
            </a:r>
            <a:r>
              <a:rPr sz="1600" spc="20" dirty="0">
                <a:latin typeface="Trebuchet MS"/>
                <a:cs typeface="Trebuchet MS"/>
              </a:rPr>
              <a:t>försäkra </a:t>
            </a:r>
            <a:r>
              <a:rPr sz="1600" spc="95" dirty="0">
                <a:latin typeface="Trebuchet MS"/>
                <a:cs typeface="Trebuchet MS"/>
              </a:rPr>
              <a:t>sig </a:t>
            </a:r>
            <a:r>
              <a:rPr sz="1600" spc="50" dirty="0">
                <a:latin typeface="Trebuchet MS"/>
                <a:cs typeface="Trebuchet MS"/>
              </a:rPr>
              <a:t>om </a:t>
            </a:r>
            <a:r>
              <a:rPr sz="1600" spc="-100" dirty="0">
                <a:latin typeface="Trebuchet MS"/>
                <a:cs typeface="Trebuchet MS"/>
              </a:rPr>
              <a:t>att </a:t>
            </a:r>
            <a:r>
              <a:rPr sz="1600" spc="-5" dirty="0">
                <a:latin typeface="Trebuchet MS"/>
                <a:cs typeface="Trebuchet MS"/>
              </a:rPr>
              <a:t>det </a:t>
            </a:r>
            <a:r>
              <a:rPr sz="1600" spc="45" dirty="0">
                <a:latin typeface="Trebuchet MS"/>
                <a:cs typeface="Trebuchet MS"/>
              </a:rPr>
              <a:t>problem </a:t>
            </a:r>
            <a:r>
              <a:rPr sz="1600" spc="65" dirty="0">
                <a:latin typeface="Trebuchet MS"/>
                <a:cs typeface="Trebuchet MS"/>
              </a:rPr>
              <a:t>du  </a:t>
            </a:r>
            <a:r>
              <a:rPr sz="1600" spc="55" dirty="0">
                <a:latin typeface="Trebuchet MS"/>
                <a:cs typeface="Trebuchet MS"/>
              </a:rPr>
              <a:t>beskriver</a:t>
            </a:r>
            <a:r>
              <a:rPr sz="1600" spc="-90" dirty="0">
                <a:latin typeface="Trebuchet MS"/>
                <a:cs typeface="Trebuchet MS"/>
              </a:rPr>
              <a:t> </a:t>
            </a:r>
            <a:r>
              <a:rPr sz="1600" spc="65" dirty="0">
                <a:latin typeface="Trebuchet MS"/>
                <a:cs typeface="Trebuchet MS"/>
              </a:rPr>
              <a:t>grundar</a:t>
            </a:r>
            <a:r>
              <a:rPr sz="1600" spc="-90" dirty="0">
                <a:latin typeface="Trebuchet MS"/>
                <a:cs typeface="Trebuchet MS"/>
              </a:rPr>
              <a:t> </a:t>
            </a:r>
            <a:r>
              <a:rPr sz="1600" spc="95" dirty="0">
                <a:latin typeface="Trebuchet MS"/>
                <a:cs typeface="Trebuchet MS"/>
              </a:rPr>
              <a:t>sig</a:t>
            </a:r>
            <a:r>
              <a:rPr sz="1600" spc="-80" dirty="0">
                <a:latin typeface="Trebuchet MS"/>
                <a:cs typeface="Trebuchet MS"/>
              </a:rPr>
              <a:t> </a:t>
            </a:r>
            <a:r>
              <a:rPr sz="1600" spc="10" dirty="0">
                <a:latin typeface="Trebuchet MS"/>
                <a:cs typeface="Trebuchet MS"/>
              </a:rPr>
              <a:t>i</a:t>
            </a:r>
            <a:r>
              <a:rPr sz="1600" spc="-90" dirty="0">
                <a:latin typeface="Trebuchet MS"/>
                <a:cs typeface="Trebuchet MS"/>
              </a:rPr>
              <a:t> </a:t>
            </a:r>
            <a:r>
              <a:rPr sz="1600" spc="-25" dirty="0">
                <a:latin typeface="Trebuchet MS"/>
                <a:cs typeface="Trebuchet MS"/>
              </a:rPr>
              <a:t>fakta</a:t>
            </a:r>
            <a:r>
              <a:rPr sz="1600" spc="-80" dirty="0">
                <a:latin typeface="Trebuchet MS"/>
                <a:cs typeface="Trebuchet MS"/>
              </a:rPr>
              <a:t> </a:t>
            </a:r>
            <a:r>
              <a:rPr sz="1600" spc="45" dirty="0">
                <a:latin typeface="Trebuchet MS"/>
                <a:cs typeface="Trebuchet MS"/>
              </a:rPr>
              <a:t>och</a:t>
            </a:r>
            <a:r>
              <a:rPr sz="1600" spc="-90" dirty="0">
                <a:latin typeface="Trebuchet MS"/>
                <a:cs typeface="Trebuchet MS"/>
              </a:rPr>
              <a:t> </a:t>
            </a:r>
            <a:r>
              <a:rPr sz="1600" spc="10" dirty="0">
                <a:latin typeface="Trebuchet MS"/>
                <a:cs typeface="Trebuchet MS"/>
              </a:rPr>
              <a:t>i</a:t>
            </a:r>
            <a:r>
              <a:rPr sz="1600" spc="-85" dirty="0">
                <a:latin typeface="Trebuchet MS"/>
                <a:cs typeface="Trebuchet MS"/>
              </a:rPr>
              <a:t> </a:t>
            </a:r>
            <a:r>
              <a:rPr sz="1600" spc="-10" dirty="0">
                <a:latin typeface="Trebuchet MS"/>
                <a:cs typeface="Trebuchet MS"/>
              </a:rPr>
              <a:t>fler</a:t>
            </a:r>
            <a:r>
              <a:rPr sz="1600" spc="-90" dirty="0">
                <a:latin typeface="Trebuchet MS"/>
                <a:cs typeface="Trebuchet MS"/>
              </a:rPr>
              <a:t> </a:t>
            </a:r>
            <a:r>
              <a:rPr sz="1600" spc="15" dirty="0">
                <a:latin typeface="Trebuchet MS"/>
                <a:cs typeface="Trebuchet MS"/>
              </a:rPr>
              <a:t>åsikter</a:t>
            </a:r>
            <a:r>
              <a:rPr sz="1600" spc="-85" dirty="0">
                <a:latin typeface="Trebuchet MS"/>
                <a:cs typeface="Trebuchet MS"/>
              </a:rPr>
              <a:t> </a:t>
            </a:r>
            <a:r>
              <a:rPr sz="1600" spc="25" dirty="0">
                <a:latin typeface="Trebuchet MS"/>
                <a:cs typeface="Trebuchet MS"/>
              </a:rPr>
              <a:t>än</a:t>
            </a:r>
            <a:r>
              <a:rPr sz="1600" spc="-90" dirty="0">
                <a:latin typeface="Trebuchet MS"/>
                <a:cs typeface="Trebuchet MS"/>
              </a:rPr>
              <a:t> </a:t>
            </a:r>
            <a:r>
              <a:rPr sz="1600" spc="50" dirty="0">
                <a:latin typeface="Trebuchet MS"/>
                <a:cs typeface="Trebuchet MS"/>
              </a:rPr>
              <a:t>din  </a:t>
            </a:r>
            <a:r>
              <a:rPr sz="1600" spc="30" dirty="0">
                <a:latin typeface="Trebuchet MS"/>
                <a:cs typeface="Trebuchet MS"/>
              </a:rPr>
              <a:t>egen.</a:t>
            </a:r>
            <a:endParaRPr sz="1600">
              <a:latin typeface="Trebuchet MS"/>
              <a:cs typeface="Trebuchet MS"/>
            </a:endParaRPr>
          </a:p>
          <a:p>
            <a:pPr marL="241300" marR="143510" indent="-228600">
              <a:lnSpc>
                <a:spcPct val="108800"/>
              </a:lnSpc>
              <a:spcBef>
                <a:spcPts val="1005"/>
              </a:spcBef>
              <a:buClr>
                <a:srgbClr val="10B6F4"/>
              </a:buClr>
              <a:buSzPct val="112500"/>
              <a:buFont typeface="Wingdings"/>
              <a:buChar char=""/>
              <a:tabLst>
                <a:tab pos="241300" algn="l"/>
              </a:tabLst>
            </a:pPr>
            <a:r>
              <a:rPr sz="1600" spc="-10" dirty="0">
                <a:latin typeface="Trebuchet MS"/>
                <a:cs typeface="Trebuchet MS"/>
              </a:rPr>
              <a:t>Lista</a:t>
            </a:r>
            <a:r>
              <a:rPr sz="1600" spc="-85" dirty="0">
                <a:latin typeface="Trebuchet MS"/>
                <a:cs typeface="Trebuchet MS"/>
              </a:rPr>
              <a:t> </a:t>
            </a:r>
            <a:r>
              <a:rPr sz="1600" spc="-55" dirty="0">
                <a:latin typeface="Trebuchet MS"/>
                <a:cs typeface="Trebuchet MS"/>
              </a:rPr>
              <a:t>kortfattat</a:t>
            </a:r>
            <a:r>
              <a:rPr sz="1600" spc="-80" dirty="0">
                <a:latin typeface="Trebuchet MS"/>
                <a:cs typeface="Trebuchet MS"/>
              </a:rPr>
              <a:t> </a:t>
            </a:r>
            <a:r>
              <a:rPr sz="1600" spc="35" dirty="0">
                <a:latin typeface="Trebuchet MS"/>
                <a:cs typeface="Trebuchet MS"/>
              </a:rPr>
              <a:t>vilka</a:t>
            </a:r>
            <a:r>
              <a:rPr sz="1600" spc="-80" dirty="0">
                <a:latin typeface="Trebuchet MS"/>
                <a:cs typeface="Trebuchet MS"/>
              </a:rPr>
              <a:t> </a:t>
            </a:r>
            <a:r>
              <a:rPr sz="1600" spc="5" dirty="0">
                <a:latin typeface="Trebuchet MS"/>
                <a:cs typeface="Trebuchet MS"/>
              </a:rPr>
              <a:t>slutsatser</a:t>
            </a:r>
            <a:r>
              <a:rPr sz="1600" spc="-90" dirty="0">
                <a:latin typeface="Trebuchet MS"/>
                <a:cs typeface="Trebuchet MS"/>
              </a:rPr>
              <a:t> </a:t>
            </a:r>
            <a:r>
              <a:rPr sz="1600" spc="65" dirty="0">
                <a:latin typeface="Trebuchet MS"/>
                <a:cs typeface="Trebuchet MS"/>
              </a:rPr>
              <a:t>du</a:t>
            </a:r>
            <a:r>
              <a:rPr sz="1600" spc="-80" dirty="0">
                <a:latin typeface="Trebuchet MS"/>
                <a:cs typeface="Trebuchet MS"/>
              </a:rPr>
              <a:t> </a:t>
            </a:r>
            <a:r>
              <a:rPr sz="1600" spc="30" dirty="0">
                <a:latin typeface="Trebuchet MS"/>
                <a:cs typeface="Trebuchet MS"/>
              </a:rPr>
              <a:t>har</a:t>
            </a:r>
            <a:r>
              <a:rPr sz="1600" spc="-90" dirty="0">
                <a:latin typeface="Trebuchet MS"/>
                <a:cs typeface="Trebuchet MS"/>
              </a:rPr>
              <a:t> </a:t>
            </a:r>
            <a:r>
              <a:rPr sz="1600" spc="25" dirty="0">
                <a:latin typeface="Trebuchet MS"/>
                <a:cs typeface="Trebuchet MS"/>
              </a:rPr>
              <a:t>dragit</a:t>
            </a:r>
            <a:r>
              <a:rPr sz="1600" spc="-75" dirty="0">
                <a:latin typeface="Trebuchet MS"/>
                <a:cs typeface="Trebuchet MS"/>
              </a:rPr>
              <a:t> </a:t>
            </a:r>
            <a:r>
              <a:rPr sz="1600" spc="-10" dirty="0">
                <a:latin typeface="Trebuchet MS"/>
                <a:cs typeface="Trebuchet MS"/>
              </a:rPr>
              <a:t>från</a:t>
            </a:r>
            <a:r>
              <a:rPr sz="1600" spc="-90" dirty="0">
                <a:latin typeface="Trebuchet MS"/>
                <a:cs typeface="Trebuchet MS"/>
              </a:rPr>
              <a:t> </a:t>
            </a:r>
            <a:r>
              <a:rPr sz="1600" spc="50" dirty="0">
                <a:latin typeface="Trebuchet MS"/>
                <a:cs typeface="Trebuchet MS"/>
              </a:rPr>
              <a:t>din  </a:t>
            </a:r>
            <a:r>
              <a:rPr sz="1600" spc="5" dirty="0">
                <a:latin typeface="Trebuchet MS"/>
                <a:cs typeface="Trebuchet MS"/>
              </a:rPr>
              <a:t>research.</a:t>
            </a:r>
            <a:endParaRPr sz="1600">
              <a:latin typeface="Trebuchet MS"/>
              <a:cs typeface="Trebuchet MS"/>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7" name="object 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8" name="object 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9" name="object 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0" name="object 1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sp>
        <p:nvSpPr>
          <p:cNvPr id="11" name="object 11"/>
          <p:cNvSpPr/>
          <p:nvPr/>
        </p:nvSpPr>
        <p:spPr>
          <a:xfrm>
            <a:off x="0" y="0"/>
            <a:ext cx="5173667" cy="6864350"/>
          </a:xfrm>
          <a:prstGeom prst="rect">
            <a:avLst/>
          </a:prstGeom>
          <a:blipFill>
            <a:blip r:embed="rId3" cstate="print"/>
            <a:stretch>
              <a:fillRect/>
            </a:stretch>
          </a:blipFill>
        </p:spPr>
        <p:txBody>
          <a:bodyPr wrap="square" lIns="0" tIns="0" rIns="0" bIns="0" rtlCol="0"/>
          <a:lstStyle/>
          <a:p>
            <a:endParaRPr/>
          </a:p>
        </p:txBody>
      </p:sp>
      <p:grpSp>
        <p:nvGrpSpPr>
          <p:cNvPr id="12" name="object 12"/>
          <p:cNvGrpSpPr/>
          <p:nvPr/>
        </p:nvGrpSpPr>
        <p:grpSpPr>
          <a:xfrm>
            <a:off x="1923669" y="0"/>
            <a:ext cx="10268585" cy="6858000"/>
            <a:chOff x="1923669" y="0"/>
            <a:chExt cx="10268585" cy="6858000"/>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sp>
          <p:nvSpPr>
            <p:cNvPr id="15" name="object 15"/>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6" name="object 16"/>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7" name="object 17"/>
            <p:cNvSpPr/>
            <p:nvPr/>
          </p:nvSpPr>
          <p:spPr>
            <a:xfrm>
              <a:off x="1923669" y="0"/>
              <a:ext cx="10268585" cy="6858000"/>
            </a:xfrm>
            <a:custGeom>
              <a:avLst/>
              <a:gdLst/>
              <a:ahLst/>
              <a:cxnLst/>
              <a:rect l="l" t="t" r="r" b="b"/>
              <a:pathLst>
                <a:path w="10268585" h="6858000">
                  <a:moveTo>
                    <a:pt x="0" y="0"/>
                  </a:moveTo>
                  <a:lnTo>
                    <a:pt x="10268331" y="0"/>
                  </a:lnTo>
                  <a:lnTo>
                    <a:pt x="10268331" y="6858000"/>
                  </a:lnTo>
                  <a:lnTo>
                    <a:pt x="0" y="6858000"/>
                  </a:lnTo>
                  <a:lnTo>
                    <a:pt x="0" y="0"/>
                  </a:lnTo>
                  <a:close/>
                </a:path>
              </a:pathLst>
            </a:custGeom>
            <a:solidFill>
              <a:srgbClr val="FFFFFF"/>
            </a:solidFill>
          </p:spPr>
          <p:txBody>
            <a:bodyPr wrap="square" lIns="0" tIns="0" rIns="0" bIns="0" rtlCol="0"/>
            <a:lstStyle/>
            <a:p>
              <a:endParaRPr/>
            </a:p>
          </p:txBody>
        </p:sp>
      </p:grpSp>
      <p:sp>
        <p:nvSpPr>
          <p:cNvPr id="18" name="object 18"/>
          <p:cNvSpPr txBox="1">
            <a:spLocks noGrp="1"/>
          </p:cNvSpPr>
          <p:nvPr>
            <p:ph type="title"/>
          </p:nvPr>
        </p:nvSpPr>
        <p:spPr>
          <a:xfrm>
            <a:off x="3096386" y="956564"/>
            <a:ext cx="2045335" cy="574040"/>
          </a:xfrm>
          <a:prstGeom prst="rect">
            <a:avLst/>
          </a:prstGeom>
        </p:spPr>
        <p:txBody>
          <a:bodyPr vert="horz" wrap="square" lIns="0" tIns="12700" rIns="0" bIns="0" rtlCol="0">
            <a:spAutoFit/>
          </a:bodyPr>
          <a:lstStyle/>
          <a:p>
            <a:pPr marL="12700">
              <a:lnSpc>
                <a:spcPct val="100000"/>
              </a:lnSpc>
              <a:spcBef>
                <a:spcPts val="100"/>
              </a:spcBef>
            </a:pPr>
            <a:r>
              <a:rPr sz="3600" spc="-345" dirty="0">
                <a:solidFill>
                  <a:srgbClr val="10B6F4"/>
                </a:solidFill>
              </a:rPr>
              <a:t>Affärsnyttan</a:t>
            </a:r>
            <a:endParaRPr sz="3600"/>
          </a:p>
        </p:txBody>
      </p:sp>
      <p:sp>
        <p:nvSpPr>
          <p:cNvPr id="19" name="object 19"/>
          <p:cNvSpPr/>
          <p:nvPr/>
        </p:nvSpPr>
        <p:spPr>
          <a:xfrm>
            <a:off x="1818639" y="934072"/>
            <a:ext cx="259715" cy="300990"/>
          </a:xfrm>
          <a:custGeom>
            <a:avLst/>
            <a:gdLst/>
            <a:ahLst/>
            <a:cxnLst/>
            <a:rect l="l" t="t" r="r" b="b"/>
            <a:pathLst>
              <a:path w="259714" h="300990">
                <a:moveTo>
                  <a:pt x="0" y="0"/>
                </a:moveTo>
                <a:lnTo>
                  <a:pt x="0" y="300774"/>
                </a:lnTo>
                <a:lnTo>
                  <a:pt x="259295" y="150380"/>
                </a:lnTo>
                <a:lnTo>
                  <a:pt x="0" y="0"/>
                </a:lnTo>
                <a:close/>
              </a:path>
            </a:pathLst>
          </a:custGeom>
          <a:solidFill>
            <a:srgbClr val="10B6F4"/>
          </a:solidFill>
        </p:spPr>
        <p:txBody>
          <a:bodyPr wrap="square" lIns="0" tIns="0" rIns="0" bIns="0" rtlCol="0"/>
          <a:lstStyle/>
          <a:p>
            <a:endParaRPr/>
          </a:p>
        </p:txBody>
      </p:sp>
      <p:sp>
        <p:nvSpPr>
          <p:cNvPr id="20" name="object 20"/>
          <p:cNvSpPr txBox="1"/>
          <p:nvPr/>
        </p:nvSpPr>
        <p:spPr>
          <a:xfrm>
            <a:off x="2959226" y="2246884"/>
            <a:ext cx="5920740" cy="3378200"/>
          </a:xfrm>
          <a:prstGeom prst="rect">
            <a:avLst/>
          </a:prstGeom>
        </p:spPr>
        <p:txBody>
          <a:bodyPr vert="horz" wrap="square" lIns="0" tIns="13335" rIns="0" bIns="0" rtlCol="0">
            <a:spAutoFit/>
          </a:bodyPr>
          <a:lstStyle/>
          <a:p>
            <a:pPr marL="241300" marR="76835" indent="-228600">
              <a:lnSpc>
                <a:spcPct val="119700"/>
              </a:lnSpc>
              <a:spcBef>
                <a:spcPts val="105"/>
              </a:spcBef>
              <a:buClr>
                <a:srgbClr val="10B6F4"/>
              </a:buClr>
              <a:buSzPct val="112500"/>
              <a:buFont typeface="Wingdings"/>
              <a:buChar char=""/>
              <a:tabLst>
                <a:tab pos="241300" algn="l"/>
              </a:tabLst>
            </a:pPr>
            <a:r>
              <a:rPr sz="1600" spc="100" dirty="0">
                <a:latin typeface="Trebuchet MS"/>
                <a:cs typeface="Trebuchet MS"/>
              </a:rPr>
              <a:t>Du</a:t>
            </a:r>
            <a:r>
              <a:rPr sz="1600" spc="-90" dirty="0">
                <a:latin typeface="Trebuchet MS"/>
                <a:cs typeface="Trebuchet MS"/>
              </a:rPr>
              <a:t> </a:t>
            </a:r>
            <a:r>
              <a:rPr sz="1600" spc="80" dirty="0">
                <a:latin typeface="Trebuchet MS"/>
                <a:cs typeface="Trebuchet MS"/>
              </a:rPr>
              <a:t>bör</a:t>
            </a:r>
            <a:r>
              <a:rPr sz="1600" spc="-90" dirty="0">
                <a:latin typeface="Trebuchet MS"/>
                <a:cs typeface="Trebuchet MS"/>
              </a:rPr>
              <a:t> </a:t>
            </a:r>
            <a:r>
              <a:rPr sz="1600" spc="10" dirty="0">
                <a:latin typeface="Trebuchet MS"/>
                <a:cs typeface="Trebuchet MS"/>
              </a:rPr>
              <a:t>i</a:t>
            </a:r>
            <a:r>
              <a:rPr sz="1600" spc="-90" dirty="0">
                <a:latin typeface="Trebuchet MS"/>
                <a:cs typeface="Trebuchet MS"/>
              </a:rPr>
              <a:t> </a:t>
            </a:r>
            <a:r>
              <a:rPr sz="1600" spc="-5" dirty="0">
                <a:latin typeface="Trebuchet MS"/>
                <a:cs typeface="Trebuchet MS"/>
              </a:rPr>
              <a:t>alla</a:t>
            </a:r>
            <a:r>
              <a:rPr sz="1600" spc="-85" dirty="0">
                <a:latin typeface="Trebuchet MS"/>
                <a:cs typeface="Trebuchet MS"/>
              </a:rPr>
              <a:t> </a:t>
            </a:r>
            <a:r>
              <a:rPr sz="1600" spc="60" dirty="0">
                <a:latin typeface="Trebuchet MS"/>
                <a:cs typeface="Trebuchet MS"/>
              </a:rPr>
              <a:t>business</a:t>
            </a:r>
            <a:r>
              <a:rPr sz="1600" spc="-80" dirty="0">
                <a:latin typeface="Trebuchet MS"/>
                <a:cs typeface="Trebuchet MS"/>
              </a:rPr>
              <a:t> </a:t>
            </a:r>
            <a:r>
              <a:rPr sz="1600" spc="40" dirty="0">
                <a:latin typeface="Trebuchet MS"/>
                <a:cs typeface="Trebuchet MS"/>
              </a:rPr>
              <a:t>case</a:t>
            </a:r>
            <a:r>
              <a:rPr sz="1600" spc="-90" dirty="0">
                <a:latin typeface="Trebuchet MS"/>
                <a:cs typeface="Trebuchet MS"/>
              </a:rPr>
              <a:t> </a:t>
            </a:r>
            <a:r>
              <a:rPr sz="1600" spc="40" dirty="0">
                <a:latin typeface="Trebuchet MS"/>
                <a:cs typeface="Trebuchet MS"/>
              </a:rPr>
              <a:t>kunna</a:t>
            </a:r>
            <a:r>
              <a:rPr sz="1600" spc="-85" dirty="0">
                <a:latin typeface="Trebuchet MS"/>
                <a:cs typeface="Trebuchet MS"/>
              </a:rPr>
              <a:t> </a:t>
            </a:r>
            <a:r>
              <a:rPr sz="1600" spc="15" dirty="0">
                <a:latin typeface="Trebuchet MS"/>
                <a:cs typeface="Trebuchet MS"/>
              </a:rPr>
              <a:t>presentera</a:t>
            </a:r>
            <a:r>
              <a:rPr sz="1600" spc="-90" dirty="0">
                <a:latin typeface="Trebuchet MS"/>
                <a:cs typeface="Trebuchet MS"/>
              </a:rPr>
              <a:t> </a:t>
            </a:r>
            <a:r>
              <a:rPr sz="1600" spc="40" dirty="0">
                <a:latin typeface="Trebuchet MS"/>
                <a:cs typeface="Trebuchet MS"/>
              </a:rPr>
              <a:t>en</a:t>
            </a:r>
            <a:r>
              <a:rPr sz="1600" spc="-90" dirty="0">
                <a:latin typeface="Trebuchet MS"/>
                <a:cs typeface="Trebuchet MS"/>
              </a:rPr>
              <a:t> </a:t>
            </a:r>
            <a:r>
              <a:rPr sz="1600" spc="45" dirty="0">
                <a:latin typeface="Trebuchet MS"/>
                <a:cs typeface="Trebuchet MS"/>
              </a:rPr>
              <a:t>kalkyl</a:t>
            </a:r>
            <a:r>
              <a:rPr sz="1600" spc="-90" dirty="0">
                <a:latin typeface="Trebuchet MS"/>
                <a:cs typeface="Trebuchet MS"/>
              </a:rPr>
              <a:t> </a:t>
            </a:r>
            <a:r>
              <a:rPr sz="1600" spc="65" dirty="0">
                <a:latin typeface="Trebuchet MS"/>
                <a:cs typeface="Trebuchet MS"/>
              </a:rPr>
              <a:t>som  </a:t>
            </a:r>
            <a:r>
              <a:rPr sz="1600" spc="15" dirty="0">
                <a:latin typeface="Trebuchet MS"/>
                <a:cs typeface="Trebuchet MS"/>
              </a:rPr>
              <a:t>tydligt </a:t>
            </a:r>
            <a:r>
              <a:rPr sz="1600" spc="40" dirty="0">
                <a:latin typeface="Trebuchet MS"/>
                <a:cs typeface="Trebuchet MS"/>
              </a:rPr>
              <a:t>visar </a:t>
            </a:r>
            <a:r>
              <a:rPr sz="1600" spc="30" dirty="0">
                <a:latin typeface="Trebuchet MS"/>
                <a:cs typeface="Trebuchet MS"/>
              </a:rPr>
              <a:t>hur </a:t>
            </a:r>
            <a:r>
              <a:rPr sz="1600" spc="5" dirty="0">
                <a:latin typeface="Trebuchet MS"/>
                <a:cs typeface="Trebuchet MS"/>
              </a:rPr>
              <a:t>stor </a:t>
            </a:r>
            <a:r>
              <a:rPr sz="1600" spc="-30" dirty="0">
                <a:latin typeface="Trebuchet MS"/>
                <a:cs typeface="Trebuchet MS"/>
              </a:rPr>
              <a:t>affärsnytta </a:t>
            </a:r>
            <a:r>
              <a:rPr sz="1600" spc="30" dirty="0">
                <a:latin typeface="Trebuchet MS"/>
                <a:cs typeface="Trebuchet MS"/>
              </a:rPr>
              <a:t>investeringen </a:t>
            </a:r>
            <a:r>
              <a:rPr sz="1600" spc="-35" dirty="0">
                <a:latin typeface="Trebuchet MS"/>
                <a:cs typeface="Trebuchet MS"/>
              </a:rPr>
              <a:t>har. </a:t>
            </a:r>
            <a:r>
              <a:rPr sz="1600" spc="-15" dirty="0">
                <a:latin typeface="Trebuchet MS"/>
                <a:cs typeface="Trebuchet MS"/>
              </a:rPr>
              <a:t>Detta </a:t>
            </a:r>
            <a:r>
              <a:rPr sz="1600" spc="25" dirty="0">
                <a:latin typeface="Trebuchet MS"/>
                <a:cs typeface="Trebuchet MS"/>
              </a:rPr>
              <a:t>är  </a:t>
            </a:r>
            <a:r>
              <a:rPr sz="1600" spc="55" dirty="0">
                <a:latin typeface="Trebuchet MS"/>
                <a:cs typeface="Trebuchet MS"/>
              </a:rPr>
              <a:t>kanske</a:t>
            </a:r>
            <a:r>
              <a:rPr sz="1600" spc="-90" dirty="0">
                <a:latin typeface="Trebuchet MS"/>
                <a:cs typeface="Trebuchet MS"/>
              </a:rPr>
              <a:t> </a:t>
            </a:r>
            <a:r>
              <a:rPr sz="1600" spc="60" dirty="0">
                <a:latin typeface="Trebuchet MS"/>
                <a:cs typeface="Trebuchet MS"/>
              </a:rPr>
              <a:t>den</a:t>
            </a:r>
            <a:r>
              <a:rPr sz="1600" spc="-90" dirty="0">
                <a:latin typeface="Trebuchet MS"/>
                <a:cs typeface="Trebuchet MS"/>
              </a:rPr>
              <a:t> </a:t>
            </a:r>
            <a:r>
              <a:rPr sz="1600" spc="20" dirty="0">
                <a:latin typeface="Trebuchet MS"/>
                <a:cs typeface="Trebuchet MS"/>
              </a:rPr>
              <a:t>viktigaste</a:t>
            </a:r>
            <a:r>
              <a:rPr sz="1600" spc="-90" dirty="0">
                <a:latin typeface="Trebuchet MS"/>
                <a:cs typeface="Trebuchet MS"/>
              </a:rPr>
              <a:t> </a:t>
            </a:r>
            <a:r>
              <a:rPr sz="1600" spc="40" dirty="0">
                <a:latin typeface="Trebuchet MS"/>
                <a:cs typeface="Trebuchet MS"/>
              </a:rPr>
              <a:t>delen</a:t>
            </a:r>
            <a:r>
              <a:rPr sz="1600" spc="-85" dirty="0">
                <a:latin typeface="Trebuchet MS"/>
                <a:cs typeface="Trebuchet MS"/>
              </a:rPr>
              <a:t> </a:t>
            </a:r>
            <a:r>
              <a:rPr sz="1600" spc="10" dirty="0">
                <a:latin typeface="Trebuchet MS"/>
                <a:cs typeface="Trebuchet MS"/>
              </a:rPr>
              <a:t>i</a:t>
            </a:r>
            <a:r>
              <a:rPr sz="1600" spc="-90" dirty="0">
                <a:latin typeface="Trebuchet MS"/>
                <a:cs typeface="Trebuchet MS"/>
              </a:rPr>
              <a:t> </a:t>
            </a:r>
            <a:r>
              <a:rPr sz="1600" spc="15" dirty="0">
                <a:latin typeface="Trebuchet MS"/>
                <a:cs typeface="Trebuchet MS"/>
              </a:rPr>
              <a:t>hela</a:t>
            </a:r>
            <a:r>
              <a:rPr sz="1600" spc="-85" dirty="0">
                <a:latin typeface="Trebuchet MS"/>
                <a:cs typeface="Trebuchet MS"/>
              </a:rPr>
              <a:t> </a:t>
            </a:r>
            <a:r>
              <a:rPr sz="1600" spc="-50" dirty="0">
                <a:latin typeface="Trebuchet MS"/>
                <a:cs typeface="Trebuchet MS"/>
              </a:rPr>
              <a:t>ditt</a:t>
            </a:r>
            <a:r>
              <a:rPr sz="1600" spc="-80" dirty="0">
                <a:latin typeface="Trebuchet MS"/>
                <a:cs typeface="Trebuchet MS"/>
              </a:rPr>
              <a:t> </a:t>
            </a:r>
            <a:r>
              <a:rPr sz="1600" spc="60" dirty="0">
                <a:latin typeface="Trebuchet MS"/>
                <a:cs typeface="Trebuchet MS"/>
              </a:rPr>
              <a:t>business</a:t>
            </a:r>
            <a:r>
              <a:rPr sz="1600" spc="-75" dirty="0">
                <a:latin typeface="Trebuchet MS"/>
                <a:cs typeface="Trebuchet MS"/>
              </a:rPr>
              <a:t> </a:t>
            </a:r>
            <a:r>
              <a:rPr sz="1600" spc="40" dirty="0">
                <a:latin typeface="Trebuchet MS"/>
                <a:cs typeface="Trebuchet MS"/>
              </a:rPr>
              <a:t>case</a:t>
            </a:r>
            <a:r>
              <a:rPr sz="1600" spc="-90" dirty="0">
                <a:latin typeface="Trebuchet MS"/>
                <a:cs typeface="Trebuchet MS"/>
              </a:rPr>
              <a:t> </a:t>
            </a:r>
            <a:r>
              <a:rPr sz="1600" spc="45" dirty="0">
                <a:latin typeface="Trebuchet MS"/>
                <a:cs typeface="Trebuchet MS"/>
              </a:rPr>
              <a:t>så</a:t>
            </a:r>
            <a:r>
              <a:rPr sz="1600" spc="-85" dirty="0">
                <a:latin typeface="Trebuchet MS"/>
                <a:cs typeface="Trebuchet MS"/>
              </a:rPr>
              <a:t> </a:t>
            </a:r>
            <a:r>
              <a:rPr sz="1600" spc="90" dirty="0">
                <a:latin typeface="Trebuchet MS"/>
                <a:cs typeface="Trebuchet MS"/>
              </a:rPr>
              <a:t>lägg  </a:t>
            </a:r>
            <a:r>
              <a:rPr sz="1600" spc="40" dirty="0">
                <a:latin typeface="Trebuchet MS"/>
                <a:cs typeface="Trebuchet MS"/>
              </a:rPr>
              <a:t>ner</a:t>
            </a:r>
            <a:r>
              <a:rPr sz="1600" spc="-90" dirty="0">
                <a:latin typeface="Trebuchet MS"/>
                <a:cs typeface="Trebuchet MS"/>
              </a:rPr>
              <a:t> </a:t>
            </a:r>
            <a:r>
              <a:rPr sz="1600" spc="-30" dirty="0">
                <a:latin typeface="Trebuchet MS"/>
                <a:cs typeface="Trebuchet MS"/>
              </a:rPr>
              <a:t>lite</a:t>
            </a:r>
            <a:r>
              <a:rPr sz="1600" spc="-90" dirty="0">
                <a:latin typeface="Trebuchet MS"/>
                <a:cs typeface="Trebuchet MS"/>
              </a:rPr>
              <a:t> </a:t>
            </a:r>
            <a:r>
              <a:rPr sz="1600" spc="-15" dirty="0">
                <a:latin typeface="Trebuchet MS"/>
                <a:cs typeface="Trebuchet MS"/>
              </a:rPr>
              <a:t>tid</a:t>
            </a:r>
            <a:r>
              <a:rPr sz="1600" spc="-85" dirty="0">
                <a:latin typeface="Trebuchet MS"/>
                <a:cs typeface="Trebuchet MS"/>
              </a:rPr>
              <a:t> </a:t>
            </a:r>
            <a:r>
              <a:rPr sz="1600" spc="55" dirty="0">
                <a:latin typeface="Trebuchet MS"/>
                <a:cs typeface="Trebuchet MS"/>
              </a:rPr>
              <a:t>på</a:t>
            </a:r>
            <a:r>
              <a:rPr sz="1600" spc="-80" dirty="0">
                <a:latin typeface="Trebuchet MS"/>
                <a:cs typeface="Trebuchet MS"/>
              </a:rPr>
              <a:t> </a:t>
            </a:r>
            <a:r>
              <a:rPr sz="1600" spc="45" dirty="0">
                <a:latin typeface="Trebuchet MS"/>
                <a:cs typeface="Trebuchet MS"/>
              </a:rPr>
              <a:t>denna</a:t>
            </a:r>
            <a:r>
              <a:rPr sz="1600" spc="-85" dirty="0">
                <a:latin typeface="Trebuchet MS"/>
                <a:cs typeface="Trebuchet MS"/>
              </a:rPr>
              <a:t> </a:t>
            </a:r>
            <a:r>
              <a:rPr sz="1600" spc="45" dirty="0">
                <a:latin typeface="Trebuchet MS"/>
                <a:cs typeface="Trebuchet MS"/>
              </a:rPr>
              <a:t>del</a:t>
            </a:r>
            <a:r>
              <a:rPr sz="1600" spc="-90" dirty="0">
                <a:latin typeface="Trebuchet MS"/>
                <a:cs typeface="Trebuchet MS"/>
              </a:rPr>
              <a:t> </a:t>
            </a:r>
            <a:r>
              <a:rPr sz="1600" spc="-15" dirty="0">
                <a:latin typeface="Trebuchet MS"/>
                <a:cs typeface="Trebuchet MS"/>
              </a:rPr>
              <a:t>för</a:t>
            </a:r>
            <a:r>
              <a:rPr sz="1600" spc="-90" dirty="0">
                <a:latin typeface="Trebuchet MS"/>
                <a:cs typeface="Trebuchet MS"/>
              </a:rPr>
              <a:t> </a:t>
            </a:r>
            <a:r>
              <a:rPr sz="1600" spc="-100" dirty="0">
                <a:latin typeface="Trebuchet MS"/>
                <a:cs typeface="Trebuchet MS"/>
              </a:rPr>
              <a:t>att</a:t>
            </a:r>
            <a:r>
              <a:rPr sz="1600" spc="-75" dirty="0">
                <a:latin typeface="Trebuchet MS"/>
                <a:cs typeface="Trebuchet MS"/>
              </a:rPr>
              <a:t> </a:t>
            </a:r>
            <a:r>
              <a:rPr sz="1600" spc="-65" dirty="0">
                <a:latin typeface="Trebuchet MS"/>
                <a:cs typeface="Trebuchet MS"/>
              </a:rPr>
              <a:t>få</a:t>
            </a:r>
            <a:r>
              <a:rPr sz="1600" spc="-85" dirty="0">
                <a:latin typeface="Trebuchet MS"/>
                <a:cs typeface="Trebuchet MS"/>
              </a:rPr>
              <a:t> </a:t>
            </a:r>
            <a:r>
              <a:rPr sz="1600" spc="60" dirty="0">
                <a:latin typeface="Trebuchet MS"/>
                <a:cs typeface="Trebuchet MS"/>
              </a:rPr>
              <a:t>den</a:t>
            </a:r>
            <a:r>
              <a:rPr sz="1600" spc="-90" dirty="0">
                <a:latin typeface="Trebuchet MS"/>
                <a:cs typeface="Trebuchet MS"/>
              </a:rPr>
              <a:t> </a:t>
            </a:r>
            <a:r>
              <a:rPr sz="1600" spc="-75" dirty="0">
                <a:latin typeface="Trebuchet MS"/>
                <a:cs typeface="Trebuchet MS"/>
              </a:rPr>
              <a:t>rätt.</a:t>
            </a:r>
            <a:r>
              <a:rPr sz="1600" spc="-215" dirty="0">
                <a:latin typeface="Trebuchet MS"/>
                <a:cs typeface="Trebuchet MS"/>
              </a:rPr>
              <a:t> </a:t>
            </a:r>
            <a:r>
              <a:rPr sz="1600" dirty="0">
                <a:latin typeface="Trebuchet MS"/>
                <a:cs typeface="Trebuchet MS"/>
              </a:rPr>
              <a:t>Börja</a:t>
            </a:r>
            <a:r>
              <a:rPr sz="1600" spc="-85" dirty="0">
                <a:latin typeface="Trebuchet MS"/>
                <a:cs typeface="Trebuchet MS"/>
              </a:rPr>
              <a:t> </a:t>
            </a:r>
            <a:r>
              <a:rPr sz="1600" spc="65" dirty="0">
                <a:latin typeface="Trebuchet MS"/>
                <a:cs typeface="Trebuchet MS"/>
              </a:rPr>
              <a:t>med</a:t>
            </a:r>
            <a:r>
              <a:rPr sz="1600" spc="-80" dirty="0">
                <a:latin typeface="Trebuchet MS"/>
                <a:cs typeface="Trebuchet MS"/>
              </a:rPr>
              <a:t> </a:t>
            </a:r>
            <a:r>
              <a:rPr sz="1600" spc="-100" dirty="0">
                <a:latin typeface="Trebuchet MS"/>
                <a:cs typeface="Trebuchet MS"/>
              </a:rPr>
              <a:t>att</a:t>
            </a:r>
            <a:r>
              <a:rPr sz="1600" spc="-80" dirty="0">
                <a:latin typeface="Trebuchet MS"/>
                <a:cs typeface="Trebuchet MS"/>
              </a:rPr>
              <a:t> </a:t>
            </a:r>
            <a:r>
              <a:rPr sz="1600" spc="-15" dirty="0">
                <a:latin typeface="Trebuchet MS"/>
                <a:cs typeface="Trebuchet MS"/>
              </a:rPr>
              <a:t>lista  </a:t>
            </a:r>
            <a:r>
              <a:rPr sz="1600" spc="-5" dirty="0">
                <a:latin typeface="Trebuchet MS"/>
                <a:cs typeface="Trebuchet MS"/>
              </a:rPr>
              <a:t>alla </a:t>
            </a:r>
            <a:r>
              <a:rPr sz="1600" spc="50" dirty="0">
                <a:latin typeface="Trebuchet MS"/>
                <a:cs typeface="Trebuchet MS"/>
              </a:rPr>
              <a:t>uppenbara ekonomiska </a:t>
            </a:r>
            <a:r>
              <a:rPr sz="1600" spc="10" dirty="0">
                <a:latin typeface="Trebuchet MS"/>
                <a:cs typeface="Trebuchet MS"/>
              </a:rPr>
              <a:t>fördelar </a:t>
            </a:r>
            <a:r>
              <a:rPr sz="1600" spc="65" dirty="0">
                <a:latin typeface="Trebuchet MS"/>
                <a:cs typeface="Trebuchet MS"/>
              </a:rPr>
              <a:t>som </a:t>
            </a:r>
            <a:r>
              <a:rPr sz="1600" spc="30" dirty="0">
                <a:latin typeface="Trebuchet MS"/>
                <a:cs typeface="Trebuchet MS"/>
              </a:rPr>
              <a:t>investeringen  </a:t>
            </a:r>
            <a:r>
              <a:rPr sz="1600" spc="50" dirty="0">
                <a:latin typeface="Trebuchet MS"/>
                <a:cs typeface="Trebuchet MS"/>
              </a:rPr>
              <a:t>kommer </a:t>
            </a:r>
            <a:r>
              <a:rPr sz="1600" spc="-100" dirty="0">
                <a:latin typeface="Trebuchet MS"/>
                <a:cs typeface="Trebuchet MS"/>
              </a:rPr>
              <a:t>att </a:t>
            </a:r>
            <a:r>
              <a:rPr sz="1600" spc="35" dirty="0">
                <a:latin typeface="Trebuchet MS"/>
                <a:cs typeface="Trebuchet MS"/>
              </a:rPr>
              <a:t>leda</a:t>
            </a:r>
            <a:r>
              <a:rPr sz="1600" spc="-210" dirty="0">
                <a:latin typeface="Trebuchet MS"/>
                <a:cs typeface="Trebuchet MS"/>
              </a:rPr>
              <a:t> </a:t>
            </a:r>
            <a:r>
              <a:rPr sz="1600" spc="-60" dirty="0">
                <a:latin typeface="Trebuchet MS"/>
                <a:cs typeface="Trebuchet MS"/>
              </a:rPr>
              <a:t>till.</a:t>
            </a:r>
            <a:endParaRPr sz="1600">
              <a:latin typeface="Trebuchet MS"/>
              <a:cs typeface="Trebuchet MS"/>
            </a:endParaRPr>
          </a:p>
          <a:p>
            <a:pPr marL="241300" marR="5080" indent="-228600">
              <a:lnSpc>
                <a:spcPct val="119700"/>
              </a:lnSpc>
              <a:spcBef>
                <a:spcPts val="1110"/>
              </a:spcBef>
              <a:buClr>
                <a:srgbClr val="10B6F4"/>
              </a:buClr>
              <a:buSzPct val="112500"/>
              <a:buFont typeface="Wingdings"/>
              <a:buChar char=""/>
              <a:tabLst>
                <a:tab pos="241300" algn="l"/>
              </a:tabLst>
            </a:pPr>
            <a:r>
              <a:rPr sz="1600" spc="55" dirty="0">
                <a:latin typeface="Trebuchet MS"/>
                <a:cs typeface="Trebuchet MS"/>
              </a:rPr>
              <a:t>När </a:t>
            </a:r>
            <a:r>
              <a:rPr sz="1600" spc="65" dirty="0">
                <a:latin typeface="Trebuchet MS"/>
                <a:cs typeface="Trebuchet MS"/>
              </a:rPr>
              <a:t>du </a:t>
            </a:r>
            <a:r>
              <a:rPr sz="1600" spc="-40" dirty="0">
                <a:latin typeface="Trebuchet MS"/>
                <a:cs typeface="Trebuchet MS"/>
              </a:rPr>
              <a:t>listat </a:t>
            </a:r>
            <a:r>
              <a:rPr sz="1600" spc="-5" dirty="0">
                <a:latin typeface="Trebuchet MS"/>
                <a:cs typeface="Trebuchet MS"/>
              </a:rPr>
              <a:t>alla </a:t>
            </a:r>
            <a:r>
              <a:rPr sz="1600" spc="-10" dirty="0">
                <a:latin typeface="Trebuchet MS"/>
                <a:cs typeface="Trebuchet MS"/>
              </a:rPr>
              <a:t>intäkter </a:t>
            </a:r>
            <a:r>
              <a:rPr sz="1600" spc="25" dirty="0">
                <a:latin typeface="Trebuchet MS"/>
                <a:cs typeface="Trebuchet MS"/>
              </a:rPr>
              <a:t>är </a:t>
            </a:r>
            <a:r>
              <a:rPr sz="1600" spc="-5" dirty="0">
                <a:latin typeface="Trebuchet MS"/>
                <a:cs typeface="Trebuchet MS"/>
              </a:rPr>
              <a:t>det </a:t>
            </a:r>
            <a:r>
              <a:rPr sz="1600" spc="95" dirty="0">
                <a:latin typeface="Trebuchet MS"/>
                <a:cs typeface="Trebuchet MS"/>
              </a:rPr>
              <a:t>dags </a:t>
            </a:r>
            <a:r>
              <a:rPr sz="1600" spc="-100" dirty="0">
                <a:latin typeface="Trebuchet MS"/>
                <a:cs typeface="Trebuchet MS"/>
              </a:rPr>
              <a:t>att </a:t>
            </a:r>
            <a:r>
              <a:rPr sz="1600" spc="-90" dirty="0">
                <a:latin typeface="Trebuchet MS"/>
                <a:cs typeface="Trebuchet MS"/>
              </a:rPr>
              <a:t>titta </a:t>
            </a:r>
            <a:r>
              <a:rPr sz="1600" spc="55" dirty="0">
                <a:latin typeface="Trebuchet MS"/>
                <a:cs typeface="Trebuchet MS"/>
              </a:rPr>
              <a:t>på </a:t>
            </a:r>
            <a:r>
              <a:rPr sz="1600" spc="35" dirty="0">
                <a:latin typeface="Trebuchet MS"/>
                <a:cs typeface="Trebuchet MS"/>
              </a:rPr>
              <a:t>vilka  </a:t>
            </a:r>
            <a:r>
              <a:rPr sz="1600" spc="30" dirty="0">
                <a:latin typeface="Trebuchet MS"/>
                <a:cs typeface="Trebuchet MS"/>
              </a:rPr>
              <a:t>kostnader</a:t>
            </a:r>
            <a:r>
              <a:rPr sz="1600" spc="-90" dirty="0">
                <a:latin typeface="Trebuchet MS"/>
                <a:cs typeface="Trebuchet MS"/>
              </a:rPr>
              <a:t> </a:t>
            </a:r>
            <a:r>
              <a:rPr sz="1600" spc="65" dirty="0">
                <a:latin typeface="Trebuchet MS"/>
                <a:cs typeface="Trebuchet MS"/>
              </a:rPr>
              <a:t>som</a:t>
            </a:r>
            <a:r>
              <a:rPr sz="1600" spc="-80" dirty="0">
                <a:latin typeface="Trebuchet MS"/>
                <a:cs typeface="Trebuchet MS"/>
              </a:rPr>
              <a:t> </a:t>
            </a:r>
            <a:r>
              <a:rPr sz="1600" spc="-50" dirty="0">
                <a:latin typeface="Trebuchet MS"/>
                <a:cs typeface="Trebuchet MS"/>
              </a:rPr>
              <a:t>ditt</a:t>
            </a:r>
            <a:r>
              <a:rPr sz="1600" spc="-80" dirty="0">
                <a:latin typeface="Trebuchet MS"/>
                <a:cs typeface="Trebuchet MS"/>
              </a:rPr>
              <a:t> </a:t>
            </a:r>
            <a:r>
              <a:rPr sz="1600" spc="60" dirty="0">
                <a:latin typeface="Trebuchet MS"/>
                <a:cs typeface="Trebuchet MS"/>
              </a:rPr>
              <a:t>business</a:t>
            </a:r>
            <a:r>
              <a:rPr sz="1600" spc="-80" dirty="0">
                <a:latin typeface="Trebuchet MS"/>
                <a:cs typeface="Trebuchet MS"/>
              </a:rPr>
              <a:t> </a:t>
            </a:r>
            <a:r>
              <a:rPr sz="1600" spc="40" dirty="0">
                <a:latin typeface="Trebuchet MS"/>
                <a:cs typeface="Trebuchet MS"/>
              </a:rPr>
              <a:t>case</a:t>
            </a:r>
            <a:r>
              <a:rPr sz="1600" spc="-90" dirty="0">
                <a:latin typeface="Trebuchet MS"/>
                <a:cs typeface="Trebuchet MS"/>
              </a:rPr>
              <a:t> </a:t>
            </a:r>
            <a:r>
              <a:rPr sz="1600" spc="50" dirty="0">
                <a:latin typeface="Trebuchet MS"/>
                <a:cs typeface="Trebuchet MS"/>
              </a:rPr>
              <a:t>kommer</a:t>
            </a:r>
            <a:r>
              <a:rPr sz="1600" spc="-90" dirty="0">
                <a:latin typeface="Trebuchet MS"/>
                <a:cs typeface="Trebuchet MS"/>
              </a:rPr>
              <a:t> </a:t>
            </a:r>
            <a:r>
              <a:rPr sz="1600" spc="-100" dirty="0">
                <a:latin typeface="Trebuchet MS"/>
                <a:cs typeface="Trebuchet MS"/>
              </a:rPr>
              <a:t>att</a:t>
            </a:r>
            <a:r>
              <a:rPr sz="1600" spc="-80" dirty="0">
                <a:latin typeface="Trebuchet MS"/>
                <a:cs typeface="Trebuchet MS"/>
              </a:rPr>
              <a:t> </a:t>
            </a:r>
            <a:r>
              <a:rPr sz="1600" spc="15" dirty="0">
                <a:latin typeface="Trebuchet MS"/>
                <a:cs typeface="Trebuchet MS"/>
              </a:rPr>
              <a:t>generera.</a:t>
            </a:r>
            <a:r>
              <a:rPr sz="1600" spc="-215" dirty="0">
                <a:latin typeface="Trebuchet MS"/>
                <a:cs typeface="Trebuchet MS"/>
              </a:rPr>
              <a:t> </a:t>
            </a:r>
            <a:r>
              <a:rPr sz="1600" dirty="0">
                <a:latin typeface="Trebuchet MS"/>
                <a:cs typeface="Trebuchet MS"/>
              </a:rPr>
              <a:t>Börja  </a:t>
            </a:r>
            <a:r>
              <a:rPr sz="1600" spc="65" dirty="0">
                <a:latin typeface="Trebuchet MS"/>
                <a:cs typeface="Trebuchet MS"/>
              </a:rPr>
              <a:t>med </a:t>
            </a:r>
            <a:r>
              <a:rPr sz="1600" spc="-100" dirty="0">
                <a:latin typeface="Trebuchet MS"/>
                <a:cs typeface="Trebuchet MS"/>
              </a:rPr>
              <a:t>att </a:t>
            </a:r>
            <a:r>
              <a:rPr sz="1600" spc="-15" dirty="0">
                <a:latin typeface="Trebuchet MS"/>
                <a:cs typeface="Trebuchet MS"/>
              </a:rPr>
              <a:t>lista </a:t>
            </a:r>
            <a:r>
              <a:rPr sz="1600" spc="75" dirty="0">
                <a:latin typeface="Trebuchet MS"/>
                <a:cs typeface="Trebuchet MS"/>
              </a:rPr>
              <a:t>de </a:t>
            </a:r>
            <a:r>
              <a:rPr sz="1600" spc="10" dirty="0">
                <a:latin typeface="Trebuchet MS"/>
                <a:cs typeface="Trebuchet MS"/>
              </a:rPr>
              <a:t>direkta </a:t>
            </a:r>
            <a:r>
              <a:rPr sz="1600" spc="30" dirty="0">
                <a:latin typeface="Trebuchet MS"/>
                <a:cs typeface="Trebuchet MS"/>
              </a:rPr>
              <a:t>kostnaderna </a:t>
            </a:r>
            <a:r>
              <a:rPr sz="1600" spc="-20" dirty="0">
                <a:latin typeface="Trebuchet MS"/>
                <a:cs typeface="Trebuchet MS"/>
              </a:rPr>
              <a:t>tex </a:t>
            </a:r>
            <a:r>
              <a:rPr sz="1600" spc="60" dirty="0">
                <a:latin typeface="Trebuchet MS"/>
                <a:cs typeface="Trebuchet MS"/>
              </a:rPr>
              <a:t>inköp </a:t>
            </a:r>
            <a:r>
              <a:rPr sz="1600" spc="20" dirty="0">
                <a:latin typeface="Trebuchet MS"/>
                <a:cs typeface="Trebuchet MS"/>
              </a:rPr>
              <a:t>eller  </a:t>
            </a:r>
            <a:r>
              <a:rPr sz="1600" spc="-10" dirty="0">
                <a:latin typeface="Trebuchet MS"/>
                <a:cs typeface="Trebuchet MS"/>
              </a:rPr>
              <a:t>konsulttid.</a:t>
            </a:r>
            <a:r>
              <a:rPr sz="1600" spc="-215" dirty="0">
                <a:latin typeface="Trebuchet MS"/>
                <a:cs typeface="Trebuchet MS"/>
              </a:rPr>
              <a:t> </a:t>
            </a:r>
            <a:r>
              <a:rPr sz="1600" spc="-15" dirty="0">
                <a:latin typeface="Trebuchet MS"/>
                <a:cs typeface="Trebuchet MS"/>
              </a:rPr>
              <a:t>Detta</a:t>
            </a:r>
            <a:r>
              <a:rPr sz="1600" spc="-80" dirty="0">
                <a:latin typeface="Trebuchet MS"/>
                <a:cs typeface="Trebuchet MS"/>
              </a:rPr>
              <a:t> </a:t>
            </a:r>
            <a:r>
              <a:rPr sz="1600" spc="35" dirty="0">
                <a:latin typeface="Trebuchet MS"/>
                <a:cs typeface="Trebuchet MS"/>
              </a:rPr>
              <a:t>blir</a:t>
            </a:r>
            <a:r>
              <a:rPr sz="1600" spc="-90" dirty="0">
                <a:latin typeface="Trebuchet MS"/>
                <a:cs typeface="Trebuchet MS"/>
              </a:rPr>
              <a:t> ett</a:t>
            </a:r>
            <a:r>
              <a:rPr sz="1600" spc="-75" dirty="0">
                <a:latin typeface="Trebuchet MS"/>
                <a:cs typeface="Trebuchet MS"/>
              </a:rPr>
              <a:t> </a:t>
            </a:r>
            <a:r>
              <a:rPr sz="1600" spc="50" dirty="0">
                <a:latin typeface="Trebuchet MS"/>
                <a:cs typeface="Trebuchet MS"/>
              </a:rPr>
              <a:t>underlag</a:t>
            </a:r>
            <a:r>
              <a:rPr sz="1600" spc="-85" dirty="0">
                <a:latin typeface="Trebuchet MS"/>
                <a:cs typeface="Trebuchet MS"/>
              </a:rPr>
              <a:t> </a:t>
            </a:r>
            <a:r>
              <a:rPr sz="1600" spc="-15" dirty="0">
                <a:latin typeface="Trebuchet MS"/>
                <a:cs typeface="Trebuchet MS"/>
              </a:rPr>
              <a:t>för</a:t>
            </a:r>
            <a:r>
              <a:rPr sz="1600" spc="-85" dirty="0">
                <a:latin typeface="Trebuchet MS"/>
                <a:cs typeface="Trebuchet MS"/>
              </a:rPr>
              <a:t> </a:t>
            </a:r>
            <a:r>
              <a:rPr sz="1600" spc="50" dirty="0">
                <a:latin typeface="Trebuchet MS"/>
                <a:cs typeface="Trebuchet MS"/>
              </a:rPr>
              <a:t>ledningen</a:t>
            </a:r>
            <a:r>
              <a:rPr sz="1600" spc="-85" dirty="0">
                <a:latin typeface="Trebuchet MS"/>
                <a:cs typeface="Trebuchet MS"/>
              </a:rPr>
              <a:t> </a:t>
            </a:r>
            <a:r>
              <a:rPr sz="1600" spc="45" dirty="0">
                <a:latin typeface="Trebuchet MS"/>
                <a:cs typeface="Trebuchet MS"/>
              </a:rPr>
              <a:t>och</a:t>
            </a:r>
            <a:r>
              <a:rPr sz="1600" spc="-90" dirty="0">
                <a:latin typeface="Trebuchet MS"/>
                <a:cs typeface="Trebuchet MS"/>
              </a:rPr>
              <a:t> </a:t>
            </a:r>
            <a:r>
              <a:rPr sz="1600" spc="20" dirty="0">
                <a:latin typeface="Trebuchet MS"/>
                <a:cs typeface="Trebuchet MS"/>
              </a:rPr>
              <a:t>styrelsen  </a:t>
            </a:r>
            <a:r>
              <a:rPr sz="1600" spc="-100" dirty="0">
                <a:latin typeface="Trebuchet MS"/>
                <a:cs typeface="Trebuchet MS"/>
              </a:rPr>
              <a:t>att </a:t>
            </a:r>
            <a:r>
              <a:rPr sz="1600" spc="-75" dirty="0">
                <a:latin typeface="Trebuchet MS"/>
                <a:cs typeface="Trebuchet MS"/>
              </a:rPr>
              <a:t>fatta </a:t>
            </a:r>
            <a:r>
              <a:rPr sz="1600" spc="-90" dirty="0">
                <a:latin typeface="Trebuchet MS"/>
                <a:cs typeface="Trebuchet MS"/>
              </a:rPr>
              <a:t>ett </a:t>
            </a:r>
            <a:r>
              <a:rPr sz="1600" spc="20" dirty="0">
                <a:latin typeface="Trebuchet MS"/>
                <a:cs typeface="Trebuchet MS"/>
              </a:rPr>
              <a:t>beslut </a:t>
            </a:r>
            <a:r>
              <a:rPr sz="1600" spc="50" dirty="0">
                <a:latin typeface="Trebuchet MS"/>
                <a:cs typeface="Trebuchet MS"/>
              </a:rPr>
              <a:t>om</a:t>
            </a:r>
            <a:r>
              <a:rPr sz="1600" spc="-170" dirty="0">
                <a:latin typeface="Trebuchet MS"/>
                <a:cs typeface="Trebuchet MS"/>
              </a:rPr>
              <a:t> </a:t>
            </a:r>
            <a:r>
              <a:rPr sz="1600" spc="15" dirty="0">
                <a:latin typeface="Trebuchet MS"/>
                <a:cs typeface="Trebuchet MS"/>
              </a:rPr>
              <a:t>investering.</a:t>
            </a:r>
            <a:endParaRPr sz="1600">
              <a:latin typeface="Trebuchet MS"/>
              <a:cs typeface="Trebuchet MS"/>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7" name="object 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8" name="object 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9" name="object 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0" name="object 1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sp>
        <p:nvSpPr>
          <p:cNvPr id="11" name="object 11"/>
          <p:cNvSpPr/>
          <p:nvPr/>
        </p:nvSpPr>
        <p:spPr>
          <a:xfrm>
            <a:off x="0" y="0"/>
            <a:ext cx="5173667" cy="6864350"/>
          </a:xfrm>
          <a:prstGeom prst="rect">
            <a:avLst/>
          </a:prstGeom>
          <a:blipFill>
            <a:blip r:embed="rId3" cstate="print"/>
            <a:stretch>
              <a:fillRect/>
            </a:stretch>
          </a:blipFill>
        </p:spPr>
        <p:txBody>
          <a:bodyPr wrap="square" lIns="0" tIns="0" rIns="0" bIns="0" rtlCol="0"/>
          <a:lstStyle/>
          <a:p>
            <a:endParaRPr/>
          </a:p>
        </p:txBody>
      </p:sp>
      <p:grpSp>
        <p:nvGrpSpPr>
          <p:cNvPr id="12" name="object 12"/>
          <p:cNvGrpSpPr/>
          <p:nvPr/>
        </p:nvGrpSpPr>
        <p:grpSpPr>
          <a:xfrm>
            <a:off x="1923669" y="0"/>
            <a:ext cx="10268585" cy="6858000"/>
            <a:chOff x="1923669" y="0"/>
            <a:chExt cx="10268585" cy="6858000"/>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sp>
          <p:nvSpPr>
            <p:cNvPr id="15" name="object 15"/>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6" name="object 16"/>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7" name="object 17"/>
            <p:cNvSpPr/>
            <p:nvPr/>
          </p:nvSpPr>
          <p:spPr>
            <a:xfrm>
              <a:off x="1923669" y="0"/>
              <a:ext cx="10268585" cy="6858000"/>
            </a:xfrm>
            <a:custGeom>
              <a:avLst/>
              <a:gdLst/>
              <a:ahLst/>
              <a:cxnLst/>
              <a:rect l="l" t="t" r="r" b="b"/>
              <a:pathLst>
                <a:path w="10268585" h="6858000">
                  <a:moveTo>
                    <a:pt x="0" y="0"/>
                  </a:moveTo>
                  <a:lnTo>
                    <a:pt x="10268331" y="0"/>
                  </a:lnTo>
                  <a:lnTo>
                    <a:pt x="10268331" y="6858000"/>
                  </a:lnTo>
                  <a:lnTo>
                    <a:pt x="0" y="6858000"/>
                  </a:lnTo>
                  <a:lnTo>
                    <a:pt x="0" y="0"/>
                  </a:lnTo>
                  <a:close/>
                </a:path>
              </a:pathLst>
            </a:custGeom>
            <a:solidFill>
              <a:srgbClr val="FFFFFF"/>
            </a:solidFill>
          </p:spPr>
          <p:txBody>
            <a:bodyPr wrap="square" lIns="0" tIns="0" rIns="0" bIns="0" rtlCol="0"/>
            <a:lstStyle/>
            <a:p>
              <a:endParaRPr/>
            </a:p>
          </p:txBody>
        </p:sp>
      </p:grpSp>
      <p:sp>
        <p:nvSpPr>
          <p:cNvPr id="18" name="object 18"/>
          <p:cNvSpPr txBox="1">
            <a:spLocks noGrp="1"/>
          </p:cNvSpPr>
          <p:nvPr>
            <p:ph type="title"/>
          </p:nvPr>
        </p:nvSpPr>
        <p:spPr>
          <a:xfrm>
            <a:off x="3096386" y="956564"/>
            <a:ext cx="1711960" cy="574040"/>
          </a:xfrm>
          <a:prstGeom prst="rect">
            <a:avLst/>
          </a:prstGeom>
        </p:spPr>
        <p:txBody>
          <a:bodyPr vert="horz" wrap="square" lIns="0" tIns="12700" rIns="0" bIns="0" rtlCol="0">
            <a:spAutoFit/>
          </a:bodyPr>
          <a:lstStyle/>
          <a:p>
            <a:pPr marL="12700">
              <a:lnSpc>
                <a:spcPct val="100000"/>
              </a:lnSpc>
              <a:spcBef>
                <a:spcPts val="100"/>
              </a:spcBef>
            </a:pPr>
            <a:r>
              <a:rPr sz="3600" spc="-434" dirty="0">
                <a:solidFill>
                  <a:srgbClr val="10B6F4"/>
                </a:solidFill>
              </a:rPr>
              <a:t>R</a:t>
            </a:r>
            <a:r>
              <a:rPr sz="3600" spc="-290" dirty="0">
                <a:solidFill>
                  <a:srgbClr val="10B6F4"/>
                </a:solidFill>
              </a:rPr>
              <a:t>i</a:t>
            </a:r>
            <a:r>
              <a:rPr sz="3600" spc="-225" dirty="0">
                <a:solidFill>
                  <a:srgbClr val="10B6F4"/>
                </a:solidFill>
              </a:rPr>
              <a:t>s</a:t>
            </a:r>
            <a:r>
              <a:rPr sz="3600" spc="-455" dirty="0">
                <a:solidFill>
                  <a:srgbClr val="10B6F4"/>
                </a:solidFill>
              </a:rPr>
              <a:t>k</a:t>
            </a:r>
            <a:r>
              <a:rPr sz="3600" spc="-345" dirty="0">
                <a:solidFill>
                  <a:srgbClr val="10B6F4"/>
                </a:solidFill>
              </a:rPr>
              <a:t>a</a:t>
            </a:r>
            <a:r>
              <a:rPr sz="3600" spc="-245" dirty="0">
                <a:solidFill>
                  <a:srgbClr val="10B6F4"/>
                </a:solidFill>
              </a:rPr>
              <a:t>n</a:t>
            </a:r>
            <a:r>
              <a:rPr sz="3600" spc="-345" dirty="0">
                <a:solidFill>
                  <a:srgbClr val="10B6F4"/>
                </a:solidFill>
              </a:rPr>
              <a:t>a</a:t>
            </a:r>
            <a:r>
              <a:rPr sz="3600" spc="-415" dirty="0">
                <a:solidFill>
                  <a:srgbClr val="10B6F4"/>
                </a:solidFill>
              </a:rPr>
              <a:t>l</a:t>
            </a:r>
            <a:r>
              <a:rPr sz="3600" spc="-390" dirty="0">
                <a:solidFill>
                  <a:srgbClr val="10B6F4"/>
                </a:solidFill>
              </a:rPr>
              <a:t>y</a:t>
            </a:r>
            <a:r>
              <a:rPr sz="3600" spc="-65" dirty="0">
                <a:solidFill>
                  <a:srgbClr val="10B6F4"/>
                </a:solidFill>
              </a:rPr>
              <a:t>s</a:t>
            </a:r>
            <a:endParaRPr sz="3600"/>
          </a:p>
        </p:txBody>
      </p:sp>
      <p:sp>
        <p:nvSpPr>
          <p:cNvPr id="19" name="object 19"/>
          <p:cNvSpPr/>
          <p:nvPr/>
        </p:nvSpPr>
        <p:spPr>
          <a:xfrm>
            <a:off x="1818639" y="934072"/>
            <a:ext cx="259715" cy="300990"/>
          </a:xfrm>
          <a:custGeom>
            <a:avLst/>
            <a:gdLst/>
            <a:ahLst/>
            <a:cxnLst/>
            <a:rect l="l" t="t" r="r" b="b"/>
            <a:pathLst>
              <a:path w="259714" h="300990">
                <a:moveTo>
                  <a:pt x="0" y="0"/>
                </a:moveTo>
                <a:lnTo>
                  <a:pt x="0" y="300774"/>
                </a:lnTo>
                <a:lnTo>
                  <a:pt x="259295" y="150380"/>
                </a:lnTo>
                <a:lnTo>
                  <a:pt x="0" y="0"/>
                </a:lnTo>
                <a:close/>
              </a:path>
            </a:pathLst>
          </a:custGeom>
          <a:solidFill>
            <a:srgbClr val="10B6F4"/>
          </a:solidFill>
        </p:spPr>
        <p:txBody>
          <a:bodyPr wrap="square" lIns="0" tIns="0" rIns="0" bIns="0" rtlCol="0"/>
          <a:lstStyle/>
          <a:p>
            <a:endParaRPr/>
          </a:p>
        </p:txBody>
      </p:sp>
      <p:sp>
        <p:nvSpPr>
          <p:cNvPr id="20" name="object 20"/>
          <p:cNvSpPr txBox="1"/>
          <p:nvPr/>
        </p:nvSpPr>
        <p:spPr>
          <a:xfrm>
            <a:off x="2959226" y="2261108"/>
            <a:ext cx="5932170" cy="3354070"/>
          </a:xfrm>
          <a:prstGeom prst="rect">
            <a:avLst/>
          </a:prstGeom>
        </p:spPr>
        <p:txBody>
          <a:bodyPr vert="horz" wrap="square" lIns="0" tIns="17145" rIns="0" bIns="0" rtlCol="0">
            <a:spAutoFit/>
          </a:bodyPr>
          <a:lstStyle/>
          <a:p>
            <a:pPr marL="12700" marR="40005">
              <a:lnSpc>
                <a:spcPct val="109200"/>
              </a:lnSpc>
              <a:spcBef>
                <a:spcPts val="135"/>
              </a:spcBef>
            </a:pPr>
            <a:r>
              <a:rPr sz="1200" spc="15" dirty="0">
                <a:latin typeface="Trebuchet MS"/>
                <a:cs typeface="Trebuchet MS"/>
              </a:rPr>
              <a:t>Det</a:t>
            </a:r>
            <a:r>
              <a:rPr sz="1200" spc="-65" dirty="0">
                <a:latin typeface="Trebuchet MS"/>
                <a:cs typeface="Trebuchet MS"/>
              </a:rPr>
              <a:t> </a:t>
            </a:r>
            <a:r>
              <a:rPr sz="1200" spc="20" dirty="0">
                <a:latin typeface="Trebuchet MS"/>
                <a:cs typeface="Trebuchet MS"/>
              </a:rPr>
              <a:t>är</a:t>
            </a:r>
            <a:r>
              <a:rPr sz="1200" spc="-60" dirty="0">
                <a:latin typeface="Trebuchet MS"/>
                <a:cs typeface="Trebuchet MS"/>
              </a:rPr>
              <a:t> </a:t>
            </a:r>
            <a:r>
              <a:rPr sz="1200" spc="5" dirty="0">
                <a:latin typeface="Trebuchet MS"/>
                <a:cs typeface="Trebuchet MS"/>
              </a:rPr>
              <a:t>viktigt</a:t>
            </a:r>
            <a:r>
              <a:rPr sz="1200" spc="-60" dirty="0">
                <a:latin typeface="Trebuchet MS"/>
                <a:cs typeface="Trebuchet MS"/>
              </a:rPr>
              <a:t> </a:t>
            </a:r>
            <a:r>
              <a:rPr sz="1200" spc="-75" dirty="0">
                <a:latin typeface="Trebuchet MS"/>
                <a:cs typeface="Trebuchet MS"/>
              </a:rPr>
              <a:t>att</a:t>
            </a:r>
            <a:r>
              <a:rPr sz="1200" spc="-60" dirty="0">
                <a:latin typeface="Trebuchet MS"/>
                <a:cs typeface="Trebuchet MS"/>
              </a:rPr>
              <a:t> </a:t>
            </a:r>
            <a:r>
              <a:rPr sz="1200" spc="-5" dirty="0">
                <a:latin typeface="Trebuchet MS"/>
                <a:cs typeface="Trebuchet MS"/>
              </a:rPr>
              <a:t>alla</a:t>
            </a:r>
            <a:r>
              <a:rPr sz="1200" spc="-60" dirty="0">
                <a:latin typeface="Trebuchet MS"/>
                <a:cs typeface="Trebuchet MS"/>
              </a:rPr>
              <a:t> </a:t>
            </a:r>
            <a:r>
              <a:rPr sz="1200" spc="40" dirty="0">
                <a:latin typeface="Trebuchet MS"/>
                <a:cs typeface="Trebuchet MS"/>
              </a:rPr>
              <a:t>business</a:t>
            </a:r>
            <a:r>
              <a:rPr sz="1200" spc="-65" dirty="0">
                <a:latin typeface="Trebuchet MS"/>
                <a:cs typeface="Trebuchet MS"/>
              </a:rPr>
              <a:t> </a:t>
            </a:r>
            <a:r>
              <a:rPr sz="1200" spc="30" dirty="0">
                <a:latin typeface="Trebuchet MS"/>
                <a:cs typeface="Trebuchet MS"/>
              </a:rPr>
              <a:t>case</a:t>
            </a:r>
            <a:r>
              <a:rPr sz="1200" spc="-60" dirty="0">
                <a:latin typeface="Trebuchet MS"/>
                <a:cs typeface="Trebuchet MS"/>
              </a:rPr>
              <a:t> </a:t>
            </a:r>
            <a:r>
              <a:rPr sz="1200" spc="15" dirty="0">
                <a:latin typeface="Trebuchet MS"/>
                <a:cs typeface="Trebuchet MS"/>
              </a:rPr>
              <a:t>innehåller</a:t>
            </a:r>
            <a:r>
              <a:rPr sz="1200" spc="-60" dirty="0">
                <a:latin typeface="Trebuchet MS"/>
                <a:cs typeface="Trebuchet MS"/>
              </a:rPr>
              <a:t> </a:t>
            </a:r>
            <a:r>
              <a:rPr sz="1200" spc="30" dirty="0">
                <a:latin typeface="Trebuchet MS"/>
                <a:cs typeface="Trebuchet MS"/>
              </a:rPr>
              <a:t>en</a:t>
            </a:r>
            <a:r>
              <a:rPr sz="1200" spc="-60" dirty="0">
                <a:latin typeface="Trebuchet MS"/>
                <a:cs typeface="Trebuchet MS"/>
              </a:rPr>
              <a:t> </a:t>
            </a:r>
            <a:r>
              <a:rPr sz="1200" spc="35" dirty="0">
                <a:latin typeface="Trebuchet MS"/>
                <a:cs typeface="Trebuchet MS"/>
              </a:rPr>
              <a:t>riskanalys</a:t>
            </a:r>
            <a:r>
              <a:rPr sz="1200" spc="-60" dirty="0">
                <a:latin typeface="Trebuchet MS"/>
                <a:cs typeface="Trebuchet MS"/>
              </a:rPr>
              <a:t> </a:t>
            </a:r>
            <a:r>
              <a:rPr sz="1200" spc="40" dirty="0">
                <a:latin typeface="Trebuchet MS"/>
                <a:cs typeface="Trebuchet MS"/>
              </a:rPr>
              <a:t>där</a:t>
            </a:r>
            <a:r>
              <a:rPr sz="1200" spc="-60" dirty="0">
                <a:latin typeface="Trebuchet MS"/>
                <a:cs typeface="Trebuchet MS"/>
              </a:rPr>
              <a:t> </a:t>
            </a:r>
            <a:r>
              <a:rPr sz="1200" spc="50" dirty="0">
                <a:latin typeface="Trebuchet MS"/>
                <a:cs typeface="Trebuchet MS"/>
              </a:rPr>
              <a:t>du</a:t>
            </a:r>
            <a:r>
              <a:rPr sz="1200" spc="-65" dirty="0">
                <a:latin typeface="Trebuchet MS"/>
                <a:cs typeface="Trebuchet MS"/>
              </a:rPr>
              <a:t> </a:t>
            </a:r>
            <a:r>
              <a:rPr sz="1200" spc="-5" dirty="0">
                <a:latin typeface="Trebuchet MS"/>
                <a:cs typeface="Trebuchet MS"/>
              </a:rPr>
              <a:t>listar</a:t>
            </a:r>
            <a:r>
              <a:rPr sz="1200" spc="-60" dirty="0">
                <a:latin typeface="Trebuchet MS"/>
                <a:cs typeface="Trebuchet MS"/>
              </a:rPr>
              <a:t> </a:t>
            </a:r>
            <a:r>
              <a:rPr sz="1200" spc="-5" dirty="0">
                <a:latin typeface="Trebuchet MS"/>
                <a:cs typeface="Trebuchet MS"/>
              </a:rPr>
              <a:t>alla</a:t>
            </a:r>
            <a:r>
              <a:rPr sz="1200" spc="-60" dirty="0">
                <a:latin typeface="Trebuchet MS"/>
                <a:cs typeface="Trebuchet MS"/>
              </a:rPr>
              <a:t> </a:t>
            </a:r>
            <a:r>
              <a:rPr sz="1200" spc="15" dirty="0">
                <a:latin typeface="Trebuchet MS"/>
                <a:cs typeface="Trebuchet MS"/>
              </a:rPr>
              <a:t>möjliga  </a:t>
            </a:r>
            <a:r>
              <a:rPr sz="1200" spc="35" dirty="0">
                <a:latin typeface="Trebuchet MS"/>
                <a:cs typeface="Trebuchet MS"/>
              </a:rPr>
              <a:t>risker </a:t>
            </a:r>
            <a:r>
              <a:rPr sz="1200" spc="45" dirty="0">
                <a:latin typeface="Trebuchet MS"/>
                <a:cs typeface="Trebuchet MS"/>
              </a:rPr>
              <a:t>med </a:t>
            </a:r>
            <a:r>
              <a:rPr sz="1200" spc="-75" dirty="0">
                <a:latin typeface="Trebuchet MS"/>
                <a:cs typeface="Trebuchet MS"/>
              </a:rPr>
              <a:t>att </a:t>
            </a:r>
            <a:r>
              <a:rPr sz="1200" spc="20" dirty="0">
                <a:latin typeface="Trebuchet MS"/>
                <a:cs typeface="Trebuchet MS"/>
              </a:rPr>
              <a:t>genomföra </a:t>
            </a:r>
            <a:r>
              <a:rPr sz="1200" spc="-40" dirty="0">
                <a:latin typeface="Trebuchet MS"/>
                <a:cs typeface="Trebuchet MS"/>
              </a:rPr>
              <a:t>ditt </a:t>
            </a:r>
            <a:r>
              <a:rPr sz="1200" spc="40" dirty="0">
                <a:latin typeface="Trebuchet MS"/>
                <a:cs typeface="Trebuchet MS"/>
              </a:rPr>
              <a:t>business </a:t>
            </a:r>
            <a:r>
              <a:rPr sz="1200" dirty="0">
                <a:latin typeface="Trebuchet MS"/>
                <a:cs typeface="Trebuchet MS"/>
              </a:rPr>
              <a:t>case. </a:t>
            </a:r>
            <a:r>
              <a:rPr sz="1200" spc="-40" dirty="0">
                <a:latin typeface="Trebuchet MS"/>
                <a:cs typeface="Trebuchet MS"/>
              </a:rPr>
              <a:t>Ett </a:t>
            </a:r>
            <a:r>
              <a:rPr sz="1200" spc="15" dirty="0">
                <a:latin typeface="Trebuchet MS"/>
                <a:cs typeface="Trebuchet MS"/>
              </a:rPr>
              <a:t>vanligt </a:t>
            </a:r>
            <a:r>
              <a:rPr sz="1200" spc="-40" dirty="0">
                <a:latin typeface="Trebuchet MS"/>
                <a:cs typeface="Trebuchet MS"/>
              </a:rPr>
              <a:t>sätt </a:t>
            </a:r>
            <a:r>
              <a:rPr sz="1200" spc="-75" dirty="0">
                <a:latin typeface="Trebuchet MS"/>
                <a:cs typeface="Trebuchet MS"/>
              </a:rPr>
              <a:t>att </a:t>
            </a:r>
            <a:r>
              <a:rPr sz="1200" spc="35" dirty="0">
                <a:latin typeface="Trebuchet MS"/>
                <a:cs typeface="Trebuchet MS"/>
              </a:rPr>
              <a:t>beräkna riskerna </a:t>
            </a:r>
            <a:r>
              <a:rPr sz="1200" spc="20" dirty="0">
                <a:latin typeface="Trebuchet MS"/>
                <a:cs typeface="Trebuchet MS"/>
              </a:rPr>
              <a:t>är  </a:t>
            </a:r>
            <a:r>
              <a:rPr sz="1200" spc="-75" dirty="0">
                <a:latin typeface="Trebuchet MS"/>
                <a:cs typeface="Trebuchet MS"/>
              </a:rPr>
              <a:t>att </a:t>
            </a:r>
            <a:r>
              <a:rPr sz="1200" spc="35" dirty="0">
                <a:latin typeface="Trebuchet MS"/>
                <a:cs typeface="Trebuchet MS"/>
              </a:rPr>
              <a:t>gradera </a:t>
            </a:r>
            <a:r>
              <a:rPr sz="1200" spc="15" dirty="0">
                <a:latin typeface="Trebuchet MS"/>
                <a:cs typeface="Trebuchet MS"/>
              </a:rPr>
              <a:t>sannolikheten </a:t>
            </a:r>
            <a:r>
              <a:rPr sz="1200" spc="-75" dirty="0">
                <a:latin typeface="Trebuchet MS"/>
                <a:cs typeface="Trebuchet MS"/>
              </a:rPr>
              <a:t>att </a:t>
            </a:r>
            <a:r>
              <a:rPr sz="1200" spc="55" dirty="0">
                <a:latin typeface="Trebuchet MS"/>
                <a:cs typeface="Trebuchet MS"/>
              </a:rPr>
              <a:t>de </a:t>
            </a:r>
            <a:r>
              <a:rPr sz="1200" spc="-20" dirty="0">
                <a:latin typeface="Trebuchet MS"/>
                <a:cs typeface="Trebuchet MS"/>
              </a:rPr>
              <a:t>inträffar </a:t>
            </a:r>
            <a:r>
              <a:rPr sz="1200" spc="30" dirty="0">
                <a:latin typeface="Trebuchet MS"/>
                <a:cs typeface="Trebuchet MS"/>
              </a:rPr>
              <a:t>och </a:t>
            </a:r>
            <a:r>
              <a:rPr sz="1200" spc="25" dirty="0">
                <a:latin typeface="Trebuchet MS"/>
                <a:cs typeface="Trebuchet MS"/>
              </a:rPr>
              <a:t>hur </a:t>
            </a:r>
            <a:r>
              <a:rPr sz="1200" spc="10" dirty="0">
                <a:latin typeface="Trebuchet MS"/>
                <a:cs typeface="Trebuchet MS"/>
              </a:rPr>
              <a:t>mycket </a:t>
            </a:r>
            <a:r>
              <a:rPr sz="1200" spc="-5" dirty="0">
                <a:latin typeface="Trebuchet MS"/>
                <a:cs typeface="Trebuchet MS"/>
              </a:rPr>
              <a:t>det </a:t>
            </a:r>
            <a:r>
              <a:rPr sz="1200" spc="30" dirty="0">
                <a:latin typeface="Trebuchet MS"/>
                <a:cs typeface="Trebuchet MS"/>
              </a:rPr>
              <a:t>påverkar </a:t>
            </a:r>
            <a:r>
              <a:rPr sz="1200" spc="40" dirty="0">
                <a:latin typeface="Trebuchet MS"/>
                <a:cs typeface="Trebuchet MS"/>
              </a:rPr>
              <a:t>om </a:t>
            </a:r>
            <a:r>
              <a:rPr sz="1200" spc="35" dirty="0">
                <a:latin typeface="Trebuchet MS"/>
                <a:cs typeface="Trebuchet MS"/>
              </a:rPr>
              <a:t>risken  </a:t>
            </a:r>
            <a:r>
              <a:rPr sz="1200" spc="-10" dirty="0">
                <a:latin typeface="Trebuchet MS"/>
                <a:cs typeface="Trebuchet MS"/>
              </a:rPr>
              <a:t>faktiskt</a:t>
            </a:r>
            <a:r>
              <a:rPr sz="1200" spc="-65" dirty="0">
                <a:latin typeface="Trebuchet MS"/>
                <a:cs typeface="Trebuchet MS"/>
              </a:rPr>
              <a:t> </a:t>
            </a:r>
            <a:r>
              <a:rPr sz="1200" spc="-20" dirty="0">
                <a:latin typeface="Trebuchet MS"/>
                <a:cs typeface="Trebuchet MS"/>
              </a:rPr>
              <a:t>inträffar</a:t>
            </a:r>
            <a:r>
              <a:rPr sz="1200" spc="-60" dirty="0">
                <a:latin typeface="Trebuchet MS"/>
                <a:cs typeface="Trebuchet MS"/>
              </a:rPr>
              <a:t> </a:t>
            </a:r>
            <a:r>
              <a:rPr sz="1200" spc="40" dirty="0">
                <a:latin typeface="Trebuchet MS"/>
                <a:cs typeface="Trebuchet MS"/>
              </a:rPr>
              <a:t>på</a:t>
            </a:r>
            <a:r>
              <a:rPr sz="1200" spc="-65" dirty="0">
                <a:latin typeface="Trebuchet MS"/>
                <a:cs typeface="Trebuchet MS"/>
              </a:rPr>
              <a:t> </a:t>
            </a:r>
            <a:r>
              <a:rPr sz="1200" spc="30" dirty="0">
                <a:latin typeface="Trebuchet MS"/>
                <a:cs typeface="Trebuchet MS"/>
              </a:rPr>
              <a:t>en</a:t>
            </a:r>
            <a:r>
              <a:rPr sz="1200" spc="-60" dirty="0">
                <a:latin typeface="Trebuchet MS"/>
                <a:cs typeface="Trebuchet MS"/>
              </a:rPr>
              <a:t> </a:t>
            </a:r>
            <a:r>
              <a:rPr sz="1200" spc="25" dirty="0">
                <a:latin typeface="Trebuchet MS"/>
                <a:cs typeface="Trebuchet MS"/>
              </a:rPr>
              <a:t>skala</a:t>
            </a:r>
            <a:r>
              <a:rPr sz="1200" spc="-60" dirty="0">
                <a:latin typeface="Trebuchet MS"/>
                <a:cs typeface="Trebuchet MS"/>
              </a:rPr>
              <a:t> </a:t>
            </a:r>
            <a:r>
              <a:rPr sz="1200" spc="-10" dirty="0">
                <a:latin typeface="Trebuchet MS"/>
                <a:cs typeface="Trebuchet MS"/>
              </a:rPr>
              <a:t>från</a:t>
            </a:r>
            <a:r>
              <a:rPr sz="1200" spc="-65" dirty="0">
                <a:latin typeface="Trebuchet MS"/>
                <a:cs typeface="Trebuchet MS"/>
              </a:rPr>
              <a:t> </a:t>
            </a:r>
            <a:r>
              <a:rPr sz="1200" spc="20" dirty="0">
                <a:latin typeface="Trebuchet MS"/>
                <a:cs typeface="Trebuchet MS"/>
              </a:rPr>
              <a:t>1</a:t>
            </a:r>
            <a:r>
              <a:rPr sz="1200" spc="-60" dirty="0">
                <a:latin typeface="Trebuchet MS"/>
                <a:cs typeface="Trebuchet MS"/>
              </a:rPr>
              <a:t> </a:t>
            </a:r>
            <a:r>
              <a:rPr sz="1200" spc="-35" dirty="0">
                <a:latin typeface="Trebuchet MS"/>
                <a:cs typeface="Trebuchet MS"/>
              </a:rPr>
              <a:t>till</a:t>
            </a:r>
            <a:r>
              <a:rPr sz="1200" spc="-60" dirty="0">
                <a:latin typeface="Trebuchet MS"/>
                <a:cs typeface="Trebuchet MS"/>
              </a:rPr>
              <a:t> </a:t>
            </a:r>
            <a:r>
              <a:rPr sz="1200" spc="20" dirty="0">
                <a:latin typeface="Trebuchet MS"/>
                <a:cs typeface="Trebuchet MS"/>
              </a:rPr>
              <a:t>5</a:t>
            </a:r>
            <a:r>
              <a:rPr sz="1200" spc="-65" dirty="0">
                <a:latin typeface="Trebuchet MS"/>
                <a:cs typeface="Trebuchet MS"/>
              </a:rPr>
              <a:t> </a:t>
            </a:r>
            <a:r>
              <a:rPr sz="1200" spc="40" dirty="0">
                <a:latin typeface="Trebuchet MS"/>
                <a:cs typeface="Trebuchet MS"/>
              </a:rPr>
              <a:t>där</a:t>
            </a:r>
            <a:r>
              <a:rPr sz="1200" spc="-60" dirty="0">
                <a:latin typeface="Trebuchet MS"/>
                <a:cs typeface="Trebuchet MS"/>
              </a:rPr>
              <a:t> </a:t>
            </a:r>
            <a:r>
              <a:rPr sz="1200" spc="20" dirty="0">
                <a:latin typeface="Trebuchet MS"/>
                <a:cs typeface="Trebuchet MS"/>
              </a:rPr>
              <a:t>5</a:t>
            </a:r>
            <a:r>
              <a:rPr sz="1200" spc="-60" dirty="0">
                <a:latin typeface="Trebuchet MS"/>
                <a:cs typeface="Trebuchet MS"/>
              </a:rPr>
              <a:t> </a:t>
            </a:r>
            <a:r>
              <a:rPr sz="1200" spc="20" dirty="0">
                <a:latin typeface="Trebuchet MS"/>
                <a:cs typeface="Trebuchet MS"/>
              </a:rPr>
              <a:t>är</a:t>
            </a:r>
            <a:r>
              <a:rPr sz="1200" spc="-65" dirty="0">
                <a:latin typeface="Trebuchet MS"/>
                <a:cs typeface="Trebuchet MS"/>
              </a:rPr>
              <a:t> </a:t>
            </a:r>
            <a:r>
              <a:rPr sz="1200" spc="70" dirty="0">
                <a:latin typeface="Trebuchet MS"/>
                <a:cs typeface="Trebuchet MS"/>
              </a:rPr>
              <a:t>hög</a:t>
            </a:r>
            <a:r>
              <a:rPr sz="1200" spc="-60" dirty="0">
                <a:latin typeface="Trebuchet MS"/>
                <a:cs typeface="Trebuchet MS"/>
              </a:rPr>
              <a:t> </a:t>
            </a:r>
            <a:r>
              <a:rPr sz="1200" spc="15" dirty="0">
                <a:latin typeface="Trebuchet MS"/>
                <a:cs typeface="Trebuchet MS"/>
              </a:rPr>
              <a:t>sannolikhet</a:t>
            </a:r>
            <a:r>
              <a:rPr sz="1200" spc="-60" dirty="0">
                <a:latin typeface="Trebuchet MS"/>
                <a:cs typeface="Trebuchet MS"/>
              </a:rPr>
              <a:t> </a:t>
            </a:r>
            <a:r>
              <a:rPr sz="1200" spc="30" dirty="0">
                <a:latin typeface="Trebuchet MS"/>
                <a:cs typeface="Trebuchet MS"/>
              </a:rPr>
              <a:t>och</a:t>
            </a:r>
            <a:r>
              <a:rPr sz="1200" spc="-65" dirty="0">
                <a:latin typeface="Trebuchet MS"/>
                <a:cs typeface="Trebuchet MS"/>
              </a:rPr>
              <a:t> </a:t>
            </a:r>
            <a:r>
              <a:rPr sz="1200" spc="5" dirty="0">
                <a:latin typeface="Trebuchet MS"/>
                <a:cs typeface="Trebuchet MS"/>
              </a:rPr>
              <a:t>stor</a:t>
            </a:r>
            <a:r>
              <a:rPr sz="1200" spc="-60" dirty="0">
                <a:latin typeface="Trebuchet MS"/>
                <a:cs typeface="Trebuchet MS"/>
              </a:rPr>
              <a:t> </a:t>
            </a:r>
            <a:r>
              <a:rPr sz="1200" spc="15" dirty="0">
                <a:latin typeface="Trebuchet MS"/>
                <a:cs typeface="Trebuchet MS"/>
              </a:rPr>
              <a:t>påverkan.  </a:t>
            </a:r>
            <a:r>
              <a:rPr sz="1200" spc="-15" dirty="0">
                <a:latin typeface="Trebuchet MS"/>
                <a:cs typeface="Trebuchet MS"/>
              </a:rPr>
              <a:t>Detta</a:t>
            </a:r>
            <a:r>
              <a:rPr sz="1200" spc="-65" dirty="0">
                <a:latin typeface="Trebuchet MS"/>
                <a:cs typeface="Trebuchet MS"/>
              </a:rPr>
              <a:t> </a:t>
            </a:r>
            <a:r>
              <a:rPr sz="1200" spc="45" dirty="0">
                <a:latin typeface="Trebuchet MS"/>
                <a:cs typeface="Trebuchet MS"/>
              </a:rPr>
              <a:t>brukar</a:t>
            </a:r>
            <a:r>
              <a:rPr sz="1200" spc="-65" dirty="0">
                <a:latin typeface="Trebuchet MS"/>
                <a:cs typeface="Trebuchet MS"/>
              </a:rPr>
              <a:t> </a:t>
            </a:r>
            <a:r>
              <a:rPr sz="1200" spc="-5" dirty="0">
                <a:latin typeface="Trebuchet MS"/>
                <a:cs typeface="Trebuchet MS"/>
              </a:rPr>
              <a:t>resultera</a:t>
            </a:r>
            <a:r>
              <a:rPr sz="1200" spc="-65" dirty="0">
                <a:latin typeface="Trebuchet MS"/>
                <a:cs typeface="Trebuchet MS"/>
              </a:rPr>
              <a:t> </a:t>
            </a:r>
            <a:r>
              <a:rPr sz="1200" spc="5" dirty="0">
                <a:latin typeface="Trebuchet MS"/>
                <a:cs typeface="Trebuchet MS"/>
              </a:rPr>
              <a:t>i</a:t>
            </a:r>
            <a:r>
              <a:rPr sz="1200" spc="-65" dirty="0">
                <a:latin typeface="Trebuchet MS"/>
                <a:cs typeface="Trebuchet MS"/>
              </a:rPr>
              <a:t> </a:t>
            </a:r>
            <a:r>
              <a:rPr sz="1200" spc="25" dirty="0">
                <a:latin typeface="Trebuchet MS"/>
                <a:cs typeface="Trebuchet MS"/>
              </a:rPr>
              <a:t>gröna,</a:t>
            </a:r>
            <a:r>
              <a:rPr sz="1200" spc="-160" dirty="0">
                <a:latin typeface="Trebuchet MS"/>
                <a:cs typeface="Trebuchet MS"/>
              </a:rPr>
              <a:t> </a:t>
            </a:r>
            <a:r>
              <a:rPr sz="1200" spc="40" dirty="0">
                <a:latin typeface="Trebuchet MS"/>
                <a:cs typeface="Trebuchet MS"/>
              </a:rPr>
              <a:t>gula</a:t>
            </a:r>
            <a:r>
              <a:rPr sz="1200" spc="-65" dirty="0">
                <a:latin typeface="Trebuchet MS"/>
                <a:cs typeface="Trebuchet MS"/>
              </a:rPr>
              <a:t> </a:t>
            </a:r>
            <a:r>
              <a:rPr sz="1200" spc="10" dirty="0">
                <a:latin typeface="Trebuchet MS"/>
                <a:cs typeface="Trebuchet MS"/>
              </a:rPr>
              <a:t>eller</a:t>
            </a:r>
            <a:r>
              <a:rPr sz="1200" spc="-65" dirty="0">
                <a:latin typeface="Trebuchet MS"/>
                <a:cs typeface="Trebuchet MS"/>
              </a:rPr>
              <a:t> </a:t>
            </a:r>
            <a:r>
              <a:rPr sz="1200" spc="35" dirty="0">
                <a:latin typeface="Trebuchet MS"/>
                <a:cs typeface="Trebuchet MS"/>
              </a:rPr>
              <a:t>röda</a:t>
            </a:r>
            <a:r>
              <a:rPr sz="1200" spc="-60" dirty="0">
                <a:latin typeface="Trebuchet MS"/>
                <a:cs typeface="Trebuchet MS"/>
              </a:rPr>
              <a:t> </a:t>
            </a:r>
            <a:r>
              <a:rPr sz="1200" spc="5" dirty="0">
                <a:latin typeface="Trebuchet MS"/>
                <a:cs typeface="Trebuchet MS"/>
              </a:rPr>
              <a:t>risker.</a:t>
            </a:r>
            <a:endParaRPr sz="1200">
              <a:latin typeface="Trebuchet MS"/>
              <a:cs typeface="Trebuchet MS"/>
            </a:endParaRPr>
          </a:p>
          <a:p>
            <a:pPr marL="241300" marR="66040" indent="-228600">
              <a:lnSpc>
                <a:spcPct val="110000"/>
              </a:lnSpc>
              <a:spcBef>
                <a:spcPts val="1030"/>
              </a:spcBef>
              <a:buClr>
                <a:srgbClr val="10B6F4"/>
              </a:buClr>
              <a:buSzPct val="108333"/>
              <a:buFont typeface="Wingdings"/>
              <a:buChar char=""/>
              <a:tabLst>
                <a:tab pos="240665" algn="l"/>
                <a:tab pos="241300" algn="l"/>
              </a:tabLst>
            </a:pPr>
            <a:r>
              <a:rPr sz="1200" spc="50" dirty="0">
                <a:latin typeface="Trebuchet MS"/>
                <a:cs typeface="Trebuchet MS"/>
              </a:rPr>
              <a:t>Gröna</a:t>
            </a:r>
            <a:r>
              <a:rPr sz="1200" spc="-65" dirty="0">
                <a:latin typeface="Trebuchet MS"/>
                <a:cs typeface="Trebuchet MS"/>
              </a:rPr>
              <a:t> </a:t>
            </a:r>
            <a:r>
              <a:rPr sz="1200" spc="35" dirty="0">
                <a:latin typeface="Trebuchet MS"/>
                <a:cs typeface="Trebuchet MS"/>
              </a:rPr>
              <a:t>risker</a:t>
            </a:r>
            <a:r>
              <a:rPr sz="1200" spc="-60" dirty="0">
                <a:latin typeface="Trebuchet MS"/>
                <a:cs typeface="Trebuchet MS"/>
              </a:rPr>
              <a:t> </a:t>
            </a:r>
            <a:r>
              <a:rPr sz="1200" spc="35" dirty="0">
                <a:latin typeface="Trebuchet MS"/>
                <a:cs typeface="Trebuchet MS"/>
              </a:rPr>
              <a:t>(låg</a:t>
            </a:r>
            <a:r>
              <a:rPr sz="1200" spc="-65" dirty="0">
                <a:latin typeface="Trebuchet MS"/>
                <a:cs typeface="Trebuchet MS"/>
              </a:rPr>
              <a:t> </a:t>
            </a:r>
            <a:r>
              <a:rPr sz="1200" spc="5" dirty="0">
                <a:latin typeface="Trebuchet MS"/>
                <a:cs typeface="Trebuchet MS"/>
              </a:rPr>
              <a:t>sannolikhet,</a:t>
            </a:r>
            <a:r>
              <a:rPr sz="1200" spc="-160" dirty="0">
                <a:latin typeface="Trebuchet MS"/>
                <a:cs typeface="Trebuchet MS"/>
              </a:rPr>
              <a:t> </a:t>
            </a:r>
            <a:r>
              <a:rPr sz="1200" spc="45" dirty="0">
                <a:latin typeface="Trebuchet MS"/>
                <a:cs typeface="Trebuchet MS"/>
              </a:rPr>
              <a:t>låg</a:t>
            </a:r>
            <a:r>
              <a:rPr sz="1200" spc="-60" dirty="0">
                <a:latin typeface="Trebuchet MS"/>
                <a:cs typeface="Trebuchet MS"/>
              </a:rPr>
              <a:t> </a:t>
            </a:r>
            <a:r>
              <a:rPr sz="1200" spc="30" dirty="0">
                <a:latin typeface="Trebuchet MS"/>
                <a:cs typeface="Trebuchet MS"/>
              </a:rPr>
              <a:t>påverkan)</a:t>
            </a:r>
            <a:r>
              <a:rPr sz="1200" spc="-65" dirty="0">
                <a:latin typeface="Trebuchet MS"/>
                <a:cs typeface="Trebuchet MS"/>
              </a:rPr>
              <a:t> </a:t>
            </a:r>
            <a:r>
              <a:rPr sz="1200" spc="45" dirty="0">
                <a:latin typeface="Trebuchet MS"/>
                <a:cs typeface="Trebuchet MS"/>
              </a:rPr>
              <a:t>ska</a:t>
            </a:r>
            <a:r>
              <a:rPr sz="1200" spc="-60" dirty="0">
                <a:latin typeface="Trebuchet MS"/>
                <a:cs typeface="Trebuchet MS"/>
              </a:rPr>
              <a:t> </a:t>
            </a:r>
            <a:r>
              <a:rPr sz="1200" spc="25" dirty="0">
                <a:latin typeface="Trebuchet MS"/>
                <a:cs typeface="Trebuchet MS"/>
              </a:rPr>
              <a:t>man</a:t>
            </a:r>
            <a:r>
              <a:rPr sz="1200" spc="-60" dirty="0">
                <a:latin typeface="Trebuchet MS"/>
                <a:cs typeface="Trebuchet MS"/>
              </a:rPr>
              <a:t> </a:t>
            </a:r>
            <a:r>
              <a:rPr sz="1200" spc="10" dirty="0">
                <a:latin typeface="Trebuchet MS"/>
                <a:cs typeface="Trebuchet MS"/>
              </a:rPr>
              <a:t>vara</a:t>
            </a:r>
            <a:r>
              <a:rPr sz="1200" spc="-65" dirty="0">
                <a:latin typeface="Trebuchet MS"/>
                <a:cs typeface="Trebuchet MS"/>
              </a:rPr>
              <a:t> </a:t>
            </a:r>
            <a:r>
              <a:rPr sz="1200" spc="15" dirty="0">
                <a:latin typeface="Trebuchet MS"/>
                <a:cs typeface="Trebuchet MS"/>
              </a:rPr>
              <a:t>medveten</a:t>
            </a:r>
            <a:r>
              <a:rPr sz="1200" spc="-60" dirty="0">
                <a:latin typeface="Trebuchet MS"/>
                <a:cs typeface="Trebuchet MS"/>
              </a:rPr>
              <a:t> </a:t>
            </a:r>
            <a:r>
              <a:rPr sz="1200" spc="40" dirty="0">
                <a:latin typeface="Trebuchet MS"/>
                <a:cs typeface="Trebuchet MS"/>
              </a:rPr>
              <a:t>om</a:t>
            </a:r>
            <a:r>
              <a:rPr sz="1200" spc="-65" dirty="0">
                <a:latin typeface="Trebuchet MS"/>
                <a:cs typeface="Trebuchet MS"/>
              </a:rPr>
              <a:t> </a:t>
            </a:r>
            <a:r>
              <a:rPr sz="1200" spc="30" dirty="0">
                <a:latin typeface="Trebuchet MS"/>
                <a:cs typeface="Trebuchet MS"/>
              </a:rPr>
              <a:t>men</a:t>
            </a:r>
            <a:r>
              <a:rPr sz="1200" spc="-60" dirty="0">
                <a:latin typeface="Trebuchet MS"/>
                <a:cs typeface="Trebuchet MS"/>
              </a:rPr>
              <a:t> </a:t>
            </a:r>
            <a:r>
              <a:rPr sz="1200" spc="55" dirty="0">
                <a:latin typeface="Trebuchet MS"/>
                <a:cs typeface="Trebuchet MS"/>
              </a:rPr>
              <a:t>de  </a:t>
            </a:r>
            <a:r>
              <a:rPr sz="1200" spc="30" dirty="0">
                <a:latin typeface="Trebuchet MS"/>
                <a:cs typeface="Trebuchet MS"/>
              </a:rPr>
              <a:t>kräver </a:t>
            </a:r>
            <a:r>
              <a:rPr sz="1200" spc="40" dirty="0">
                <a:latin typeface="Trebuchet MS"/>
                <a:cs typeface="Trebuchet MS"/>
              </a:rPr>
              <a:t>ingen </a:t>
            </a:r>
            <a:r>
              <a:rPr sz="1200" spc="5" dirty="0">
                <a:latin typeface="Trebuchet MS"/>
                <a:cs typeface="Trebuchet MS"/>
              </a:rPr>
              <a:t>direkt</a:t>
            </a:r>
            <a:r>
              <a:rPr sz="1200" spc="-265" dirty="0">
                <a:latin typeface="Trebuchet MS"/>
                <a:cs typeface="Trebuchet MS"/>
              </a:rPr>
              <a:t> </a:t>
            </a:r>
            <a:r>
              <a:rPr sz="1200" spc="15" dirty="0">
                <a:latin typeface="Trebuchet MS"/>
                <a:cs typeface="Trebuchet MS"/>
              </a:rPr>
              <a:t>uppmärksamhet.</a:t>
            </a:r>
            <a:endParaRPr sz="1200">
              <a:latin typeface="Trebuchet MS"/>
              <a:cs typeface="Trebuchet MS"/>
            </a:endParaRPr>
          </a:p>
          <a:p>
            <a:pPr marL="241300" marR="5080" indent="-228600">
              <a:lnSpc>
                <a:spcPct val="107500"/>
              </a:lnSpc>
              <a:spcBef>
                <a:spcPts val="1070"/>
              </a:spcBef>
              <a:buClr>
                <a:srgbClr val="10B6F4"/>
              </a:buClr>
              <a:buSzPct val="108333"/>
              <a:buFont typeface="Wingdings"/>
              <a:buChar char=""/>
              <a:tabLst>
                <a:tab pos="240665" algn="l"/>
                <a:tab pos="241300" algn="l"/>
              </a:tabLst>
            </a:pPr>
            <a:r>
              <a:rPr sz="1200" spc="40" dirty="0">
                <a:latin typeface="Trebuchet MS"/>
                <a:cs typeface="Trebuchet MS"/>
              </a:rPr>
              <a:t>Gula </a:t>
            </a:r>
            <a:r>
              <a:rPr sz="1200" spc="35" dirty="0">
                <a:latin typeface="Trebuchet MS"/>
                <a:cs typeface="Trebuchet MS"/>
              </a:rPr>
              <a:t>risker </a:t>
            </a:r>
            <a:r>
              <a:rPr sz="1200" spc="20" dirty="0">
                <a:latin typeface="Trebuchet MS"/>
                <a:cs typeface="Trebuchet MS"/>
              </a:rPr>
              <a:t>(en av </a:t>
            </a:r>
            <a:r>
              <a:rPr sz="1200" dirty="0">
                <a:latin typeface="Trebuchet MS"/>
                <a:cs typeface="Trebuchet MS"/>
              </a:rPr>
              <a:t>faktorerna </a:t>
            </a:r>
            <a:r>
              <a:rPr sz="1200" spc="20" dirty="0">
                <a:latin typeface="Trebuchet MS"/>
                <a:cs typeface="Trebuchet MS"/>
              </a:rPr>
              <a:t>är </a:t>
            </a:r>
            <a:r>
              <a:rPr sz="1200" spc="70" dirty="0">
                <a:latin typeface="Trebuchet MS"/>
                <a:cs typeface="Trebuchet MS"/>
              </a:rPr>
              <a:t>hög </a:t>
            </a:r>
            <a:r>
              <a:rPr sz="1200" spc="-20" dirty="0">
                <a:latin typeface="Trebuchet MS"/>
                <a:cs typeface="Trebuchet MS"/>
              </a:rPr>
              <a:t>alternativt </a:t>
            </a:r>
            <a:r>
              <a:rPr sz="1200" spc="45" dirty="0">
                <a:latin typeface="Trebuchet MS"/>
                <a:cs typeface="Trebuchet MS"/>
              </a:rPr>
              <a:t>båda </a:t>
            </a:r>
            <a:r>
              <a:rPr sz="1200" dirty="0">
                <a:latin typeface="Trebuchet MS"/>
                <a:cs typeface="Trebuchet MS"/>
              </a:rPr>
              <a:t>faktorerna </a:t>
            </a:r>
            <a:r>
              <a:rPr sz="1200" spc="20" dirty="0">
                <a:latin typeface="Trebuchet MS"/>
                <a:cs typeface="Trebuchet MS"/>
              </a:rPr>
              <a:t>är </a:t>
            </a:r>
            <a:r>
              <a:rPr sz="1200" spc="35" dirty="0">
                <a:latin typeface="Trebuchet MS"/>
                <a:cs typeface="Trebuchet MS"/>
              </a:rPr>
              <a:t>medehlhöga)  </a:t>
            </a:r>
            <a:r>
              <a:rPr sz="1200" spc="45" dirty="0">
                <a:latin typeface="Trebuchet MS"/>
                <a:cs typeface="Trebuchet MS"/>
              </a:rPr>
              <a:t>ska</a:t>
            </a:r>
            <a:r>
              <a:rPr sz="1200" spc="-65" dirty="0">
                <a:latin typeface="Trebuchet MS"/>
                <a:cs typeface="Trebuchet MS"/>
              </a:rPr>
              <a:t> </a:t>
            </a:r>
            <a:r>
              <a:rPr sz="1200" spc="25" dirty="0">
                <a:latin typeface="Trebuchet MS"/>
                <a:cs typeface="Trebuchet MS"/>
              </a:rPr>
              <a:t>man</a:t>
            </a:r>
            <a:r>
              <a:rPr sz="1200" spc="-60" dirty="0">
                <a:latin typeface="Trebuchet MS"/>
                <a:cs typeface="Trebuchet MS"/>
              </a:rPr>
              <a:t> </a:t>
            </a:r>
            <a:r>
              <a:rPr sz="1200" spc="35" dirty="0">
                <a:latin typeface="Trebuchet MS"/>
                <a:cs typeface="Trebuchet MS"/>
              </a:rPr>
              <a:t>bevaka</a:t>
            </a:r>
            <a:r>
              <a:rPr sz="1200" spc="-60" dirty="0">
                <a:latin typeface="Trebuchet MS"/>
                <a:cs typeface="Trebuchet MS"/>
              </a:rPr>
              <a:t> </a:t>
            </a:r>
            <a:r>
              <a:rPr sz="1200" spc="40" dirty="0">
                <a:latin typeface="Trebuchet MS"/>
                <a:cs typeface="Trebuchet MS"/>
              </a:rPr>
              <a:t>då</a:t>
            </a:r>
            <a:r>
              <a:rPr sz="1200" spc="-65" dirty="0">
                <a:latin typeface="Trebuchet MS"/>
                <a:cs typeface="Trebuchet MS"/>
              </a:rPr>
              <a:t> </a:t>
            </a:r>
            <a:r>
              <a:rPr sz="1200" spc="-30" dirty="0">
                <a:latin typeface="Trebuchet MS"/>
                <a:cs typeface="Trebuchet MS"/>
              </a:rPr>
              <a:t>yttre</a:t>
            </a:r>
            <a:r>
              <a:rPr sz="1200" spc="-60" dirty="0">
                <a:latin typeface="Trebuchet MS"/>
                <a:cs typeface="Trebuchet MS"/>
              </a:rPr>
              <a:t> </a:t>
            </a:r>
            <a:r>
              <a:rPr sz="1200" spc="-5" dirty="0">
                <a:latin typeface="Trebuchet MS"/>
                <a:cs typeface="Trebuchet MS"/>
              </a:rPr>
              <a:t>faktorer</a:t>
            </a:r>
            <a:r>
              <a:rPr sz="1200" spc="-60" dirty="0">
                <a:latin typeface="Trebuchet MS"/>
                <a:cs typeface="Trebuchet MS"/>
              </a:rPr>
              <a:t> </a:t>
            </a:r>
            <a:r>
              <a:rPr sz="1200" spc="25" dirty="0">
                <a:latin typeface="Trebuchet MS"/>
                <a:cs typeface="Trebuchet MS"/>
              </a:rPr>
              <a:t>snabbt</a:t>
            </a:r>
            <a:r>
              <a:rPr sz="1200" spc="-65" dirty="0">
                <a:latin typeface="Trebuchet MS"/>
                <a:cs typeface="Trebuchet MS"/>
              </a:rPr>
              <a:t> </a:t>
            </a:r>
            <a:r>
              <a:rPr sz="1200" spc="35" dirty="0">
                <a:latin typeface="Trebuchet MS"/>
                <a:cs typeface="Trebuchet MS"/>
              </a:rPr>
              <a:t>kan</a:t>
            </a:r>
            <a:r>
              <a:rPr sz="1200" spc="-60" dirty="0">
                <a:latin typeface="Trebuchet MS"/>
                <a:cs typeface="Trebuchet MS"/>
              </a:rPr>
              <a:t> </a:t>
            </a:r>
            <a:r>
              <a:rPr sz="1200" spc="45" dirty="0">
                <a:latin typeface="Trebuchet MS"/>
                <a:cs typeface="Trebuchet MS"/>
              </a:rPr>
              <a:t>göra</a:t>
            </a:r>
            <a:r>
              <a:rPr sz="1200" spc="-60" dirty="0">
                <a:latin typeface="Trebuchet MS"/>
                <a:cs typeface="Trebuchet MS"/>
              </a:rPr>
              <a:t> </a:t>
            </a:r>
            <a:r>
              <a:rPr sz="1200" spc="-75" dirty="0">
                <a:latin typeface="Trebuchet MS"/>
                <a:cs typeface="Trebuchet MS"/>
              </a:rPr>
              <a:t>att</a:t>
            </a:r>
            <a:r>
              <a:rPr sz="1200" spc="-65" dirty="0">
                <a:latin typeface="Trebuchet MS"/>
                <a:cs typeface="Trebuchet MS"/>
              </a:rPr>
              <a:t> </a:t>
            </a:r>
            <a:r>
              <a:rPr sz="1200" spc="55" dirty="0">
                <a:latin typeface="Trebuchet MS"/>
                <a:cs typeface="Trebuchet MS"/>
              </a:rPr>
              <a:t>de</a:t>
            </a:r>
            <a:r>
              <a:rPr sz="1200" spc="-60" dirty="0">
                <a:latin typeface="Trebuchet MS"/>
                <a:cs typeface="Trebuchet MS"/>
              </a:rPr>
              <a:t> </a:t>
            </a:r>
            <a:r>
              <a:rPr sz="1200" spc="60" dirty="0">
                <a:latin typeface="Trebuchet MS"/>
                <a:cs typeface="Trebuchet MS"/>
              </a:rPr>
              <a:t>går</a:t>
            </a:r>
            <a:r>
              <a:rPr sz="1200" spc="-60" dirty="0">
                <a:latin typeface="Trebuchet MS"/>
                <a:cs typeface="Trebuchet MS"/>
              </a:rPr>
              <a:t> </a:t>
            </a:r>
            <a:r>
              <a:rPr sz="1200" spc="-10" dirty="0">
                <a:latin typeface="Trebuchet MS"/>
                <a:cs typeface="Trebuchet MS"/>
              </a:rPr>
              <a:t>från</a:t>
            </a:r>
            <a:r>
              <a:rPr sz="1200" spc="-65" dirty="0">
                <a:latin typeface="Trebuchet MS"/>
                <a:cs typeface="Trebuchet MS"/>
              </a:rPr>
              <a:t> </a:t>
            </a:r>
            <a:r>
              <a:rPr sz="1200" spc="30" dirty="0">
                <a:latin typeface="Trebuchet MS"/>
                <a:cs typeface="Trebuchet MS"/>
              </a:rPr>
              <a:t>en</a:t>
            </a:r>
            <a:r>
              <a:rPr sz="1200" spc="-60" dirty="0">
                <a:latin typeface="Trebuchet MS"/>
                <a:cs typeface="Trebuchet MS"/>
              </a:rPr>
              <a:t> </a:t>
            </a:r>
            <a:r>
              <a:rPr sz="1200" spc="50" dirty="0">
                <a:latin typeface="Trebuchet MS"/>
                <a:cs typeface="Trebuchet MS"/>
              </a:rPr>
              <a:t>gul</a:t>
            </a:r>
            <a:r>
              <a:rPr sz="1200" spc="-60" dirty="0">
                <a:latin typeface="Trebuchet MS"/>
                <a:cs typeface="Trebuchet MS"/>
              </a:rPr>
              <a:t> </a:t>
            </a:r>
            <a:r>
              <a:rPr sz="1200" spc="-35" dirty="0">
                <a:latin typeface="Trebuchet MS"/>
                <a:cs typeface="Trebuchet MS"/>
              </a:rPr>
              <a:t>till</a:t>
            </a:r>
            <a:r>
              <a:rPr sz="1200" spc="-65" dirty="0">
                <a:latin typeface="Trebuchet MS"/>
                <a:cs typeface="Trebuchet MS"/>
              </a:rPr>
              <a:t> </a:t>
            </a:r>
            <a:r>
              <a:rPr sz="1200" spc="30" dirty="0">
                <a:latin typeface="Trebuchet MS"/>
                <a:cs typeface="Trebuchet MS"/>
              </a:rPr>
              <a:t>en</a:t>
            </a:r>
            <a:r>
              <a:rPr sz="1200" spc="-60" dirty="0">
                <a:latin typeface="Trebuchet MS"/>
                <a:cs typeface="Trebuchet MS"/>
              </a:rPr>
              <a:t> </a:t>
            </a:r>
            <a:r>
              <a:rPr sz="1200" spc="45" dirty="0">
                <a:latin typeface="Trebuchet MS"/>
                <a:cs typeface="Trebuchet MS"/>
              </a:rPr>
              <a:t>röd  </a:t>
            </a:r>
            <a:r>
              <a:rPr sz="1200" spc="20" dirty="0">
                <a:latin typeface="Trebuchet MS"/>
                <a:cs typeface="Trebuchet MS"/>
              </a:rPr>
              <a:t>risk.</a:t>
            </a:r>
            <a:endParaRPr sz="1200">
              <a:latin typeface="Trebuchet MS"/>
              <a:cs typeface="Trebuchet MS"/>
            </a:endParaRPr>
          </a:p>
          <a:p>
            <a:pPr marL="241300" marR="523240" indent="-228600">
              <a:lnSpc>
                <a:spcPct val="111700"/>
              </a:lnSpc>
              <a:spcBef>
                <a:spcPts val="985"/>
              </a:spcBef>
              <a:buClr>
                <a:srgbClr val="10B6F4"/>
              </a:buClr>
              <a:buSzPct val="108333"/>
              <a:buFont typeface="Wingdings"/>
              <a:buChar char=""/>
              <a:tabLst>
                <a:tab pos="240665" algn="l"/>
                <a:tab pos="241300" algn="l"/>
              </a:tabLst>
            </a:pPr>
            <a:r>
              <a:rPr sz="1200" spc="35" dirty="0">
                <a:latin typeface="Trebuchet MS"/>
                <a:cs typeface="Trebuchet MS"/>
              </a:rPr>
              <a:t>Röda</a:t>
            </a:r>
            <a:r>
              <a:rPr sz="1200" spc="-65" dirty="0">
                <a:latin typeface="Trebuchet MS"/>
                <a:cs typeface="Trebuchet MS"/>
              </a:rPr>
              <a:t> </a:t>
            </a:r>
            <a:r>
              <a:rPr sz="1200" spc="35" dirty="0">
                <a:latin typeface="Trebuchet MS"/>
                <a:cs typeface="Trebuchet MS"/>
              </a:rPr>
              <a:t>risker</a:t>
            </a:r>
            <a:r>
              <a:rPr sz="1200" spc="-65" dirty="0">
                <a:latin typeface="Trebuchet MS"/>
                <a:cs typeface="Trebuchet MS"/>
              </a:rPr>
              <a:t> </a:t>
            </a:r>
            <a:r>
              <a:rPr sz="1200" spc="55" dirty="0">
                <a:latin typeface="Trebuchet MS"/>
                <a:cs typeface="Trebuchet MS"/>
              </a:rPr>
              <a:t>(hög</a:t>
            </a:r>
            <a:r>
              <a:rPr sz="1200" spc="-60" dirty="0">
                <a:latin typeface="Trebuchet MS"/>
                <a:cs typeface="Trebuchet MS"/>
              </a:rPr>
              <a:t> </a:t>
            </a:r>
            <a:r>
              <a:rPr sz="1200" spc="5" dirty="0">
                <a:latin typeface="Trebuchet MS"/>
                <a:cs typeface="Trebuchet MS"/>
              </a:rPr>
              <a:t>sannolikhet,</a:t>
            </a:r>
            <a:r>
              <a:rPr sz="1200" spc="-160" dirty="0">
                <a:latin typeface="Trebuchet MS"/>
                <a:cs typeface="Trebuchet MS"/>
              </a:rPr>
              <a:t> </a:t>
            </a:r>
            <a:r>
              <a:rPr sz="1200" spc="70" dirty="0">
                <a:latin typeface="Trebuchet MS"/>
                <a:cs typeface="Trebuchet MS"/>
              </a:rPr>
              <a:t>hög</a:t>
            </a:r>
            <a:r>
              <a:rPr sz="1200" spc="-60" dirty="0">
                <a:latin typeface="Trebuchet MS"/>
                <a:cs typeface="Trebuchet MS"/>
              </a:rPr>
              <a:t> </a:t>
            </a:r>
            <a:r>
              <a:rPr sz="1200" spc="30" dirty="0">
                <a:latin typeface="Trebuchet MS"/>
                <a:cs typeface="Trebuchet MS"/>
              </a:rPr>
              <a:t>påverkan)</a:t>
            </a:r>
            <a:r>
              <a:rPr sz="1200" spc="-65" dirty="0">
                <a:latin typeface="Trebuchet MS"/>
                <a:cs typeface="Trebuchet MS"/>
              </a:rPr>
              <a:t> </a:t>
            </a:r>
            <a:r>
              <a:rPr sz="1200" spc="45" dirty="0">
                <a:latin typeface="Trebuchet MS"/>
                <a:cs typeface="Trebuchet MS"/>
              </a:rPr>
              <a:t>ska</a:t>
            </a:r>
            <a:r>
              <a:rPr sz="1200" spc="-65" dirty="0">
                <a:latin typeface="Trebuchet MS"/>
                <a:cs typeface="Trebuchet MS"/>
              </a:rPr>
              <a:t> </a:t>
            </a:r>
            <a:r>
              <a:rPr sz="1200" spc="25" dirty="0">
                <a:latin typeface="Trebuchet MS"/>
                <a:cs typeface="Trebuchet MS"/>
              </a:rPr>
              <a:t>man</a:t>
            </a:r>
            <a:r>
              <a:rPr sz="1200" spc="-60" dirty="0">
                <a:latin typeface="Trebuchet MS"/>
                <a:cs typeface="Trebuchet MS"/>
              </a:rPr>
              <a:t> </a:t>
            </a:r>
            <a:r>
              <a:rPr sz="1200" spc="25" dirty="0">
                <a:latin typeface="Trebuchet MS"/>
                <a:cs typeface="Trebuchet MS"/>
              </a:rPr>
              <a:t>jobba</a:t>
            </a:r>
            <a:r>
              <a:rPr sz="1200" spc="-65" dirty="0">
                <a:latin typeface="Trebuchet MS"/>
                <a:cs typeface="Trebuchet MS"/>
              </a:rPr>
              <a:t> </a:t>
            </a:r>
            <a:r>
              <a:rPr sz="1200" spc="-20" dirty="0">
                <a:latin typeface="Trebuchet MS"/>
                <a:cs typeface="Trebuchet MS"/>
              </a:rPr>
              <a:t>aktivt</a:t>
            </a:r>
            <a:r>
              <a:rPr sz="1200" spc="-60" dirty="0">
                <a:latin typeface="Trebuchet MS"/>
                <a:cs typeface="Trebuchet MS"/>
              </a:rPr>
              <a:t> </a:t>
            </a:r>
            <a:r>
              <a:rPr sz="1200" spc="45" dirty="0">
                <a:latin typeface="Trebuchet MS"/>
                <a:cs typeface="Trebuchet MS"/>
              </a:rPr>
              <a:t>med</a:t>
            </a:r>
            <a:r>
              <a:rPr sz="1200" spc="-65" dirty="0">
                <a:latin typeface="Trebuchet MS"/>
                <a:cs typeface="Trebuchet MS"/>
              </a:rPr>
              <a:t> </a:t>
            </a:r>
            <a:r>
              <a:rPr sz="1200" spc="-75" dirty="0">
                <a:latin typeface="Trebuchet MS"/>
                <a:cs typeface="Trebuchet MS"/>
              </a:rPr>
              <a:t>att  </a:t>
            </a:r>
            <a:r>
              <a:rPr sz="1200" dirty="0">
                <a:latin typeface="Trebuchet MS"/>
                <a:cs typeface="Trebuchet MS"/>
              </a:rPr>
              <a:t>förhindra.</a:t>
            </a:r>
            <a:endParaRPr sz="1200">
              <a:latin typeface="Trebuchet MS"/>
              <a:cs typeface="Trebuchet MS"/>
            </a:endParaRPr>
          </a:p>
          <a:p>
            <a:pPr marL="12700" marR="377825">
              <a:lnSpc>
                <a:spcPct val="111700"/>
              </a:lnSpc>
              <a:spcBef>
                <a:spcPts val="980"/>
              </a:spcBef>
            </a:pPr>
            <a:r>
              <a:rPr sz="1200" spc="75" dirty="0">
                <a:latin typeface="Trebuchet MS"/>
                <a:cs typeface="Trebuchet MS"/>
              </a:rPr>
              <a:t>Vid</a:t>
            </a:r>
            <a:r>
              <a:rPr sz="1200" spc="-65" dirty="0">
                <a:latin typeface="Trebuchet MS"/>
                <a:cs typeface="Trebuchet MS"/>
              </a:rPr>
              <a:t> </a:t>
            </a:r>
            <a:r>
              <a:rPr sz="1200" dirty="0">
                <a:latin typeface="Trebuchet MS"/>
                <a:cs typeface="Trebuchet MS"/>
              </a:rPr>
              <a:t>varje</a:t>
            </a:r>
            <a:r>
              <a:rPr sz="1200" spc="-65" dirty="0">
                <a:latin typeface="Trebuchet MS"/>
                <a:cs typeface="Trebuchet MS"/>
              </a:rPr>
              <a:t> </a:t>
            </a:r>
            <a:r>
              <a:rPr sz="1200" spc="50" dirty="0">
                <a:latin typeface="Trebuchet MS"/>
                <a:cs typeface="Trebuchet MS"/>
              </a:rPr>
              <a:t>risk</a:t>
            </a:r>
            <a:r>
              <a:rPr sz="1200" spc="-60" dirty="0">
                <a:latin typeface="Trebuchet MS"/>
                <a:cs typeface="Trebuchet MS"/>
              </a:rPr>
              <a:t> </a:t>
            </a:r>
            <a:r>
              <a:rPr sz="1200" spc="45" dirty="0">
                <a:latin typeface="Trebuchet MS"/>
                <a:cs typeface="Trebuchet MS"/>
              </a:rPr>
              <a:t>ska</a:t>
            </a:r>
            <a:r>
              <a:rPr sz="1200" spc="-65" dirty="0">
                <a:latin typeface="Trebuchet MS"/>
                <a:cs typeface="Trebuchet MS"/>
              </a:rPr>
              <a:t> </a:t>
            </a:r>
            <a:r>
              <a:rPr sz="1200" spc="-5" dirty="0">
                <a:latin typeface="Trebuchet MS"/>
                <a:cs typeface="Trebuchet MS"/>
              </a:rPr>
              <a:t>det</a:t>
            </a:r>
            <a:r>
              <a:rPr sz="1200" spc="-60" dirty="0">
                <a:latin typeface="Trebuchet MS"/>
                <a:cs typeface="Trebuchet MS"/>
              </a:rPr>
              <a:t> </a:t>
            </a:r>
            <a:r>
              <a:rPr sz="1200" spc="40" dirty="0">
                <a:latin typeface="Trebuchet MS"/>
                <a:cs typeface="Trebuchet MS"/>
              </a:rPr>
              <a:t>också</a:t>
            </a:r>
            <a:r>
              <a:rPr sz="1200" spc="-65" dirty="0">
                <a:latin typeface="Trebuchet MS"/>
                <a:cs typeface="Trebuchet MS"/>
              </a:rPr>
              <a:t> </a:t>
            </a:r>
            <a:r>
              <a:rPr sz="1200" dirty="0">
                <a:latin typeface="Trebuchet MS"/>
                <a:cs typeface="Trebuchet MS"/>
              </a:rPr>
              <a:t>listas</a:t>
            </a:r>
            <a:r>
              <a:rPr sz="1200" spc="-60" dirty="0">
                <a:latin typeface="Trebuchet MS"/>
                <a:cs typeface="Trebuchet MS"/>
              </a:rPr>
              <a:t> </a:t>
            </a:r>
            <a:r>
              <a:rPr sz="1200" spc="15" dirty="0">
                <a:latin typeface="Trebuchet MS"/>
                <a:cs typeface="Trebuchet MS"/>
              </a:rPr>
              <a:t>möjliga</a:t>
            </a:r>
            <a:r>
              <a:rPr sz="1200" spc="-65" dirty="0">
                <a:latin typeface="Trebuchet MS"/>
                <a:cs typeface="Trebuchet MS"/>
              </a:rPr>
              <a:t> </a:t>
            </a:r>
            <a:r>
              <a:rPr sz="1200" spc="20" dirty="0">
                <a:latin typeface="Trebuchet MS"/>
                <a:cs typeface="Trebuchet MS"/>
              </a:rPr>
              <a:t>åtgärder</a:t>
            </a:r>
            <a:r>
              <a:rPr sz="1200" spc="-60" dirty="0">
                <a:latin typeface="Trebuchet MS"/>
                <a:cs typeface="Trebuchet MS"/>
              </a:rPr>
              <a:t> </a:t>
            </a:r>
            <a:r>
              <a:rPr sz="1200" spc="40" dirty="0">
                <a:latin typeface="Trebuchet MS"/>
                <a:cs typeface="Trebuchet MS"/>
              </a:rPr>
              <a:t>på</a:t>
            </a:r>
            <a:r>
              <a:rPr sz="1200" spc="-65" dirty="0">
                <a:latin typeface="Trebuchet MS"/>
                <a:cs typeface="Trebuchet MS"/>
              </a:rPr>
              <a:t> </a:t>
            </a:r>
            <a:r>
              <a:rPr sz="1200" spc="20" dirty="0">
                <a:latin typeface="Trebuchet MS"/>
                <a:cs typeface="Trebuchet MS"/>
              </a:rPr>
              <a:t>problemen.</a:t>
            </a:r>
            <a:r>
              <a:rPr sz="1200" spc="-160" dirty="0">
                <a:latin typeface="Trebuchet MS"/>
                <a:cs typeface="Trebuchet MS"/>
              </a:rPr>
              <a:t> </a:t>
            </a:r>
            <a:r>
              <a:rPr sz="1200" spc="55" dirty="0">
                <a:latin typeface="Trebuchet MS"/>
                <a:cs typeface="Trebuchet MS"/>
              </a:rPr>
              <a:t>Glöm</a:t>
            </a:r>
            <a:r>
              <a:rPr sz="1200" spc="-60" dirty="0">
                <a:latin typeface="Trebuchet MS"/>
                <a:cs typeface="Trebuchet MS"/>
              </a:rPr>
              <a:t> </a:t>
            </a:r>
            <a:r>
              <a:rPr sz="1200" spc="-15" dirty="0">
                <a:latin typeface="Trebuchet MS"/>
                <a:cs typeface="Trebuchet MS"/>
              </a:rPr>
              <a:t>inte</a:t>
            </a:r>
            <a:r>
              <a:rPr sz="1200" spc="-65" dirty="0">
                <a:latin typeface="Trebuchet MS"/>
                <a:cs typeface="Trebuchet MS"/>
              </a:rPr>
              <a:t> </a:t>
            </a:r>
            <a:r>
              <a:rPr sz="1200" spc="-75" dirty="0">
                <a:latin typeface="Trebuchet MS"/>
                <a:cs typeface="Trebuchet MS"/>
              </a:rPr>
              <a:t>att  </a:t>
            </a:r>
            <a:r>
              <a:rPr sz="1200" spc="40" dirty="0">
                <a:latin typeface="Trebuchet MS"/>
                <a:cs typeface="Trebuchet MS"/>
              </a:rPr>
              <a:t>också</a:t>
            </a:r>
            <a:r>
              <a:rPr sz="1200" spc="-65" dirty="0">
                <a:latin typeface="Trebuchet MS"/>
                <a:cs typeface="Trebuchet MS"/>
              </a:rPr>
              <a:t> </a:t>
            </a:r>
            <a:r>
              <a:rPr sz="1200" spc="-10" dirty="0">
                <a:latin typeface="Trebuchet MS"/>
                <a:cs typeface="Trebuchet MS"/>
              </a:rPr>
              <a:t>lista</a:t>
            </a:r>
            <a:r>
              <a:rPr sz="1200" spc="-65" dirty="0">
                <a:latin typeface="Trebuchet MS"/>
                <a:cs typeface="Trebuchet MS"/>
              </a:rPr>
              <a:t> </a:t>
            </a:r>
            <a:r>
              <a:rPr sz="1200" spc="35" dirty="0">
                <a:latin typeface="Trebuchet MS"/>
                <a:cs typeface="Trebuchet MS"/>
              </a:rPr>
              <a:t>riskerna</a:t>
            </a:r>
            <a:r>
              <a:rPr sz="1200" spc="-65" dirty="0">
                <a:latin typeface="Trebuchet MS"/>
                <a:cs typeface="Trebuchet MS"/>
              </a:rPr>
              <a:t> </a:t>
            </a:r>
            <a:r>
              <a:rPr sz="1200" spc="45" dirty="0">
                <a:latin typeface="Trebuchet MS"/>
                <a:cs typeface="Trebuchet MS"/>
              </a:rPr>
              <a:t>med</a:t>
            </a:r>
            <a:r>
              <a:rPr sz="1200" spc="-65" dirty="0">
                <a:latin typeface="Trebuchet MS"/>
                <a:cs typeface="Trebuchet MS"/>
              </a:rPr>
              <a:t> </a:t>
            </a:r>
            <a:r>
              <a:rPr sz="1200" spc="-75" dirty="0">
                <a:latin typeface="Trebuchet MS"/>
                <a:cs typeface="Trebuchet MS"/>
              </a:rPr>
              <a:t>att</a:t>
            </a:r>
            <a:r>
              <a:rPr sz="1200" spc="-60" dirty="0">
                <a:latin typeface="Trebuchet MS"/>
                <a:cs typeface="Trebuchet MS"/>
              </a:rPr>
              <a:t> </a:t>
            </a:r>
            <a:r>
              <a:rPr sz="1200" spc="-15" dirty="0">
                <a:latin typeface="Trebuchet MS"/>
                <a:cs typeface="Trebuchet MS"/>
              </a:rPr>
              <a:t>inte</a:t>
            </a:r>
            <a:r>
              <a:rPr sz="1200" spc="-65" dirty="0">
                <a:latin typeface="Trebuchet MS"/>
                <a:cs typeface="Trebuchet MS"/>
              </a:rPr>
              <a:t> </a:t>
            </a:r>
            <a:r>
              <a:rPr sz="1200" spc="20" dirty="0">
                <a:latin typeface="Trebuchet MS"/>
                <a:cs typeface="Trebuchet MS"/>
              </a:rPr>
              <a:t>genomföra</a:t>
            </a:r>
            <a:r>
              <a:rPr sz="1200" spc="-65" dirty="0">
                <a:latin typeface="Trebuchet MS"/>
                <a:cs typeface="Trebuchet MS"/>
              </a:rPr>
              <a:t> </a:t>
            </a:r>
            <a:r>
              <a:rPr sz="1200" spc="-40" dirty="0">
                <a:latin typeface="Trebuchet MS"/>
                <a:cs typeface="Trebuchet MS"/>
              </a:rPr>
              <a:t>ditt</a:t>
            </a:r>
            <a:r>
              <a:rPr sz="1200" spc="-65" dirty="0">
                <a:latin typeface="Trebuchet MS"/>
                <a:cs typeface="Trebuchet MS"/>
              </a:rPr>
              <a:t> </a:t>
            </a:r>
            <a:r>
              <a:rPr sz="1200" spc="40" dirty="0">
                <a:latin typeface="Trebuchet MS"/>
                <a:cs typeface="Trebuchet MS"/>
              </a:rPr>
              <a:t>business</a:t>
            </a:r>
            <a:r>
              <a:rPr sz="1200" spc="-65" dirty="0">
                <a:latin typeface="Trebuchet MS"/>
                <a:cs typeface="Trebuchet MS"/>
              </a:rPr>
              <a:t> </a:t>
            </a:r>
            <a:r>
              <a:rPr sz="1200" dirty="0">
                <a:latin typeface="Trebuchet MS"/>
                <a:cs typeface="Trebuchet MS"/>
              </a:rPr>
              <a:t>case.</a:t>
            </a:r>
            <a:endParaRPr sz="1200">
              <a:latin typeface="Trebuchet MS"/>
              <a:cs typeface="Trebuchet MS"/>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411" y="0"/>
            <a:ext cx="12198350" cy="6873240"/>
            <a:chOff x="-7411" y="0"/>
            <a:chExt cx="12198350" cy="6873240"/>
          </a:xfrm>
        </p:grpSpPr>
        <p:sp>
          <p:nvSpPr>
            <p:cNvPr id="3" name="object 3"/>
            <p:cNvSpPr/>
            <p:nvPr/>
          </p:nvSpPr>
          <p:spPr>
            <a:xfrm>
              <a:off x="806335" y="2275662"/>
              <a:ext cx="3668395" cy="2894965"/>
            </a:xfrm>
            <a:custGeom>
              <a:avLst/>
              <a:gdLst/>
              <a:ahLst/>
              <a:cxnLst/>
              <a:rect l="l" t="t" r="r" b="b"/>
              <a:pathLst>
                <a:path w="3668395" h="2894965">
                  <a:moveTo>
                    <a:pt x="3668280" y="0"/>
                  </a:moveTo>
                  <a:lnTo>
                    <a:pt x="0" y="0"/>
                  </a:lnTo>
                  <a:lnTo>
                    <a:pt x="0" y="2624328"/>
                  </a:lnTo>
                  <a:lnTo>
                    <a:pt x="1677530" y="2624328"/>
                  </a:lnTo>
                  <a:lnTo>
                    <a:pt x="1834146" y="2894342"/>
                  </a:lnTo>
                  <a:lnTo>
                    <a:pt x="1990737" y="2624328"/>
                  </a:lnTo>
                  <a:lnTo>
                    <a:pt x="3668280" y="2624328"/>
                  </a:lnTo>
                  <a:lnTo>
                    <a:pt x="3668280" y="0"/>
                  </a:lnTo>
                  <a:close/>
                </a:path>
              </a:pathLst>
            </a:custGeom>
            <a:solidFill>
              <a:srgbClr val="10B6F4"/>
            </a:solidFill>
          </p:spPr>
          <p:txBody>
            <a:bodyPr wrap="square" lIns="0" tIns="0" rIns="0" bIns="0" rtlCol="0"/>
            <a:lstStyle/>
            <a:p>
              <a:endParaRPr/>
            </a:p>
          </p:txBody>
        </p:sp>
        <p:sp>
          <p:nvSpPr>
            <p:cNvPr id="4" name="object 4"/>
            <p:cNvSpPr/>
            <p:nvPr/>
          </p:nvSpPr>
          <p:spPr>
            <a:xfrm>
              <a:off x="-7411" y="0"/>
              <a:ext cx="12198348" cy="687266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674037" y="1186484"/>
              <a:ext cx="8843645" cy="716280"/>
            </a:xfrm>
            <a:custGeom>
              <a:avLst/>
              <a:gdLst/>
              <a:ahLst/>
              <a:cxnLst/>
              <a:rect l="l" t="t" r="r" b="b"/>
              <a:pathLst>
                <a:path w="8843645" h="716280">
                  <a:moveTo>
                    <a:pt x="8843594" y="0"/>
                  </a:moveTo>
                  <a:lnTo>
                    <a:pt x="0" y="0"/>
                  </a:lnTo>
                  <a:lnTo>
                    <a:pt x="0" y="716178"/>
                  </a:lnTo>
                  <a:lnTo>
                    <a:pt x="8843594" y="716178"/>
                  </a:lnTo>
                  <a:lnTo>
                    <a:pt x="8843594" y="0"/>
                  </a:lnTo>
                  <a:close/>
                </a:path>
              </a:pathLst>
            </a:custGeom>
            <a:solidFill>
              <a:srgbClr val="10B6F4"/>
            </a:solidFill>
          </p:spPr>
          <p:txBody>
            <a:bodyPr wrap="square" lIns="0" tIns="0" rIns="0" bIns="0" rtlCol="0"/>
            <a:lstStyle/>
            <a:p>
              <a:endParaRPr/>
            </a:p>
          </p:txBody>
        </p:sp>
        <p:sp>
          <p:nvSpPr>
            <p:cNvPr id="6" name="object 6"/>
            <p:cNvSpPr/>
            <p:nvPr/>
          </p:nvSpPr>
          <p:spPr>
            <a:xfrm>
              <a:off x="-7411" y="0"/>
              <a:ext cx="12198348" cy="6872666"/>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338" y="0"/>
              <a:ext cx="6094730" cy="6858000"/>
            </a:xfrm>
            <a:custGeom>
              <a:avLst/>
              <a:gdLst/>
              <a:ahLst/>
              <a:cxnLst/>
              <a:rect l="l" t="t" r="r" b="b"/>
              <a:pathLst>
                <a:path w="6094730" h="6858000">
                  <a:moveTo>
                    <a:pt x="6094710" y="0"/>
                  </a:moveTo>
                  <a:lnTo>
                    <a:pt x="0" y="0"/>
                  </a:lnTo>
                  <a:lnTo>
                    <a:pt x="0" y="6857999"/>
                  </a:lnTo>
                  <a:lnTo>
                    <a:pt x="6094710" y="6857999"/>
                  </a:lnTo>
                  <a:lnTo>
                    <a:pt x="6094710" y="0"/>
                  </a:lnTo>
                  <a:close/>
                </a:path>
              </a:pathLst>
            </a:custGeom>
            <a:solidFill>
              <a:srgbClr val="FFFFFF"/>
            </a:solidFill>
          </p:spPr>
          <p:txBody>
            <a:bodyPr wrap="square" lIns="0" tIns="0" rIns="0" bIns="0" rtlCol="0"/>
            <a:lstStyle/>
            <a:p>
              <a:endParaRPr/>
            </a:p>
          </p:txBody>
        </p:sp>
        <p:sp>
          <p:nvSpPr>
            <p:cNvPr id="8" name="object 8"/>
            <p:cNvSpPr/>
            <p:nvPr/>
          </p:nvSpPr>
          <p:spPr>
            <a:xfrm>
              <a:off x="-1338" y="0"/>
              <a:ext cx="6094730" cy="6858000"/>
            </a:xfrm>
            <a:custGeom>
              <a:avLst/>
              <a:gdLst/>
              <a:ahLst/>
              <a:cxnLst/>
              <a:rect l="l" t="t" r="r" b="b"/>
              <a:pathLst>
                <a:path w="6094730" h="6858000">
                  <a:moveTo>
                    <a:pt x="0" y="0"/>
                  </a:moveTo>
                  <a:lnTo>
                    <a:pt x="6094713" y="0"/>
                  </a:lnTo>
                  <a:lnTo>
                    <a:pt x="6094713" y="6858003"/>
                  </a:lnTo>
                  <a:lnTo>
                    <a:pt x="0" y="6858003"/>
                  </a:lnTo>
                  <a:lnTo>
                    <a:pt x="0" y="0"/>
                  </a:lnTo>
                  <a:close/>
                </a:path>
              </a:pathLst>
            </a:custGeom>
            <a:ln w="9525">
              <a:solidFill>
                <a:srgbClr val="000000"/>
              </a:solidFill>
            </a:ln>
          </p:spPr>
          <p:txBody>
            <a:bodyPr wrap="square" lIns="0" tIns="0" rIns="0" bIns="0" rtlCol="0"/>
            <a:lstStyle/>
            <a:p>
              <a:endParaRPr/>
            </a:p>
          </p:txBody>
        </p:sp>
        <p:sp>
          <p:nvSpPr>
            <p:cNvPr id="9" name="object 9"/>
            <p:cNvSpPr/>
            <p:nvPr/>
          </p:nvSpPr>
          <p:spPr>
            <a:xfrm>
              <a:off x="320039" y="548017"/>
              <a:ext cx="5445760" cy="2491435"/>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627669" y="3587470"/>
              <a:ext cx="4832047" cy="2959633"/>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6912788" y="1186484"/>
              <a:ext cx="4474210" cy="4478020"/>
            </a:xfrm>
            <a:custGeom>
              <a:avLst/>
              <a:gdLst/>
              <a:ahLst/>
              <a:cxnLst/>
              <a:rect l="l" t="t" r="r" b="b"/>
              <a:pathLst>
                <a:path w="4474209" h="4478020">
                  <a:moveTo>
                    <a:pt x="4473245" y="0"/>
                  </a:moveTo>
                  <a:lnTo>
                    <a:pt x="520" y="0"/>
                  </a:lnTo>
                  <a:lnTo>
                    <a:pt x="520" y="716178"/>
                  </a:lnTo>
                  <a:lnTo>
                    <a:pt x="4473245" y="716178"/>
                  </a:lnTo>
                  <a:lnTo>
                    <a:pt x="4473245" y="0"/>
                  </a:lnTo>
                  <a:close/>
                </a:path>
                <a:path w="4474209" h="4478020">
                  <a:moveTo>
                    <a:pt x="4473778" y="804672"/>
                  </a:moveTo>
                  <a:lnTo>
                    <a:pt x="0" y="804672"/>
                  </a:lnTo>
                  <a:lnTo>
                    <a:pt x="0" y="4126865"/>
                  </a:lnTo>
                  <a:lnTo>
                    <a:pt x="2033270" y="4126865"/>
                  </a:lnTo>
                  <a:lnTo>
                    <a:pt x="2236889" y="4477931"/>
                  </a:lnTo>
                  <a:lnTo>
                    <a:pt x="2440508" y="4126865"/>
                  </a:lnTo>
                  <a:lnTo>
                    <a:pt x="4473778" y="4126865"/>
                  </a:lnTo>
                  <a:lnTo>
                    <a:pt x="4473778" y="804672"/>
                  </a:lnTo>
                  <a:close/>
                </a:path>
              </a:pathLst>
            </a:custGeom>
            <a:solidFill>
              <a:srgbClr val="10B6F4"/>
            </a:solidFill>
          </p:spPr>
          <p:txBody>
            <a:bodyPr wrap="square" lIns="0" tIns="0" rIns="0" bIns="0" rtlCol="0"/>
            <a:lstStyle/>
            <a:p>
              <a:endParaRPr/>
            </a:p>
          </p:txBody>
        </p:sp>
      </p:grpSp>
      <p:sp>
        <p:nvSpPr>
          <p:cNvPr id="12" name="object 12"/>
          <p:cNvSpPr txBox="1">
            <a:spLocks noGrp="1"/>
          </p:cNvSpPr>
          <p:nvPr>
            <p:ph type="title"/>
          </p:nvPr>
        </p:nvSpPr>
        <p:spPr>
          <a:xfrm>
            <a:off x="7844116" y="3251707"/>
            <a:ext cx="2630805" cy="848360"/>
          </a:xfrm>
          <a:prstGeom prst="rect">
            <a:avLst/>
          </a:prstGeom>
        </p:spPr>
        <p:txBody>
          <a:bodyPr vert="horz" wrap="square" lIns="0" tIns="12700" rIns="0" bIns="0" rtlCol="0">
            <a:spAutoFit/>
          </a:bodyPr>
          <a:lstStyle/>
          <a:p>
            <a:pPr marL="12700">
              <a:lnSpc>
                <a:spcPct val="100000"/>
              </a:lnSpc>
              <a:spcBef>
                <a:spcPts val="100"/>
              </a:spcBef>
            </a:pPr>
            <a:r>
              <a:rPr sz="5400" spc="-420" dirty="0">
                <a:solidFill>
                  <a:srgbClr val="FFFEFF"/>
                </a:solidFill>
              </a:rPr>
              <a:t>Riskanalys</a:t>
            </a:r>
            <a:endParaRPr sz="540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grpSp>
        <p:nvGrpSpPr>
          <p:cNvPr id="7" name="object 7"/>
          <p:cNvGrpSpPr/>
          <p:nvPr/>
        </p:nvGrpSpPr>
        <p:grpSpPr>
          <a:xfrm>
            <a:off x="256524" y="487457"/>
            <a:ext cx="8154034" cy="6319520"/>
            <a:chOff x="256524" y="487457"/>
            <a:chExt cx="8154034" cy="6319520"/>
          </a:xfrm>
        </p:grpSpPr>
        <p:sp>
          <p:nvSpPr>
            <p:cNvPr id="8" name="object 8"/>
            <p:cNvSpPr/>
            <p:nvPr/>
          </p:nvSpPr>
          <p:spPr>
            <a:xfrm>
              <a:off x="806335" y="2275661"/>
              <a:ext cx="3668395" cy="2894965"/>
            </a:xfrm>
            <a:custGeom>
              <a:avLst/>
              <a:gdLst/>
              <a:ahLst/>
              <a:cxnLst/>
              <a:rect l="l" t="t" r="r" b="b"/>
              <a:pathLst>
                <a:path w="3668395" h="2894965">
                  <a:moveTo>
                    <a:pt x="3668280" y="0"/>
                  </a:moveTo>
                  <a:lnTo>
                    <a:pt x="0" y="0"/>
                  </a:lnTo>
                  <a:lnTo>
                    <a:pt x="0" y="2624328"/>
                  </a:lnTo>
                  <a:lnTo>
                    <a:pt x="1677530" y="2624328"/>
                  </a:lnTo>
                  <a:lnTo>
                    <a:pt x="1834146" y="2894342"/>
                  </a:lnTo>
                  <a:lnTo>
                    <a:pt x="1990737" y="2624328"/>
                  </a:lnTo>
                  <a:lnTo>
                    <a:pt x="3668280" y="2624328"/>
                  </a:lnTo>
                  <a:lnTo>
                    <a:pt x="3668280" y="0"/>
                  </a:lnTo>
                  <a:close/>
                </a:path>
              </a:pathLst>
            </a:custGeom>
            <a:solidFill>
              <a:srgbClr val="10B6F4"/>
            </a:solidFill>
          </p:spPr>
          <p:txBody>
            <a:bodyPr wrap="square" lIns="0" tIns="0" rIns="0" bIns="0" rtlCol="0"/>
            <a:lstStyle/>
            <a:p>
              <a:endParaRPr/>
            </a:p>
          </p:txBody>
        </p:sp>
        <p:sp>
          <p:nvSpPr>
            <p:cNvPr id="9" name="object 9"/>
            <p:cNvSpPr/>
            <p:nvPr/>
          </p:nvSpPr>
          <p:spPr>
            <a:xfrm>
              <a:off x="256524" y="487457"/>
              <a:ext cx="8153488" cy="6318948"/>
            </a:xfrm>
            <a:prstGeom prst="rect">
              <a:avLst/>
            </a:prstGeom>
            <a:blipFill>
              <a:blip r:embed="rId3" cstate="print"/>
              <a:stretch>
                <a:fillRect/>
              </a:stretch>
            </a:blipFill>
          </p:spPr>
          <p:txBody>
            <a:bodyPr wrap="square" lIns="0" tIns="0" rIns="0" bIns="0" rtlCol="0"/>
            <a:lstStyle/>
            <a:p>
              <a:endParaRPr/>
            </a:p>
          </p:txBody>
        </p:sp>
      </p:grpSp>
      <p:sp>
        <p:nvSpPr>
          <p:cNvPr id="10" name="object 10"/>
          <p:cNvSpPr txBox="1"/>
          <p:nvPr/>
        </p:nvSpPr>
        <p:spPr>
          <a:xfrm>
            <a:off x="9156179" y="4822444"/>
            <a:ext cx="2329815" cy="269240"/>
          </a:xfrm>
          <a:prstGeom prst="rect">
            <a:avLst/>
          </a:prstGeom>
        </p:spPr>
        <p:txBody>
          <a:bodyPr vert="horz" wrap="square" lIns="0" tIns="12700" rIns="0" bIns="0" rtlCol="0">
            <a:spAutoFit/>
          </a:bodyPr>
          <a:lstStyle/>
          <a:p>
            <a:pPr marL="12700">
              <a:lnSpc>
                <a:spcPct val="100000"/>
              </a:lnSpc>
              <a:spcBef>
                <a:spcPts val="100"/>
              </a:spcBef>
            </a:pPr>
            <a:r>
              <a:rPr sz="1600" b="1" spc="260" dirty="0">
                <a:latin typeface="Trebuchet MS"/>
                <a:cs typeface="Trebuchet MS"/>
              </a:rPr>
              <a:t>HA</a:t>
            </a:r>
            <a:r>
              <a:rPr sz="1600" b="1" spc="-200" dirty="0">
                <a:latin typeface="Trebuchet MS"/>
                <a:cs typeface="Trebuchet MS"/>
              </a:rPr>
              <a:t> </a:t>
            </a:r>
            <a:r>
              <a:rPr sz="1600" b="1" spc="195" dirty="0">
                <a:latin typeface="Trebuchet MS"/>
                <a:cs typeface="Trebuchet MS"/>
              </a:rPr>
              <a:t>N</a:t>
            </a:r>
            <a:r>
              <a:rPr sz="1600" b="1" spc="-195" dirty="0">
                <a:latin typeface="Trebuchet MS"/>
                <a:cs typeface="Trebuchet MS"/>
              </a:rPr>
              <a:t> </a:t>
            </a:r>
            <a:r>
              <a:rPr sz="1600" b="1" spc="250" dirty="0">
                <a:latin typeface="Trebuchet MS"/>
                <a:cs typeface="Trebuchet MS"/>
              </a:rPr>
              <a:t>D</a:t>
            </a:r>
            <a:r>
              <a:rPr sz="1600" b="1" spc="-185" dirty="0">
                <a:latin typeface="Trebuchet MS"/>
                <a:cs typeface="Trebuchet MS"/>
              </a:rPr>
              <a:t> </a:t>
            </a:r>
            <a:r>
              <a:rPr sz="1600" b="1" spc="145" dirty="0">
                <a:latin typeface="Trebuchet MS"/>
                <a:cs typeface="Trebuchet MS"/>
              </a:rPr>
              <a:t>L</a:t>
            </a:r>
            <a:r>
              <a:rPr sz="1600" b="1" spc="-185" dirty="0">
                <a:latin typeface="Trebuchet MS"/>
                <a:cs typeface="Trebuchet MS"/>
              </a:rPr>
              <a:t> </a:t>
            </a:r>
            <a:r>
              <a:rPr sz="1600" b="1" spc="235" dirty="0">
                <a:latin typeface="Trebuchet MS"/>
                <a:cs typeface="Trebuchet MS"/>
              </a:rPr>
              <a:t>I</a:t>
            </a:r>
            <a:r>
              <a:rPr sz="1600" b="1" spc="-185" dirty="0">
                <a:latin typeface="Trebuchet MS"/>
                <a:cs typeface="Trebuchet MS"/>
              </a:rPr>
              <a:t> </a:t>
            </a:r>
            <a:r>
              <a:rPr sz="1600" b="1" spc="195" dirty="0">
                <a:latin typeface="Trebuchet MS"/>
                <a:cs typeface="Trebuchet MS"/>
              </a:rPr>
              <a:t>N</a:t>
            </a:r>
            <a:r>
              <a:rPr sz="1600" b="1" spc="-195" dirty="0">
                <a:latin typeface="Trebuchet MS"/>
                <a:cs typeface="Trebuchet MS"/>
              </a:rPr>
              <a:t> </a:t>
            </a:r>
            <a:r>
              <a:rPr sz="1600" b="1" spc="275" dirty="0">
                <a:latin typeface="Trebuchet MS"/>
                <a:cs typeface="Trebuchet MS"/>
              </a:rPr>
              <a:t>G</a:t>
            </a:r>
            <a:r>
              <a:rPr sz="1600" b="1" spc="-190" dirty="0">
                <a:latin typeface="Trebuchet MS"/>
                <a:cs typeface="Trebuchet MS"/>
              </a:rPr>
              <a:t> </a:t>
            </a:r>
            <a:r>
              <a:rPr sz="1600" b="1" spc="30" dirty="0">
                <a:latin typeface="Trebuchet MS"/>
                <a:cs typeface="Trebuchet MS"/>
              </a:rPr>
              <a:t>S</a:t>
            </a:r>
            <a:r>
              <a:rPr sz="1600" b="1" spc="-190" dirty="0">
                <a:latin typeface="Trebuchet MS"/>
                <a:cs typeface="Trebuchet MS"/>
              </a:rPr>
              <a:t> </a:t>
            </a:r>
            <a:r>
              <a:rPr sz="1600" b="1" spc="125" dirty="0">
                <a:latin typeface="Trebuchet MS"/>
                <a:cs typeface="Trebuchet MS"/>
              </a:rPr>
              <a:t>P</a:t>
            </a:r>
            <a:r>
              <a:rPr sz="1600" b="1" spc="-195" dirty="0">
                <a:latin typeface="Trebuchet MS"/>
                <a:cs typeface="Trebuchet MS"/>
              </a:rPr>
              <a:t> </a:t>
            </a:r>
            <a:r>
              <a:rPr sz="1600" b="1" spc="145" dirty="0">
                <a:latin typeface="Trebuchet MS"/>
                <a:cs typeface="Trebuchet MS"/>
              </a:rPr>
              <a:t>L</a:t>
            </a:r>
            <a:r>
              <a:rPr sz="1600" b="1" spc="-185" dirty="0">
                <a:latin typeface="Trebuchet MS"/>
                <a:cs typeface="Trebuchet MS"/>
              </a:rPr>
              <a:t> </a:t>
            </a:r>
            <a:r>
              <a:rPr sz="1600" b="1" spc="100" dirty="0">
                <a:latin typeface="Trebuchet MS"/>
                <a:cs typeface="Trebuchet MS"/>
              </a:rPr>
              <a:t>A</a:t>
            </a:r>
            <a:r>
              <a:rPr sz="1600" b="1" spc="-195" dirty="0">
                <a:latin typeface="Trebuchet MS"/>
                <a:cs typeface="Trebuchet MS"/>
              </a:rPr>
              <a:t> </a:t>
            </a:r>
            <a:r>
              <a:rPr sz="1600" b="1" spc="195" dirty="0">
                <a:latin typeface="Trebuchet MS"/>
                <a:cs typeface="Trebuchet MS"/>
              </a:rPr>
              <a:t>N</a:t>
            </a:r>
            <a:endParaRPr sz="1600">
              <a:latin typeface="Trebuchet MS"/>
              <a:cs typeface="Trebuchet MS"/>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411" y="0"/>
            <a:ext cx="12198350" cy="6873240"/>
            <a:chOff x="-7411" y="0"/>
            <a:chExt cx="12198350" cy="6873240"/>
          </a:xfrm>
        </p:grpSpPr>
        <p:sp>
          <p:nvSpPr>
            <p:cNvPr id="3" name="object 3"/>
            <p:cNvSpPr/>
            <p:nvPr/>
          </p:nvSpPr>
          <p:spPr>
            <a:xfrm>
              <a:off x="806335" y="2275662"/>
              <a:ext cx="3668395" cy="2894965"/>
            </a:xfrm>
            <a:custGeom>
              <a:avLst/>
              <a:gdLst/>
              <a:ahLst/>
              <a:cxnLst/>
              <a:rect l="l" t="t" r="r" b="b"/>
              <a:pathLst>
                <a:path w="3668395" h="2894965">
                  <a:moveTo>
                    <a:pt x="3668280" y="0"/>
                  </a:moveTo>
                  <a:lnTo>
                    <a:pt x="0" y="0"/>
                  </a:lnTo>
                  <a:lnTo>
                    <a:pt x="0" y="2624328"/>
                  </a:lnTo>
                  <a:lnTo>
                    <a:pt x="1677530" y="2624328"/>
                  </a:lnTo>
                  <a:lnTo>
                    <a:pt x="1834146" y="2894342"/>
                  </a:lnTo>
                  <a:lnTo>
                    <a:pt x="1990737" y="2624328"/>
                  </a:lnTo>
                  <a:lnTo>
                    <a:pt x="3668280" y="2624328"/>
                  </a:lnTo>
                  <a:lnTo>
                    <a:pt x="3668280" y="0"/>
                  </a:lnTo>
                  <a:close/>
                </a:path>
              </a:pathLst>
            </a:custGeom>
            <a:solidFill>
              <a:srgbClr val="10B6F4"/>
            </a:solidFill>
          </p:spPr>
          <p:txBody>
            <a:bodyPr wrap="square" lIns="0" tIns="0" rIns="0" bIns="0" rtlCol="0"/>
            <a:lstStyle/>
            <a:p>
              <a:endParaRPr/>
            </a:p>
          </p:txBody>
        </p:sp>
        <p:sp>
          <p:nvSpPr>
            <p:cNvPr id="4" name="object 4"/>
            <p:cNvSpPr/>
            <p:nvPr/>
          </p:nvSpPr>
          <p:spPr>
            <a:xfrm>
              <a:off x="-7411" y="0"/>
              <a:ext cx="12198348" cy="687266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674037" y="1186484"/>
              <a:ext cx="8843645" cy="716280"/>
            </a:xfrm>
            <a:custGeom>
              <a:avLst/>
              <a:gdLst/>
              <a:ahLst/>
              <a:cxnLst/>
              <a:rect l="l" t="t" r="r" b="b"/>
              <a:pathLst>
                <a:path w="8843645" h="716280">
                  <a:moveTo>
                    <a:pt x="8843594" y="0"/>
                  </a:moveTo>
                  <a:lnTo>
                    <a:pt x="0" y="0"/>
                  </a:lnTo>
                  <a:lnTo>
                    <a:pt x="0" y="716178"/>
                  </a:lnTo>
                  <a:lnTo>
                    <a:pt x="8843594" y="716178"/>
                  </a:lnTo>
                  <a:lnTo>
                    <a:pt x="8843594" y="0"/>
                  </a:lnTo>
                  <a:close/>
                </a:path>
              </a:pathLst>
            </a:custGeom>
            <a:solidFill>
              <a:srgbClr val="10B6F4"/>
            </a:solidFill>
          </p:spPr>
          <p:txBody>
            <a:bodyPr wrap="square" lIns="0" tIns="0" rIns="0" bIns="0" rtlCol="0"/>
            <a:lstStyle/>
            <a:p>
              <a:endParaRPr/>
            </a:p>
          </p:txBody>
        </p:sp>
        <p:sp>
          <p:nvSpPr>
            <p:cNvPr id="6" name="object 6"/>
            <p:cNvSpPr/>
            <p:nvPr/>
          </p:nvSpPr>
          <p:spPr>
            <a:xfrm>
              <a:off x="-7411" y="0"/>
              <a:ext cx="12198348" cy="6872666"/>
            </a:xfrm>
            <a:prstGeom prst="rect">
              <a:avLst/>
            </a:prstGeom>
            <a:blipFill>
              <a:blip r:embed="rId3" cstate="print"/>
              <a:stretch>
                <a:fillRect/>
              </a:stretch>
            </a:blipFill>
          </p:spPr>
          <p:txBody>
            <a:bodyPr wrap="square" lIns="0" tIns="0" rIns="0" bIns="0" rtlCol="0"/>
            <a:lstStyle/>
            <a:p>
              <a:endParaRPr/>
            </a:p>
          </p:txBody>
        </p:sp>
      </p:grpSp>
      <p:sp>
        <p:nvSpPr>
          <p:cNvPr id="7" name="object 7"/>
          <p:cNvSpPr txBox="1">
            <a:spLocks noGrp="1"/>
          </p:cNvSpPr>
          <p:nvPr>
            <p:ph type="title"/>
          </p:nvPr>
        </p:nvSpPr>
        <p:spPr>
          <a:xfrm>
            <a:off x="3108579" y="2664459"/>
            <a:ext cx="4382770" cy="1366520"/>
          </a:xfrm>
          <a:prstGeom prst="rect">
            <a:avLst/>
          </a:prstGeom>
        </p:spPr>
        <p:txBody>
          <a:bodyPr vert="horz" wrap="square" lIns="0" tIns="12700" rIns="0" bIns="0" rtlCol="0">
            <a:spAutoFit/>
          </a:bodyPr>
          <a:lstStyle/>
          <a:p>
            <a:pPr marL="12700">
              <a:lnSpc>
                <a:spcPct val="100000"/>
              </a:lnSpc>
              <a:spcBef>
                <a:spcPts val="100"/>
              </a:spcBef>
            </a:pPr>
            <a:r>
              <a:rPr sz="8800" spc="-825" dirty="0">
                <a:solidFill>
                  <a:srgbClr val="000000"/>
                </a:solidFill>
              </a:rPr>
              <a:t>R</a:t>
            </a:r>
            <a:r>
              <a:rPr sz="8800" spc="-500" dirty="0">
                <a:solidFill>
                  <a:srgbClr val="000000"/>
                </a:solidFill>
              </a:rPr>
              <a:t>i</a:t>
            </a:r>
            <a:r>
              <a:rPr sz="8800" spc="-315" dirty="0">
                <a:solidFill>
                  <a:srgbClr val="000000"/>
                </a:solidFill>
              </a:rPr>
              <a:t>s</a:t>
            </a:r>
            <a:r>
              <a:rPr sz="8800" spc="-890" dirty="0">
                <a:solidFill>
                  <a:srgbClr val="000000"/>
                </a:solidFill>
              </a:rPr>
              <a:t>k</a:t>
            </a:r>
            <a:r>
              <a:rPr sz="8800" spc="-645" dirty="0">
                <a:solidFill>
                  <a:srgbClr val="000000"/>
                </a:solidFill>
              </a:rPr>
              <a:t>a</a:t>
            </a:r>
            <a:r>
              <a:rPr sz="8800" spc="-390" dirty="0">
                <a:solidFill>
                  <a:srgbClr val="000000"/>
                </a:solidFill>
              </a:rPr>
              <a:t>n</a:t>
            </a:r>
            <a:r>
              <a:rPr sz="8800" spc="-645" dirty="0">
                <a:solidFill>
                  <a:srgbClr val="000000"/>
                </a:solidFill>
              </a:rPr>
              <a:t>a</a:t>
            </a:r>
            <a:r>
              <a:rPr sz="8800" spc="-815" dirty="0">
                <a:solidFill>
                  <a:srgbClr val="000000"/>
                </a:solidFill>
              </a:rPr>
              <a:t>l</a:t>
            </a:r>
            <a:r>
              <a:rPr sz="8800" spc="-730" dirty="0">
                <a:solidFill>
                  <a:srgbClr val="000000"/>
                </a:solidFill>
              </a:rPr>
              <a:t>y</a:t>
            </a:r>
            <a:r>
              <a:rPr sz="8800" spc="-160" dirty="0">
                <a:solidFill>
                  <a:srgbClr val="000000"/>
                </a:solidFill>
              </a:rPr>
              <a:t>s</a:t>
            </a:r>
            <a:endParaRPr sz="8800"/>
          </a:p>
        </p:txBody>
      </p:sp>
      <p:sp>
        <p:nvSpPr>
          <p:cNvPr id="8" name="object 8"/>
          <p:cNvSpPr/>
          <p:nvPr/>
        </p:nvSpPr>
        <p:spPr>
          <a:xfrm>
            <a:off x="8039112" y="3328974"/>
            <a:ext cx="172720" cy="200660"/>
          </a:xfrm>
          <a:custGeom>
            <a:avLst/>
            <a:gdLst/>
            <a:ahLst/>
            <a:cxnLst/>
            <a:rect l="l" t="t" r="r" b="b"/>
            <a:pathLst>
              <a:path w="172720" h="200660">
                <a:moveTo>
                  <a:pt x="0" y="0"/>
                </a:moveTo>
                <a:lnTo>
                  <a:pt x="0" y="200050"/>
                </a:lnTo>
                <a:lnTo>
                  <a:pt x="172453" y="100025"/>
                </a:lnTo>
                <a:lnTo>
                  <a:pt x="0" y="0"/>
                </a:lnTo>
                <a:close/>
              </a:path>
            </a:pathLst>
          </a:custGeom>
          <a:solidFill>
            <a:srgbClr val="10B6F4"/>
          </a:solidFill>
        </p:spPr>
        <p:txBody>
          <a:bodyPr wrap="square" lIns="0" tIns="0" rIns="0" bIns="0" rtlCol="0"/>
          <a:lstStyle/>
          <a:p>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txBox="1"/>
          <p:nvPr/>
        </p:nvSpPr>
        <p:spPr>
          <a:xfrm>
            <a:off x="806335" y="2275662"/>
            <a:ext cx="3668395" cy="2624455"/>
          </a:xfrm>
          <a:prstGeom prst="rect">
            <a:avLst/>
          </a:prstGeom>
          <a:solidFill>
            <a:srgbClr val="10B6F4"/>
          </a:solidFill>
        </p:spPr>
        <p:txBody>
          <a:bodyPr vert="horz" wrap="square" lIns="0" tIns="5080" rIns="0" bIns="0" rtlCol="0">
            <a:spAutoFit/>
          </a:bodyPr>
          <a:lstStyle/>
          <a:p>
            <a:pPr>
              <a:lnSpc>
                <a:spcPct val="100000"/>
              </a:lnSpc>
              <a:spcBef>
                <a:spcPts val="40"/>
              </a:spcBef>
            </a:pPr>
            <a:endParaRPr sz="3950">
              <a:latin typeface="Times New Roman"/>
              <a:cs typeface="Times New Roman"/>
            </a:endParaRPr>
          </a:p>
          <a:p>
            <a:pPr marL="310515" marR="335280" algn="just">
              <a:lnSpc>
                <a:spcPct val="84700"/>
              </a:lnSpc>
            </a:pPr>
            <a:r>
              <a:rPr sz="3600" spc="-335" dirty="0">
                <a:solidFill>
                  <a:srgbClr val="FFFEFF"/>
                </a:solidFill>
                <a:latin typeface="Trebuchet MS"/>
                <a:cs typeface="Trebuchet MS"/>
              </a:rPr>
              <a:t>Varför</a:t>
            </a:r>
            <a:r>
              <a:rPr sz="3600" spc="-605" dirty="0">
                <a:solidFill>
                  <a:srgbClr val="FFFEFF"/>
                </a:solidFill>
                <a:latin typeface="Trebuchet MS"/>
                <a:cs typeface="Trebuchet MS"/>
              </a:rPr>
              <a:t> </a:t>
            </a:r>
            <a:r>
              <a:rPr sz="3600" spc="-215" dirty="0">
                <a:solidFill>
                  <a:srgbClr val="FFFEFF"/>
                </a:solidFill>
                <a:latin typeface="Trebuchet MS"/>
                <a:cs typeface="Trebuchet MS"/>
              </a:rPr>
              <a:t>gör</a:t>
            </a:r>
            <a:r>
              <a:rPr sz="3600" spc="-600" dirty="0">
                <a:solidFill>
                  <a:srgbClr val="FFFEFF"/>
                </a:solidFill>
                <a:latin typeface="Trebuchet MS"/>
                <a:cs typeface="Trebuchet MS"/>
              </a:rPr>
              <a:t> </a:t>
            </a:r>
            <a:r>
              <a:rPr sz="3600" spc="-245" dirty="0">
                <a:solidFill>
                  <a:srgbClr val="FFFEFF"/>
                </a:solidFill>
                <a:latin typeface="Trebuchet MS"/>
                <a:cs typeface="Trebuchet MS"/>
              </a:rPr>
              <a:t>man</a:t>
            </a:r>
            <a:r>
              <a:rPr sz="3600" spc="-595" dirty="0">
                <a:solidFill>
                  <a:srgbClr val="FFFEFF"/>
                </a:solidFill>
                <a:latin typeface="Trebuchet MS"/>
                <a:cs typeface="Trebuchet MS"/>
              </a:rPr>
              <a:t> </a:t>
            </a:r>
            <a:r>
              <a:rPr sz="3600" spc="-220" dirty="0">
                <a:solidFill>
                  <a:srgbClr val="FFFEFF"/>
                </a:solidFill>
                <a:latin typeface="Trebuchet MS"/>
                <a:cs typeface="Trebuchet MS"/>
              </a:rPr>
              <a:t>en  </a:t>
            </a:r>
            <a:r>
              <a:rPr sz="3600" spc="-315" dirty="0">
                <a:solidFill>
                  <a:srgbClr val="FFFEFF"/>
                </a:solidFill>
                <a:latin typeface="Trebuchet MS"/>
                <a:cs typeface="Trebuchet MS"/>
              </a:rPr>
              <a:t>riskanalys </a:t>
            </a:r>
            <a:r>
              <a:rPr sz="3600" spc="-240" dirty="0">
                <a:solidFill>
                  <a:srgbClr val="FFFEFF"/>
                </a:solidFill>
                <a:latin typeface="Trebuchet MS"/>
                <a:cs typeface="Trebuchet MS"/>
              </a:rPr>
              <a:t>och</a:t>
            </a:r>
            <a:r>
              <a:rPr sz="3600" spc="-894" dirty="0">
                <a:solidFill>
                  <a:srgbClr val="FFFEFF"/>
                </a:solidFill>
                <a:latin typeface="Trebuchet MS"/>
                <a:cs typeface="Trebuchet MS"/>
              </a:rPr>
              <a:t> </a:t>
            </a:r>
            <a:r>
              <a:rPr sz="3600" spc="-220" dirty="0">
                <a:solidFill>
                  <a:srgbClr val="FFFEFF"/>
                </a:solidFill>
                <a:latin typeface="Trebuchet MS"/>
                <a:cs typeface="Trebuchet MS"/>
              </a:rPr>
              <a:t>hur  </a:t>
            </a:r>
            <a:r>
              <a:rPr sz="3600" spc="-215" dirty="0">
                <a:solidFill>
                  <a:srgbClr val="FFFEFF"/>
                </a:solidFill>
                <a:latin typeface="Trebuchet MS"/>
                <a:cs typeface="Trebuchet MS"/>
              </a:rPr>
              <a:t>gör</a:t>
            </a:r>
            <a:r>
              <a:rPr sz="3600" spc="-585" dirty="0">
                <a:solidFill>
                  <a:srgbClr val="FFFEFF"/>
                </a:solidFill>
                <a:latin typeface="Trebuchet MS"/>
                <a:cs typeface="Trebuchet MS"/>
              </a:rPr>
              <a:t> </a:t>
            </a:r>
            <a:r>
              <a:rPr sz="3600" spc="-135" dirty="0">
                <a:solidFill>
                  <a:srgbClr val="FFFEFF"/>
                </a:solidFill>
                <a:latin typeface="Trebuchet MS"/>
                <a:cs typeface="Trebuchet MS"/>
              </a:rPr>
              <a:t>man?</a:t>
            </a:r>
            <a:endParaRPr sz="3600">
              <a:latin typeface="Trebuchet MS"/>
              <a:cs typeface="Trebuchet MS"/>
            </a:endParaRPr>
          </a:p>
        </p:txBody>
      </p:sp>
      <p:sp>
        <p:nvSpPr>
          <p:cNvPr id="9" name="object 9"/>
          <p:cNvSpPr txBox="1"/>
          <p:nvPr/>
        </p:nvSpPr>
        <p:spPr>
          <a:xfrm>
            <a:off x="5197182" y="791972"/>
            <a:ext cx="6116955" cy="4798695"/>
          </a:xfrm>
          <a:prstGeom prst="rect">
            <a:avLst/>
          </a:prstGeom>
        </p:spPr>
        <p:txBody>
          <a:bodyPr vert="horz" wrap="square" lIns="0" tIns="15240" rIns="0" bIns="0" rtlCol="0">
            <a:spAutoFit/>
          </a:bodyPr>
          <a:lstStyle/>
          <a:p>
            <a:pPr marL="241300" marR="42545" indent="-228600">
              <a:lnSpc>
                <a:spcPct val="110000"/>
              </a:lnSpc>
              <a:spcBef>
                <a:spcPts val="120"/>
              </a:spcBef>
              <a:buClr>
                <a:srgbClr val="10B6F4"/>
              </a:buClr>
              <a:buSzPct val="111111"/>
              <a:buFont typeface="Wingdings"/>
              <a:buChar char=""/>
              <a:tabLst>
                <a:tab pos="241300" algn="l"/>
              </a:tabLst>
            </a:pPr>
            <a:r>
              <a:rPr sz="1800" spc="50" dirty="0">
                <a:latin typeface="Trebuchet MS"/>
                <a:cs typeface="Trebuchet MS"/>
              </a:rPr>
              <a:t>Riskanalyser </a:t>
            </a:r>
            <a:r>
              <a:rPr sz="1800" spc="55" dirty="0">
                <a:latin typeface="Trebuchet MS"/>
                <a:cs typeface="Trebuchet MS"/>
              </a:rPr>
              <a:t>kan </a:t>
            </a:r>
            <a:r>
              <a:rPr sz="1800" spc="40" dirty="0">
                <a:latin typeface="Trebuchet MS"/>
                <a:cs typeface="Trebuchet MS"/>
              </a:rPr>
              <a:t>appliceras </a:t>
            </a:r>
            <a:r>
              <a:rPr sz="1800" spc="65" dirty="0">
                <a:latin typeface="Trebuchet MS"/>
                <a:cs typeface="Trebuchet MS"/>
              </a:rPr>
              <a:t>på </a:t>
            </a:r>
            <a:r>
              <a:rPr sz="1800" spc="60" dirty="0">
                <a:latin typeface="Trebuchet MS"/>
                <a:cs typeface="Trebuchet MS"/>
              </a:rPr>
              <a:t>många </a:t>
            </a:r>
            <a:r>
              <a:rPr sz="1800" spc="40" dirty="0">
                <a:latin typeface="Trebuchet MS"/>
                <a:cs typeface="Trebuchet MS"/>
              </a:rPr>
              <a:t>delar </a:t>
            </a:r>
            <a:r>
              <a:rPr sz="1800" spc="25" dirty="0">
                <a:latin typeface="Trebuchet MS"/>
                <a:cs typeface="Trebuchet MS"/>
              </a:rPr>
              <a:t>av  </a:t>
            </a:r>
            <a:r>
              <a:rPr sz="1800" spc="35" dirty="0">
                <a:latin typeface="Trebuchet MS"/>
                <a:cs typeface="Trebuchet MS"/>
              </a:rPr>
              <a:t>verksamheten </a:t>
            </a:r>
            <a:r>
              <a:rPr sz="1800" spc="50" dirty="0">
                <a:latin typeface="Trebuchet MS"/>
                <a:cs typeface="Trebuchet MS"/>
              </a:rPr>
              <a:t>och </a:t>
            </a:r>
            <a:r>
              <a:rPr sz="1800" spc="60" dirty="0">
                <a:latin typeface="Trebuchet MS"/>
                <a:cs typeface="Trebuchet MS"/>
              </a:rPr>
              <a:t>dessvärre </a:t>
            </a:r>
            <a:r>
              <a:rPr sz="1800" spc="50" dirty="0">
                <a:latin typeface="Trebuchet MS"/>
                <a:cs typeface="Trebuchet MS"/>
              </a:rPr>
              <a:t>används </a:t>
            </a:r>
            <a:r>
              <a:rPr sz="1800" spc="85" dirty="0">
                <a:latin typeface="Trebuchet MS"/>
                <a:cs typeface="Trebuchet MS"/>
              </a:rPr>
              <a:t>de </a:t>
            </a:r>
            <a:r>
              <a:rPr sz="1800" spc="-20" dirty="0">
                <a:latin typeface="Trebuchet MS"/>
                <a:cs typeface="Trebuchet MS"/>
              </a:rPr>
              <a:t>inte </a:t>
            </a:r>
            <a:r>
              <a:rPr sz="1800" spc="10" dirty="0">
                <a:latin typeface="Trebuchet MS"/>
                <a:cs typeface="Trebuchet MS"/>
              </a:rPr>
              <a:t>i </a:t>
            </a:r>
            <a:r>
              <a:rPr sz="1800" spc="75" dirty="0">
                <a:latin typeface="Trebuchet MS"/>
                <a:cs typeface="Trebuchet MS"/>
              </a:rPr>
              <a:t>den  </a:t>
            </a:r>
            <a:r>
              <a:rPr sz="1800" spc="25" dirty="0">
                <a:latin typeface="Trebuchet MS"/>
                <a:cs typeface="Trebuchet MS"/>
              </a:rPr>
              <a:t>utsträckning</a:t>
            </a:r>
            <a:r>
              <a:rPr sz="1800" spc="-95" dirty="0">
                <a:latin typeface="Trebuchet MS"/>
                <a:cs typeface="Trebuchet MS"/>
              </a:rPr>
              <a:t> </a:t>
            </a:r>
            <a:r>
              <a:rPr sz="1800" spc="85" dirty="0">
                <a:latin typeface="Trebuchet MS"/>
                <a:cs typeface="Trebuchet MS"/>
              </a:rPr>
              <a:t>de</a:t>
            </a:r>
            <a:r>
              <a:rPr sz="1800" spc="-90" dirty="0">
                <a:latin typeface="Trebuchet MS"/>
                <a:cs typeface="Trebuchet MS"/>
              </a:rPr>
              <a:t> </a:t>
            </a:r>
            <a:r>
              <a:rPr sz="1800" spc="-15" dirty="0">
                <a:latin typeface="Trebuchet MS"/>
                <a:cs typeface="Trebuchet MS"/>
              </a:rPr>
              <a:t>faktiskt</a:t>
            </a:r>
            <a:r>
              <a:rPr sz="1800" spc="-100" dirty="0">
                <a:latin typeface="Trebuchet MS"/>
                <a:cs typeface="Trebuchet MS"/>
              </a:rPr>
              <a:t> </a:t>
            </a:r>
            <a:r>
              <a:rPr sz="1800" spc="30" dirty="0">
                <a:latin typeface="Trebuchet MS"/>
                <a:cs typeface="Trebuchet MS"/>
              </a:rPr>
              <a:t>borde.</a:t>
            </a:r>
            <a:r>
              <a:rPr sz="1800" spc="-235" dirty="0">
                <a:latin typeface="Trebuchet MS"/>
                <a:cs typeface="Trebuchet MS"/>
              </a:rPr>
              <a:t> </a:t>
            </a:r>
            <a:r>
              <a:rPr sz="1800" spc="30" dirty="0">
                <a:latin typeface="Trebuchet MS"/>
                <a:cs typeface="Trebuchet MS"/>
              </a:rPr>
              <a:t>Det</a:t>
            </a:r>
            <a:r>
              <a:rPr sz="1800" spc="-100" dirty="0">
                <a:latin typeface="Trebuchet MS"/>
                <a:cs typeface="Trebuchet MS"/>
              </a:rPr>
              <a:t> </a:t>
            </a:r>
            <a:r>
              <a:rPr sz="1800" spc="25" dirty="0">
                <a:latin typeface="Trebuchet MS"/>
                <a:cs typeface="Trebuchet MS"/>
              </a:rPr>
              <a:t>är</a:t>
            </a:r>
            <a:r>
              <a:rPr sz="1800" spc="-95" dirty="0">
                <a:latin typeface="Trebuchet MS"/>
                <a:cs typeface="Trebuchet MS"/>
              </a:rPr>
              <a:t> </a:t>
            </a:r>
            <a:r>
              <a:rPr sz="1800" spc="-100" dirty="0">
                <a:latin typeface="Trebuchet MS"/>
                <a:cs typeface="Trebuchet MS"/>
              </a:rPr>
              <a:t>ett</a:t>
            </a:r>
            <a:r>
              <a:rPr sz="1800" spc="-95" dirty="0">
                <a:latin typeface="Trebuchet MS"/>
                <a:cs typeface="Trebuchet MS"/>
              </a:rPr>
              <a:t> </a:t>
            </a:r>
            <a:r>
              <a:rPr sz="1800" spc="-20" dirty="0">
                <a:latin typeface="Trebuchet MS"/>
                <a:cs typeface="Trebuchet MS"/>
              </a:rPr>
              <a:t>utmärkt</a:t>
            </a:r>
            <a:r>
              <a:rPr sz="1800" spc="-100" dirty="0">
                <a:latin typeface="Trebuchet MS"/>
                <a:cs typeface="Trebuchet MS"/>
              </a:rPr>
              <a:t> </a:t>
            </a:r>
            <a:r>
              <a:rPr sz="1800" spc="-65" dirty="0">
                <a:latin typeface="Trebuchet MS"/>
                <a:cs typeface="Trebuchet MS"/>
              </a:rPr>
              <a:t>sätt</a:t>
            </a:r>
            <a:r>
              <a:rPr sz="1800" spc="-100" dirty="0">
                <a:latin typeface="Trebuchet MS"/>
                <a:cs typeface="Trebuchet MS"/>
              </a:rPr>
              <a:t> </a:t>
            </a:r>
            <a:r>
              <a:rPr sz="1800" spc="-120" dirty="0">
                <a:latin typeface="Trebuchet MS"/>
                <a:cs typeface="Trebuchet MS"/>
              </a:rPr>
              <a:t>att  </a:t>
            </a:r>
            <a:r>
              <a:rPr sz="1800" spc="5" dirty="0">
                <a:latin typeface="Trebuchet MS"/>
                <a:cs typeface="Trebuchet MS"/>
              </a:rPr>
              <a:t>hålla</a:t>
            </a:r>
            <a:r>
              <a:rPr sz="1800" spc="-105" dirty="0">
                <a:latin typeface="Trebuchet MS"/>
                <a:cs typeface="Trebuchet MS"/>
              </a:rPr>
              <a:t> </a:t>
            </a:r>
            <a:r>
              <a:rPr sz="1800" spc="30" dirty="0">
                <a:latin typeface="Trebuchet MS"/>
                <a:cs typeface="Trebuchet MS"/>
              </a:rPr>
              <a:t>koll</a:t>
            </a:r>
            <a:r>
              <a:rPr sz="1800" spc="-95" dirty="0">
                <a:latin typeface="Trebuchet MS"/>
                <a:cs typeface="Trebuchet MS"/>
              </a:rPr>
              <a:t> </a:t>
            </a:r>
            <a:r>
              <a:rPr sz="1800" spc="65" dirty="0">
                <a:latin typeface="Trebuchet MS"/>
                <a:cs typeface="Trebuchet MS"/>
              </a:rPr>
              <a:t>på</a:t>
            </a:r>
            <a:r>
              <a:rPr sz="1800" spc="-100" dirty="0">
                <a:latin typeface="Trebuchet MS"/>
                <a:cs typeface="Trebuchet MS"/>
              </a:rPr>
              <a:t> </a:t>
            </a:r>
            <a:r>
              <a:rPr sz="1800" spc="45" dirty="0">
                <a:latin typeface="Trebuchet MS"/>
                <a:cs typeface="Trebuchet MS"/>
              </a:rPr>
              <a:t>rörliga</a:t>
            </a:r>
            <a:r>
              <a:rPr sz="1800" spc="-100" dirty="0">
                <a:latin typeface="Trebuchet MS"/>
                <a:cs typeface="Trebuchet MS"/>
              </a:rPr>
              <a:t> </a:t>
            </a:r>
            <a:r>
              <a:rPr sz="1800" spc="60" dirty="0">
                <a:latin typeface="Trebuchet MS"/>
                <a:cs typeface="Trebuchet MS"/>
              </a:rPr>
              <a:t>risker</a:t>
            </a:r>
            <a:r>
              <a:rPr sz="1800" spc="-100" dirty="0">
                <a:latin typeface="Trebuchet MS"/>
                <a:cs typeface="Trebuchet MS"/>
              </a:rPr>
              <a:t> </a:t>
            </a:r>
            <a:r>
              <a:rPr sz="1800" spc="10" dirty="0">
                <a:latin typeface="Trebuchet MS"/>
                <a:cs typeface="Trebuchet MS"/>
              </a:rPr>
              <a:t>i</a:t>
            </a:r>
            <a:r>
              <a:rPr sz="1800" spc="-95" dirty="0">
                <a:latin typeface="Trebuchet MS"/>
                <a:cs typeface="Trebuchet MS"/>
              </a:rPr>
              <a:t> </a:t>
            </a:r>
            <a:r>
              <a:rPr sz="1800" spc="-100" dirty="0">
                <a:latin typeface="Trebuchet MS"/>
                <a:cs typeface="Trebuchet MS"/>
              </a:rPr>
              <a:t>ett </a:t>
            </a:r>
            <a:r>
              <a:rPr sz="1800" spc="30" dirty="0">
                <a:latin typeface="Trebuchet MS"/>
                <a:cs typeface="Trebuchet MS"/>
              </a:rPr>
              <a:t>webbprojekt</a:t>
            </a:r>
            <a:r>
              <a:rPr sz="1800" spc="-100" dirty="0">
                <a:latin typeface="Trebuchet MS"/>
                <a:cs typeface="Trebuchet MS"/>
              </a:rPr>
              <a:t> </a:t>
            </a:r>
            <a:r>
              <a:rPr sz="1800" spc="50" dirty="0">
                <a:latin typeface="Trebuchet MS"/>
                <a:cs typeface="Trebuchet MS"/>
              </a:rPr>
              <a:t>och</a:t>
            </a:r>
            <a:r>
              <a:rPr sz="1800" spc="-95" dirty="0">
                <a:latin typeface="Trebuchet MS"/>
                <a:cs typeface="Trebuchet MS"/>
              </a:rPr>
              <a:t> </a:t>
            </a:r>
            <a:r>
              <a:rPr sz="1800" dirty="0">
                <a:latin typeface="Trebuchet MS"/>
                <a:cs typeface="Trebuchet MS"/>
              </a:rPr>
              <a:t>det</a:t>
            </a:r>
            <a:r>
              <a:rPr sz="1800" spc="-100" dirty="0">
                <a:latin typeface="Trebuchet MS"/>
                <a:cs typeface="Trebuchet MS"/>
              </a:rPr>
              <a:t> </a:t>
            </a:r>
            <a:r>
              <a:rPr sz="1800" spc="25" dirty="0">
                <a:latin typeface="Trebuchet MS"/>
                <a:cs typeface="Trebuchet MS"/>
              </a:rPr>
              <a:t>är  </a:t>
            </a:r>
            <a:r>
              <a:rPr sz="1800" spc="-55" dirty="0">
                <a:latin typeface="Trebuchet MS"/>
                <a:cs typeface="Trebuchet MS"/>
              </a:rPr>
              <a:t>oftast </a:t>
            </a:r>
            <a:r>
              <a:rPr sz="1800" spc="85" dirty="0">
                <a:latin typeface="Trebuchet MS"/>
                <a:cs typeface="Trebuchet MS"/>
              </a:rPr>
              <a:t>upp </a:t>
            </a:r>
            <a:r>
              <a:rPr sz="1800" spc="-50" dirty="0">
                <a:latin typeface="Trebuchet MS"/>
                <a:cs typeface="Trebuchet MS"/>
              </a:rPr>
              <a:t>till </a:t>
            </a:r>
            <a:r>
              <a:rPr sz="1800" dirty="0">
                <a:latin typeface="Trebuchet MS"/>
                <a:cs typeface="Trebuchet MS"/>
              </a:rPr>
              <a:t>projektledare, </a:t>
            </a:r>
            <a:r>
              <a:rPr sz="1800" spc="35" dirty="0">
                <a:latin typeface="Trebuchet MS"/>
                <a:cs typeface="Trebuchet MS"/>
              </a:rPr>
              <a:t>produktägare </a:t>
            </a:r>
            <a:r>
              <a:rPr sz="1800" spc="15" dirty="0">
                <a:latin typeface="Trebuchet MS"/>
                <a:cs typeface="Trebuchet MS"/>
              </a:rPr>
              <a:t>och/eller  </a:t>
            </a:r>
            <a:r>
              <a:rPr sz="1800" spc="65" dirty="0">
                <a:latin typeface="Trebuchet MS"/>
                <a:cs typeface="Trebuchet MS"/>
              </a:rPr>
              <a:t>styrgrupp </a:t>
            </a:r>
            <a:r>
              <a:rPr sz="1800" spc="-120" dirty="0">
                <a:latin typeface="Trebuchet MS"/>
                <a:cs typeface="Trebuchet MS"/>
              </a:rPr>
              <a:t>att </a:t>
            </a:r>
            <a:r>
              <a:rPr sz="1800" spc="30" dirty="0">
                <a:latin typeface="Trebuchet MS"/>
                <a:cs typeface="Trebuchet MS"/>
              </a:rPr>
              <a:t>ansvara </a:t>
            </a:r>
            <a:r>
              <a:rPr sz="1800" spc="-10" dirty="0">
                <a:latin typeface="Trebuchet MS"/>
                <a:cs typeface="Trebuchet MS"/>
              </a:rPr>
              <a:t>för</a:t>
            </a:r>
            <a:r>
              <a:rPr sz="1800" spc="-370" dirty="0">
                <a:latin typeface="Trebuchet MS"/>
                <a:cs typeface="Trebuchet MS"/>
              </a:rPr>
              <a:t> </a:t>
            </a:r>
            <a:r>
              <a:rPr sz="1800" spc="20" dirty="0">
                <a:latin typeface="Trebuchet MS"/>
                <a:cs typeface="Trebuchet MS"/>
              </a:rPr>
              <a:t>denna.</a:t>
            </a:r>
            <a:endParaRPr sz="1800">
              <a:latin typeface="Trebuchet MS"/>
              <a:cs typeface="Trebuchet MS"/>
            </a:endParaRPr>
          </a:p>
          <a:p>
            <a:pPr marL="241300" marR="5080" indent="-228600">
              <a:lnSpc>
                <a:spcPct val="110200"/>
              </a:lnSpc>
              <a:spcBef>
                <a:spcPts val="935"/>
              </a:spcBef>
              <a:buClr>
                <a:srgbClr val="10B6F4"/>
              </a:buClr>
              <a:buSzPct val="111111"/>
              <a:buFont typeface="Wingdings"/>
              <a:buChar char=""/>
              <a:tabLst>
                <a:tab pos="241300" algn="l"/>
              </a:tabLst>
            </a:pPr>
            <a:r>
              <a:rPr sz="1800" spc="100" dirty="0">
                <a:latin typeface="Trebuchet MS"/>
                <a:cs typeface="Trebuchet MS"/>
              </a:rPr>
              <a:t>En</a:t>
            </a:r>
            <a:r>
              <a:rPr sz="1800" spc="-95" dirty="0">
                <a:latin typeface="Trebuchet MS"/>
                <a:cs typeface="Trebuchet MS"/>
              </a:rPr>
              <a:t> </a:t>
            </a:r>
            <a:r>
              <a:rPr sz="1800" spc="50" dirty="0">
                <a:latin typeface="Trebuchet MS"/>
                <a:cs typeface="Trebuchet MS"/>
              </a:rPr>
              <a:t>riskanalys</a:t>
            </a:r>
            <a:r>
              <a:rPr sz="1800" spc="-95" dirty="0">
                <a:latin typeface="Trebuchet MS"/>
                <a:cs typeface="Trebuchet MS"/>
              </a:rPr>
              <a:t> </a:t>
            </a:r>
            <a:r>
              <a:rPr sz="1800" spc="55" dirty="0">
                <a:latin typeface="Trebuchet MS"/>
                <a:cs typeface="Trebuchet MS"/>
              </a:rPr>
              <a:t>kan</a:t>
            </a:r>
            <a:r>
              <a:rPr sz="1800" spc="-90" dirty="0">
                <a:latin typeface="Trebuchet MS"/>
                <a:cs typeface="Trebuchet MS"/>
              </a:rPr>
              <a:t> </a:t>
            </a:r>
            <a:r>
              <a:rPr sz="1800" spc="45" dirty="0">
                <a:latin typeface="Trebuchet MS"/>
                <a:cs typeface="Trebuchet MS"/>
              </a:rPr>
              <a:t>användas</a:t>
            </a:r>
            <a:r>
              <a:rPr sz="1800" spc="-95" dirty="0">
                <a:latin typeface="Trebuchet MS"/>
                <a:cs typeface="Trebuchet MS"/>
              </a:rPr>
              <a:t> </a:t>
            </a:r>
            <a:r>
              <a:rPr sz="1800" spc="60" dirty="0">
                <a:latin typeface="Trebuchet MS"/>
                <a:cs typeface="Trebuchet MS"/>
              </a:rPr>
              <a:t>under</a:t>
            </a:r>
            <a:r>
              <a:rPr sz="1800" spc="-95" dirty="0">
                <a:latin typeface="Trebuchet MS"/>
                <a:cs typeface="Trebuchet MS"/>
              </a:rPr>
              <a:t> </a:t>
            </a:r>
            <a:r>
              <a:rPr sz="1800" spc="25" dirty="0">
                <a:latin typeface="Trebuchet MS"/>
                <a:cs typeface="Trebuchet MS"/>
              </a:rPr>
              <a:t>hela</a:t>
            </a:r>
            <a:r>
              <a:rPr sz="1800" spc="-100" dirty="0">
                <a:latin typeface="Trebuchet MS"/>
                <a:cs typeface="Trebuchet MS"/>
              </a:rPr>
              <a:t> </a:t>
            </a:r>
            <a:r>
              <a:rPr sz="1800" dirty="0">
                <a:latin typeface="Trebuchet MS"/>
                <a:cs typeface="Trebuchet MS"/>
              </a:rPr>
              <a:t>projektets</a:t>
            </a:r>
            <a:r>
              <a:rPr sz="1800" spc="-95" dirty="0">
                <a:latin typeface="Trebuchet MS"/>
                <a:cs typeface="Trebuchet MS"/>
              </a:rPr>
              <a:t> </a:t>
            </a:r>
            <a:r>
              <a:rPr sz="1800" spc="55" dirty="0">
                <a:latin typeface="Trebuchet MS"/>
                <a:cs typeface="Trebuchet MS"/>
              </a:rPr>
              <a:t>gång.  </a:t>
            </a:r>
            <a:r>
              <a:rPr sz="1800" spc="20" dirty="0">
                <a:latin typeface="Trebuchet MS"/>
                <a:cs typeface="Trebuchet MS"/>
              </a:rPr>
              <a:t>Särskilt </a:t>
            </a:r>
            <a:r>
              <a:rPr sz="1800" spc="45" dirty="0">
                <a:latin typeface="Trebuchet MS"/>
                <a:cs typeface="Trebuchet MS"/>
              </a:rPr>
              <a:t>viktig </a:t>
            </a:r>
            <a:r>
              <a:rPr sz="1800" spc="25" dirty="0">
                <a:latin typeface="Trebuchet MS"/>
                <a:cs typeface="Trebuchet MS"/>
              </a:rPr>
              <a:t>är </a:t>
            </a:r>
            <a:r>
              <a:rPr sz="1800" spc="75" dirty="0">
                <a:latin typeface="Trebuchet MS"/>
                <a:cs typeface="Trebuchet MS"/>
              </a:rPr>
              <a:t>den </a:t>
            </a:r>
            <a:r>
              <a:rPr sz="1800" spc="70" dirty="0">
                <a:latin typeface="Trebuchet MS"/>
                <a:cs typeface="Trebuchet MS"/>
              </a:rPr>
              <a:t>vid </a:t>
            </a:r>
            <a:r>
              <a:rPr sz="1800" spc="55" dirty="0">
                <a:latin typeface="Trebuchet MS"/>
                <a:cs typeface="Trebuchet MS"/>
              </a:rPr>
              <a:t>planeringen </a:t>
            </a:r>
            <a:r>
              <a:rPr sz="1800" spc="25" dirty="0">
                <a:latin typeface="Trebuchet MS"/>
                <a:cs typeface="Trebuchet MS"/>
              </a:rPr>
              <a:t>av </a:t>
            </a:r>
            <a:r>
              <a:rPr sz="1800" spc="-10" dirty="0">
                <a:latin typeface="Trebuchet MS"/>
                <a:cs typeface="Trebuchet MS"/>
              </a:rPr>
              <a:t>projektet </a:t>
            </a:r>
            <a:r>
              <a:rPr sz="1800" spc="50" dirty="0">
                <a:latin typeface="Trebuchet MS"/>
                <a:cs typeface="Trebuchet MS"/>
              </a:rPr>
              <a:t>och  </a:t>
            </a:r>
            <a:r>
              <a:rPr sz="1800" spc="5" dirty="0">
                <a:latin typeface="Trebuchet MS"/>
                <a:cs typeface="Trebuchet MS"/>
              </a:rPr>
              <a:t>inför </a:t>
            </a:r>
            <a:r>
              <a:rPr sz="1800" spc="10" dirty="0">
                <a:latin typeface="Trebuchet MS"/>
                <a:cs typeface="Trebuchet MS"/>
              </a:rPr>
              <a:t>milstolparna. </a:t>
            </a:r>
            <a:r>
              <a:rPr sz="1800" spc="155" dirty="0">
                <a:latin typeface="Trebuchet MS"/>
                <a:cs typeface="Trebuchet MS"/>
              </a:rPr>
              <a:t>Med </a:t>
            </a:r>
            <a:r>
              <a:rPr sz="1800" spc="5" dirty="0">
                <a:latin typeface="Trebuchet MS"/>
                <a:cs typeface="Trebuchet MS"/>
              </a:rPr>
              <a:t>hjälp </a:t>
            </a:r>
            <a:r>
              <a:rPr sz="1800" spc="25" dirty="0">
                <a:latin typeface="Trebuchet MS"/>
                <a:cs typeface="Trebuchet MS"/>
              </a:rPr>
              <a:t>av </a:t>
            </a:r>
            <a:r>
              <a:rPr sz="1800" spc="50" dirty="0">
                <a:latin typeface="Trebuchet MS"/>
                <a:cs typeface="Trebuchet MS"/>
              </a:rPr>
              <a:t>riskanalysen </a:t>
            </a:r>
            <a:r>
              <a:rPr sz="1800" spc="55" dirty="0">
                <a:latin typeface="Trebuchet MS"/>
                <a:cs typeface="Trebuchet MS"/>
              </a:rPr>
              <a:t>kan </a:t>
            </a:r>
            <a:r>
              <a:rPr sz="1800" spc="35" dirty="0">
                <a:latin typeface="Trebuchet MS"/>
                <a:cs typeface="Trebuchet MS"/>
              </a:rPr>
              <a:t>man  </a:t>
            </a:r>
            <a:r>
              <a:rPr sz="1800" spc="15" dirty="0">
                <a:latin typeface="Trebuchet MS"/>
                <a:cs typeface="Trebuchet MS"/>
              </a:rPr>
              <a:t>vara</a:t>
            </a:r>
            <a:r>
              <a:rPr sz="1800" spc="-105" dirty="0">
                <a:latin typeface="Trebuchet MS"/>
                <a:cs typeface="Trebuchet MS"/>
              </a:rPr>
              <a:t> </a:t>
            </a:r>
            <a:r>
              <a:rPr sz="1800" spc="40" dirty="0">
                <a:latin typeface="Trebuchet MS"/>
                <a:cs typeface="Trebuchet MS"/>
              </a:rPr>
              <a:t>observant</a:t>
            </a:r>
            <a:r>
              <a:rPr sz="1800" spc="-100" dirty="0">
                <a:latin typeface="Trebuchet MS"/>
                <a:cs typeface="Trebuchet MS"/>
              </a:rPr>
              <a:t> </a:t>
            </a:r>
            <a:r>
              <a:rPr sz="1800" spc="65" dirty="0">
                <a:latin typeface="Trebuchet MS"/>
                <a:cs typeface="Trebuchet MS"/>
              </a:rPr>
              <a:t>på</a:t>
            </a:r>
            <a:r>
              <a:rPr sz="1800" spc="-100" dirty="0">
                <a:latin typeface="Trebuchet MS"/>
                <a:cs typeface="Trebuchet MS"/>
              </a:rPr>
              <a:t> </a:t>
            </a:r>
            <a:r>
              <a:rPr sz="1800" spc="85" dirty="0">
                <a:latin typeface="Trebuchet MS"/>
                <a:cs typeface="Trebuchet MS"/>
              </a:rPr>
              <a:t>de</a:t>
            </a:r>
            <a:r>
              <a:rPr sz="1800" spc="-90" dirty="0">
                <a:latin typeface="Trebuchet MS"/>
                <a:cs typeface="Trebuchet MS"/>
              </a:rPr>
              <a:t> </a:t>
            </a:r>
            <a:r>
              <a:rPr sz="1800" spc="20" dirty="0">
                <a:latin typeface="Trebuchet MS"/>
                <a:cs typeface="Trebuchet MS"/>
              </a:rPr>
              <a:t>viktigaste</a:t>
            </a:r>
            <a:r>
              <a:rPr sz="1800" spc="-95" dirty="0">
                <a:latin typeface="Trebuchet MS"/>
                <a:cs typeface="Trebuchet MS"/>
              </a:rPr>
              <a:t> </a:t>
            </a:r>
            <a:r>
              <a:rPr sz="1800" spc="60" dirty="0">
                <a:latin typeface="Trebuchet MS"/>
                <a:cs typeface="Trebuchet MS"/>
              </a:rPr>
              <a:t>riskerna</a:t>
            </a:r>
            <a:r>
              <a:rPr sz="1800" spc="-100" dirty="0">
                <a:latin typeface="Trebuchet MS"/>
                <a:cs typeface="Trebuchet MS"/>
              </a:rPr>
              <a:t> </a:t>
            </a:r>
            <a:r>
              <a:rPr sz="1800" spc="50" dirty="0">
                <a:latin typeface="Trebuchet MS"/>
                <a:cs typeface="Trebuchet MS"/>
              </a:rPr>
              <a:t>och</a:t>
            </a:r>
            <a:r>
              <a:rPr sz="1800" spc="-90" dirty="0">
                <a:latin typeface="Trebuchet MS"/>
                <a:cs typeface="Trebuchet MS"/>
              </a:rPr>
              <a:t> </a:t>
            </a:r>
            <a:r>
              <a:rPr sz="1800" spc="10" dirty="0">
                <a:latin typeface="Trebuchet MS"/>
                <a:cs typeface="Trebuchet MS"/>
              </a:rPr>
              <a:t>stämma</a:t>
            </a:r>
            <a:r>
              <a:rPr sz="1800" spc="-100" dirty="0">
                <a:latin typeface="Trebuchet MS"/>
                <a:cs typeface="Trebuchet MS"/>
              </a:rPr>
              <a:t> </a:t>
            </a:r>
            <a:r>
              <a:rPr sz="1800" spc="25" dirty="0">
                <a:latin typeface="Trebuchet MS"/>
                <a:cs typeface="Trebuchet MS"/>
              </a:rPr>
              <a:t>av  </a:t>
            </a:r>
            <a:r>
              <a:rPr sz="1800" spc="75" dirty="0">
                <a:latin typeface="Trebuchet MS"/>
                <a:cs typeface="Trebuchet MS"/>
              </a:rPr>
              <a:t>dessa</a:t>
            </a:r>
            <a:r>
              <a:rPr sz="1800" spc="-100" dirty="0">
                <a:latin typeface="Trebuchet MS"/>
                <a:cs typeface="Trebuchet MS"/>
              </a:rPr>
              <a:t> </a:t>
            </a:r>
            <a:r>
              <a:rPr sz="1800" spc="55" dirty="0">
                <a:latin typeface="Trebuchet MS"/>
                <a:cs typeface="Trebuchet MS"/>
              </a:rPr>
              <a:t>löpande</a:t>
            </a:r>
            <a:r>
              <a:rPr sz="1800" spc="-90" dirty="0">
                <a:latin typeface="Trebuchet MS"/>
                <a:cs typeface="Trebuchet MS"/>
              </a:rPr>
              <a:t> </a:t>
            </a:r>
            <a:r>
              <a:rPr sz="1800" spc="-10" dirty="0">
                <a:latin typeface="Trebuchet MS"/>
                <a:cs typeface="Trebuchet MS"/>
              </a:rPr>
              <a:t>för</a:t>
            </a:r>
            <a:r>
              <a:rPr sz="1800" spc="-95" dirty="0">
                <a:latin typeface="Trebuchet MS"/>
                <a:cs typeface="Trebuchet MS"/>
              </a:rPr>
              <a:t> </a:t>
            </a:r>
            <a:r>
              <a:rPr sz="1800" spc="-120" dirty="0">
                <a:latin typeface="Trebuchet MS"/>
                <a:cs typeface="Trebuchet MS"/>
              </a:rPr>
              <a:t>att</a:t>
            </a:r>
            <a:r>
              <a:rPr sz="1800" spc="-100" dirty="0">
                <a:latin typeface="Trebuchet MS"/>
                <a:cs typeface="Trebuchet MS"/>
              </a:rPr>
              <a:t> </a:t>
            </a:r>
            <a:r>
              <a:rPr sz="1800" spc="15" dirty="0">
                <a:latin typeface="Trebuchet MS"/>
                <a:cs typeface="Trebuchet MS"/>
              </a:rPr>
              <a:t>säkerställa</a:t>
            </a:r>
            <a:r>
              <a:rPr sz="1800" spc="-100" dirty="0">
                <a:latin typeface="Trebuchet MS"/>
                <a:cs typeface="Trebuchet MS"/>
              </a:rPr>
              <a:t> </a:t>
            </a:r>
            <a:r>
              <a:rPr sz="1800" spc="-120" dirty="0">
                <a:latin typeface="Trebuchet MS"/>
                <a:cs typeface="Trebuchet MS"/>
              </a:rPr>
              <a:t>att</a:t>
            </a:r>
            <a:r>
              <a:rPr sz="1800" spc="-95" dirty="0">
                <a:latin typeface="Trebuchet MS"/>
                <a:cs typeface="Trebuchet MS"/>
              </a:rPr>
              <a:t> </a:t>
            </a:r>
            <a:r>
              <a:rPr sz="1800" spc="10" dirty="0">
                <a:latin typeface="Trebuchet MS"/>
                <a:cs typeface="Trebuchet MS"/>
              </a:rPr>
              <a:t>läget</a:t>
            </a:r>
            <a:r>
              <a:rPr sz="1800" spc="-100" dirty="0">
                <a:latin typeface="Trebuchet MS"/>
                <a:cs typeface="Trebuchet MS"/>
              </a:rPr>
              <a:t> </a:t>
            </a:r>
            <a:r>
              <a:rPr sz="1800" spc="-20" dirty="0">
                <a:latin typeface="Trebuchet MS"/>
                <a:cs typeface="Trebuchet MS"/>
              </a:rPr>
              <a:t>inte</a:t>
            </a:r>
            <a:r>
              <a:rPr sz="1800" spc="-90" dirty="0">
                <a:latin typeface="Trebuchet MS"/>
                <a:cs typeface="Trebuchet MS"/>
              </a:rPr>
              <a:t> </a:t>
            </a:r>
            <a:r>
              <a:rPr sz="1800" spc="5" dirty="0">
                <a:latin typeface="Trebuchet MS"/>
                <a:cs typeface="Trebuchet MS"/>
              </a:rPr>
              <a:t>förvärrats  </a:t>
            </a:r>
            <a:r>
              <a:rPr sz="1800" spc="50" dirty="0">
                <a:latin typeface="Trebuchet MS"/>
                <a:cs typeface="Trebuchet MS"/>
              </a:rPr>
              <a:t>och</a:t>
            </a:r>
            <a:r>
              <a:rPr sz="1800" spc="-90" dirty="0">
                <a:latin typeface="Trebuchet MS"/>
                <a:cs typeface="Trebuchet MS"/>
              </a:rPr>
              <a:t> </a:t>
            </a:r>
            <a:r>
              <a:rPr sz="1800" spc="10" dirty="0">
                <a:latin typeface="Trebuchet MS"/>
                <a:cs typeface="Trebuchet MS"/>
              </a:rPr>
              <a:t>i</a:t>
            </a:r>
            <a:r>
              <a:rPr sz="1800" spc="-90" dirty="0">
                <a:latin typeface="Trebuchet MS"/>
                <a:cs typeface="Trebuchet MS"/>
              </a:rPr>
              <a:t> </a:t>
            </a:r>
            <a:r>
              <a:rPr sz="1800" spc="50" dirty="0">
                <a:latin typeface="Trebuchet MS"/>
                <a:cs typeface="Trebuchet MS"/>
              </a:rPr>
              <a:t>så</a:t>
            </a:r>
            <a:r>
              <a:rPr sz="1800" spc="-95" dirty="0">
                <a:latin typeface="Trebuchet MS"/>
                <a:cs typeface="Trebuchet MS"/>
              </a:rPr>
              <a:t> </a:t>
            </a:r>
            <a:r>
              <a:rPr sz="1800" spc="-30" dirty="0">
                <a:latin typeface="Trebuchet MS"/>
                <a:cs typeface="Trebuchet MS"/>
              </a:rPr>
              <a:t>fall</a:t>
            </a:r>
            <a:r>
              <a:rPr sz="1800" spc="-90" dirty="0">
                <a:latin typeface="Trebuchet MS"/>
                <a:cs typeface="Trebuchet MS"/>
              </a:rPr>
              <a:t> </a:t>
            </a:r>
            <a:r>
              <a:rPr sz="1800" spc="15" dirty="0">
                <a:latin typeface="Trebuchet MS"/>
                <a:cs typeface="Trebuchet MS"/>
              </a:rPr>
              <a:t>vara</a:t>
            </a:r>
            <a:r>
              <a:rPr sz="1800" spc="-100" dirty="0">
                <a:latin typeface="Trebuchet MS"/>
                <a:cs typeface="Trebuchet MS"/>
              </a:rPr>
              <a:t> </a:t>
            </a:r>
            <a:r>
              <a:rPr sz="1800" spc="45" dirty="0">
                <a:latin typeface="Trebuchet MS"/>
                <a:cs typeface="Trebuchet MS"/>
              </a:rPr>
              <a:t>redo</a:t>
            </a:r>
            <a:r>
              <a:rPr sz="1800" spc="-85" dirty="0">
                <a:latin typeface="Trebuchet MS"/>
                <a:cs typeface="Trebuchet MS"/>
              </a:rPr>
              <a:t> </a:t>
            </a:r>
            <a:r>
              <a:rPr sz="1800" spc="-120" dirty="0">
                <a:latin typeface="Trebuchet MS"/>
                <a:cs typeface="Trebuchet MS"/>
              </a:rPr>
              <a:t>att</a:t>
            </a:r>
            <a:r>
              <a:rPr sz="1800" spc="-95" dirty="0">
                <a:latin typeface="Trebuchet MS"/>
                <a:cs typeface="Trebuchet MS"/>
              </a:rPr>
              <a:t> </a:t>
            </a:r>
            <a:r>
              <a:rPr sz="1800" spc="-55" dirty="0">
                <a:latin typeface="Trebuchet MS"/>
                <a:cs typeface="Trebuchet MS"/>
              </a:rPr>
              <a:t>sätta</a:t>
            </a:r>
            <a:r>
              <a:rPr sz="1800" spc="-95" dirty="0">
                <a:latin typeface="Trebuchet MS"/>
                <a:cs typeface="Trebuchet MS"/>
              </a:rPr>
              <a:t> </a:t>
            </a:r>
            <a:r>
              <a:rPr sz="1800" spc="25" dirty="0">
                <a:latin typeface="Trebuchet MS"/>
                <a:cs typeface="Trebuchet MS"/>
              </a:rPr>
              <a:t>in</a:t>
            </a:r>
            <a:r>
              <a:rPr sz="1800" spc="-85" dirty="0">
                <a:latin typeface="Trebuchet MS"/>
                <a:cs typeface="Trebuchet MS"/>
              </a:rPr>
              <a:t> </a:t>
            </a:r>
            <a:r>
              <a:rPr sz="1800" dirty="0">
                <a:latin typeface="Trebuchet MS"/>
                <a:cs typeface="Trebuchet MS"/>
              </a:rPr>
              <a:t>eventuella</a:t>
            </a:r>
            <a:r>
              <a:rPr sz="1800" spc="-100" dirty="0">
                <a:latin typeface="Trebuchet MS"/>
                <a:cs typeface="Trebuchet MS"/>
              </a:rPr>
              <a:t> </a:t>
            </a:r>
            <a:r>
              <a:rPr sz="1800" spc="-5" dirty="0">
                <a:latin typeface="Trebuchet MS"/>
                <a:cs typeface="Trebuchet MS"/>
              </a:rPr>
              <a:t>åtgärder.</a:t>
            </a:r>
            <a:endParaRPr sz="1800">
              <a:latin typeface="Trebuchet MS"/>
              <a:cs typeface="Trebuchet MS"/>
            </a:endParaRPr>
          </a:p>
          <a:p>
            <a:pPr marL="241300" marR="44450" indent="-228600">
              <a:lnSpc>
                <a:spcPct val="108900"/>
              </a:lnSpc>
              <a:spcBef>
                <a:spcPts val="1030"/>
              </a:spcBef>
              <a:buClr>
                <a:srgbClr val="10B6F4"/>
              </a:buClr>
              <a:buSzPct val="111111"/>
              <a:buFont typeface="Wingdings"/>
              <a:buChar char=""/>
              <a:tabLst>
                <a:tab pos="241300" algn="l"/>
              </a:tabLst>
            </a:pPr>
            <a:r>
              <a:rPr sz="1800" spc="65" dirty="0">
                <a:latin typeface="Trebuchet MS"/>
                <a:cs typeface="Trebuchet MS"/>
              </a:rPr>
              <a:t>När</a:t>
            </a:r>
            <a:r>
              <a:rPr sz="1800" spc="-95" dirty="0">
                <a:latin typeface="Trebuchet MS"/>
                <a:cs typeface="Trebuchet MS"/>
              </a:rPr>
              <a:t> </a:t>
            </a:r>
            <a:r>
              <a:rPr sz="1800" spc="35" dirty="0">
                <a:latin typeface="Trebuchet MS"/>
                <a:cs typeface="Trebuchet MS"/>
              </a:rPr>
              <a:t>man</a:t>
            </a:r>
            <a:r>
              <a:rPr sz="1800" spc="-85" dirty="0">
                <a:latin typeface="Trebuchet MS"/>
                <a:cs typeface="Trebuchet MS"/>
              </a:rPr>
              <a:t> </a:t>
            </a:r>
            <a:r>
              <a:rPr sz="1800" spc="60" dirty="0">
                <a:latin typeface="Trebuchet MS"/>
                <a:cs typeface="Trebuchet MS"/>
              </a:rPr>
              <a:t>skriver</a:t>
            </a:r>
            <a:r>
              <a:rPr sz="1800" spc="-95" dirty="0">
                <a:latin typeface="Trebuchet MS"/>
                <a:cs typeface="Trebuchet MS"/>
              </a:rPr>
              <a:t> </a:t>
            </a:r>
            <a:r>
              <a:rPr sz="1800" spc="50" dirty="0">
                <a:latin typeface="Trebuchet MS"/>
                <a:cs typeface="Trebuchet MS"/>
              </a:rPr>
              <a:t>en</a:t>
            </a:r>
            <a:r>
              <a:rPr sz="1800" spc="-85" dirty="0">
                <a:latin typeface="Trebuchet MS"/>
                <a:cs typeface="Trebuchet MS"/>
              </a:rPr>
              <a:t> </a:t>
            </a:r>
            <a:r>
              <a:rPr sz="1800" spc="50" dirty="0">
                <a:latin typeface="Trebuchet MS"/>
                <a:cs typeface="Trebuchet MS"/>
              </a:rPr>
              <a:t>riskanalys</a:t>
            </a:r>
            <a:r>
              <a:rPr sz="1800" spc="-90" dirty="0">
                <a:latin typeface="Trebuchet MS"/>
                <a:cs typeface="Trebuchet MS"/>
              </a:rPr>
              <a:t> </a:t>
            </a:r>
            <a:r>
              <a:rPr sz="1800" spc="70" dirty="0">
                <a:latin typeface="Trebuchet MS"/>
                <a:cs typeface="Trebuchet MS"/>
              </a:rPr>
              <a:t>brukar</a:t>
            </a:r>
            <a:r>
              <a:rPr sz="1800" spc="-95" dirty="0">
                <a:latin typeface="Trebuchet MS"/>
                <a:cs typeface="Trebuchet MS"/>
              </a:rPr>
              <a:t> </a:t>
            </a:r>
            <a:r>
              <a:rPr sz="1800" spc="35" dirty="0">
                <a:latin typeface="Trebuchet MS"/>
                <a:cs typeface="Trebuchet MS"/>
              </a:rPr>
              <a:t>man</a:t>
            </a:r>
            <a:r>
              <a:rPr sz="1800" spc="-85" dirty="0">
                <a:latin typeface="Trebuchet MS"/>
                <a:cs typeface="Trebuchet MS"/>
              </a:rPr>
              <a:t> </a:t>
            </a:r>
            <a:r>
              <a:rPr sz="1800" spc="15" dirty="0">
                <a:latin typeface="Trebuchet MS"/>
                <a:cs typeface="Trebuchet MS"/>
              </a:rPr>
              <a:t>utgå</a:t>
            </a:r>
            <a:r>
              <a:rPr sz="1800" spc="-95" dirty="0">
                <a:latin typeface="Trebuchet MS"/>
                <a:cs typeface="Trebuchet MS"/>
              </a:rPr>
              <a:t> </a:t>
            </a:r>
            <a:r>
              <a:rPr sz="1800" spc="-10" dirty="0">
                <a:latin typeface="Trebuchet MS"/>
                <a:cs typeface="Trebuchet MS"/>
              </a:rPr>
              <a:t>ifrån</a:t>
            </a:r>
            <a:r>
              <a:rPr sz="1800" spc="-90" dirty="0">
                <a:latin typeface="Trebuchet MS"/>
                <a:cs typeface="Trebuchet MS"/>
              </a:rPr>
              <a:t> </a:t>
            </a:r>
            <a:r>
              <a:rPr sz="1800" spc="-60" dirty="0">
                <a:latin typeface="Trebuchet MS"/>
                <a:cs typeface="Trebuchet MS"/>
              </a:rPr>
              <a:t>tre  </a:t>
            </a:r>
            <a:r>
              <a:rPr sz="1800" spc="-5" dirty="0">
                <a:latin typeface="Trebuchet MS"/>
                <a:cs typeface="Trebuchet MS"/>
              </a:rPr>
              <a:t>delar, </a:t>
            </a:r>
            <a:r>
              <a:rPr sz="1800" spc="-125" dirty="0">
                <a:latin typeface="Trebuchet MS"/>
                <a:cs typeface="Trebuchet MS"/>
              </a:rPr>
              <a:t>att; </a:t>
            </a:r>
            <a:r>
              <a:rPr sz="1800" dirty="0">
                <a:latin typeface="Trebuchet MS"/>
                <a:cs typeface="Trebuchet MS"/>
              </a:rPr>
              <a:t>identifiera </a:t>
            </a:r>
            <a:r>
              <a:rPr sz="1800" spc="35" dirty="0">
                <a:latin typeface="Trebuchet MS"/>
                <a:cs typeface="Trebuchet MS"/>
              </a:rPr>
              <a:t>riskerna, </a:t>
            </a:r>
            <a:r>
              <a:rPr sz="1800" spc="60" dirty="0">
                <a:latin typeface="Trebuchet MS"/>
                <a:cs typeface="Trebuchet MS"/>
              </a:rPr>
              <a:t>beräkna riskerna </a:t>
            </a:r>
            <a:r>
              <a:rPr sz="1800" spc="50" dirty="0">
                <a:latin typeface="Trebuchet MS"/>
                <a:cs typeface="Trebuchet MS"/>
              </a:rPr>
              <a:t>och  </a:t>
            </a:r>
            <a:r>
              <a:rPr sz="1800" spc="20" dirty="0">
                <a:latin typeface="Trebuchet MS"/>
                <a:cs typeface="Trebuchet MS"/>
              </a:rPr>
              <a:t>åtgärda</a:t>
            </a:r>
            <a:r>
              <a:rPr sz="1800" spc="-105" dirty="0">
                <a:latin typeface="Trebuchet MS"/>
                <a:cs typeface="Trebuchet MS"/>
              </a:rPr>
              <a:t> </a:t>
            </a:r>
            <a:r>
              <a:rPr sz="1800" spc="35" dirty="0">
                <a:latin typeface="Trebuchet MS"/>
                <a:cs typeface="Trebuchet MS"/>
              </a:rPr>
              <a:t>riskerna.</a:t>
            </a:r>
            <a:endParaRPr sz="1800">
              <a:latin typeface="Trebuchet MS"/>
              <a:cs typeface="Trebuchet MS"/>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grpSp>
        <p:nvGrpSpPr>
          <p:cNvPr id="7" name="object 7"/>
          <p:cNvGrpSpPr/>
          <p:nvPr/>
        </p:nvGrpSpPr>
        <p:grpSpPr>
          <a:xfrm>
            <a:off x="743917" y="290596"/>
            <a:ext cx="10043160" cy="6276975"/>
            <a:chOff x="743917" y="290596"/>
            <a:chExt cx="10043160" cy="6276975"/>
          </a:xfrm>
        </p:grpSpPr>
        <p:sp>
          <p:nvSpPr>
            <p:cNvPr id="8" name="object 8"/>
            <p:cNvSpPr/>
            <p:nvPr/>
          </p:nvSpPr>
          <p:spPr>
            <a:xfrm>
              <a:off x="806335" y="2275661"/>
              <a:ext cx="3668395" cy="2894965"/>
            </a:xfrm>
            <a:custGeom>
              <a:avLst/>
              <a:gdLst/>
              <a:ahLst/>
              <a:cxnLst/>
              <a:rect l="l" t="t" r="r" b="b"/>
              <a:pathLst>
                <a:path w="3668395" h="2894965">
                  <a:moveTo>
                    <a:pt x="3668280" y="0"/>
                  </a:moveTo>
                  <a:lnTo>
                    <a:pt x="0" y="0"/>
                  </a:lnTo>
                  <a:lnTo>
                    <a:pt x="0" y="2624328"/>
                  </a:lnTo>
                  <a:lnTo>
                    <a:pt x="1677530" y="2624328"/>
                  </a:lnTo>
                  <a:lnTo>
                    <a:pt x="1834146" y="2894342"/>
                  </a:lnTo>
                  <a:lnTo>
                    <a:pt x="1990737" y="2624328"/>
                  </a:lnTo>
                  <a:lnTo>
                    <a:pt x="3668280" y="2624328"/>
                  </a:lnTo>
                  <a:lnTo>
                    <a:pt x="3668280" y="0"/>
                  </a:lnTo>
                  <a:close/>
                </a:path>
              </a:pathLst>
            </a:custGeom>
            <a:solidFill>
              <a:srgbClr val="10B6F4"/>
            </a:solidFill>
          </p:spPr>
          <p:txBody>
            <a:bodyPr wrap="square" lIns="0" tIns="0" rIns="0" bIns="0" rtlCol="0"/>
            <a:lstStyle/>
            <a:p>
              <a:endParaRPr/>
            </a:p>
          </p:txBody>
        </p:sp>
        <p:sp>
          <p:nvSpPr>
            <p:cNvPr id="9" name="object 9"/>
            <p:cNvSpPr/>
            <p:nvPr/>
          </p:nvSpPr>
          <p:spPr>
            <a:xfrm>
              <a:off x="743917" y="290596"/>
              <a:ext cx="10042903" cy="6276809"/>
            </a:xfrm>
            <a:prstGeom prst="rect">
              <a:avLst/>
            </a:prstGeom>
            <a:blipFill>
              <a:blip r:embed="rId3" cstate="print"/>
              <a:stretch>
                <a:fillRect/>
              </a:stretch>
            </a:blipFill>
          </p:spPr>
          <p:txBody>
            <a:bodyPr wrap="square" lIns="0" tIns="0" rIns="0" bIns="0" rtlCol="0"/>
            <a:lstStyle/>
            <a:p>
              <a:endParaRPr/>
            </a:p>
          </p:txBody>
        </p:sp>
      </p:gr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p:nvPr/>
        </p:nvSpPr>
        <p:spPr>
          <a:xfrm>
            <a:off x="12186706" y="0"/>
            <a:ext cx="0" cy="6858000"/>
          </a:xfrm>
          <a:custGeom>
            <a:avLst/>
            <a:gdLst/>
            <a:ahLst/>
            <a:cxnLst/>
            <a:rect l="l" t="t" r="r" b="b"/>
            <a:pathLst>
              <a:path h="6858000">
                <a:moveTo>
                  <a:pt x="0" y="0"/>
                </a:moveTo>
                <a:lnTo>
                  <a:pt x="0" y="6857999"/>
                </a:lnTo>
              </a:path>
            </a:pathLst>
          </a:custGeom>
          <a:ln w="9525">
            <a:solidFill>
              <a:srgbClr val="000000"/>
            </a:solidFill>
          </a:ln>
        </p:spPr>
        <p:txBody>
          <a:bodyPr wrap="square" lIns="0" tIns="0" rIns="0" bIns="0" rtlCol="0"/>
          <a:lstStyle/>
          <a:p>
            <a:endParaRPr/>
          </a:p>
        </p:txBody>
      </p:sp>
      <p:sp>
        <p:nvSpPr>
          <p:cNvPr id="9" name="object 9"/>
          <p:cNvSpPr/>
          <p:nvPr/>
        </p:nvSpPr>
        <p:spPr>
          <a:xfrm>
            <a:off x="4274792" y="0"/>
            <a:ext cx="1273175" cy="6858000"/>
          </a:xfrm>
          <a:custGeom>
            <a:avLst/>
            <a:gdLst/>
            <a:ahLst/>
            <a:cxnLst/>
            <a:rect l="l" t="t" r="r" b="b"/>
            <a:pathLst>
              <a:path w="1273175" h="6858000">
                <a:moveTo>
                  <a:pt x="1273135" y="6857999"/>
                </a:moveTo>
                <a:lnTo>
                  <a:pt x="1021579" y="6445594"/>
                </a:lnTo>
                <a:lnTo>
                  <a:pt x="997362" y="6402688"/>
                </a:lnTo>
                <a:lnTo>
                  <a:pt x="973364" y="6359649"/>
                </a:lnTo>
                <a:lnTo>
                  <a:pt x="949588" y="6316478"/>
                </a:lnTo>
                <a:lnTo>
                  <a:pt x="926037" y="6273177"/>
                </a:lnTo>
                <a:lnTo>
                  <a:pt x="902714" y="6229750"/>
                </a:lnTo>
                <a:lnTo>
                  <a:pt x="879621" y="6186199"/>
                </a:lnTo>
                <a:lnTo>
                  <a:pt x="856761" y="6142525"/>
                </a:lnTo>
                <a:lnTo>
                  <a:pt x="834138" y="6098730"/>
                </a:lnTo>
                <a:lnTo>
                  <a:pt x="811753" y="6054819"/>
                </a:lnTo>
                <a:lnTo>
                  <a:pt x="789609" y="6010791"/>
                </a:lnTo>
                <a:lnTo>
                  <a:pt x="767710" y="5966650"/>
                </a:lnTo>
                <a:lnTo>
                  <a:pt x="746057" y="5922399"/>
                </a:lnTo>
                <a:lnTo>
                  <a:pt x="724655" y="5878038"/>
                </a:lnTo>
                <a:lnTo>
                  <a:pt x="703504" y="5833571"/>
                </a:lnTo>
                <a:lnTo>
                  <a:pt x="682609" y="5789000"/>
                </a:lnTo>
                <a:lnTo>
                  <a:pt x="661972" y="5744327"/>
                </a:lnTo>
                <a:lnTo>
                  <a:pt x="641596" y="5699555"/>
                </a:lnTo>
                <a:lnTo>
                  <a:pt x="621483" y="5654685"/>
                </a:lnTo>
                <a:lnTo>
                  <a:pt x="601637" y="5609720"/>
                </a:lnTo>
                <a:lnTo>
                  <a:pt x="582059" y="5564662"/>
                </a:lnTo>
                <a:lnTo>
                  <a:pt x="562753" y="5519514"/>
                </a:lnTo>
                <a:lnTo>
                  <a:pt x="543722" y="5474277"/>
                </a:lnTo>
                <a:lnTo>
                  <a:pt x="524967" y="5428955"/>
                </a:lnTo>
                <a:lnTo>
                  <a:pt x="506493" y="5383549"/>
                </a:lnTo>
                <a:lnTo>
                  <a:pt x="488302" y="5338061"/>
                </a:lnTo>
                <a:lnTo>
                  <a:pt x="470396" y="5292494"/>
                </a:lnTo>
                <a:lnTo>
                  <a:pt x="452778" y="5246850"/>
                </a:lnTo>
                <a:lnTo>
                  <a:pt x="435452" y="5201132"/>
                </a:lnTo>
                <a:lnTo>
                  <a:pt x="418419" y="5155341"/>
                </a:lnTo>
                <a:lnTo>
                  <a:pt x="401683" y="5109480"/>
                </a:lnTo>
                <a:lnTo>
                  <a:pt x="385246" y="5063551"/>
                </a:lnTo>
                <a:lnTo>
                  <a:pt x="369111" y="5017557"/>
                </a:lnTo>
                <a:lnTo>
                  <a:pt x="353280" y="4971500"/>
                </a:lnTo>
                <a:lnTo>
                  <a:pt x="337758" y="4925381"/>
                </a:lnTo>
                <a:lnTo>
                  <a:pt x="322545" y="4879204"/>
                </a:lnTo>
                <a:lnTo>
                  <a:pt x="307646" y="4832970"/>
                </a:lnTo>
                <a:lnTo>
                  <a:pt x="293063" y="4786683"/>
                </a:lnTo>
                <a:lnTo>
                  <a:pt x="278798" y="4740343"/>
                </a:lnTo>
                <a:lnTo>
                  <a:pt x="264854" y="4693954"/>
                </a:lnTo>
                <a:lnTo>
                  <a:pt x="251235" y="4647517"/>
                </a:lnTo>
                <a:lnTo>
                  <a:pt x="237942" y="4601035"/>
                </a:lnTo>
                <a:lnTo>
                  <a:pt x="224979" y="4554511"/>
                </a:lnTo>
                <a:lnTo>
                  <a:pt x="212348" y="4507945"/>
                </a:lnTo>
                <a:lnTo>
                  <a:pt x="200052" y="4461342"/>
                </a:lnTo>
                <a:lnTo>
                  <a:pt x="188094" y="4414703"/>
                </a:lnTo>
                <a:lnTo>
                  <a:pt x="176477" y="4368030"/>
                </a:lnTo>
                <a:lnTo>
                  <a:pt x="165203" y="4321325"/>
                </a:lnTo>
                <a:lnTo>
                  <a:pt x="154275" y="4274591"/>
                </a:lnTo>
                <a:lnTo>
                  <a:pt x="143697" y="4227831"/>
                </a:lnTo>
                <a:lnTo>
                  <a:pt x="133469" y="4181045"/>
                </a:lnTo>
                <a:lnTo>
                  <a:pt x="123596" y="4134238"/>
                </a:lnTo>
                <a:lnTo>
                  <a:pt x="114080" y="4087410"/>
                </a:lnTo>
                <a:lnTo>
                  <a:pt x="104924" y="4040564"/>
                </a:lnTo>
                <a:lnTo>
                  <a:pt x="96131" y="3993703"/>
                </a:lnTo>
                <a:lnTo>
                  <a:pt x="87703" y="3946829"/>
                </a:lnTo>
                <a:lnTo>
                  <a:pt x="79643" y="3899944"/>
                </a:lnTo>
                <a:lnTo>
                  <a:pt x="71955" y="3853050"/>
                </a:lnTo>
                <a:lnTo>
                  <a:pt x="64639" y="3806149"/>
                </a:lnTo>
                <a:lnTo>
                  <a:pt x="57701" y="3759244"/>
                </a:lnTo>
                <a:lnTo>
                  <a:pt x="51141" y="3712338"/>
                </a:lnTo>
                <a:lnTo>
                  <a:pt x="44963" y="3665431"/>
                </a:lnTo>
                <a:lnTo>
                  <a:pt x="39170" y="3618528"/>
                </a:lnTo>
                <a:lnTo>
                  <a:pt x="33764" y="3571629"/>
                </a:lnTo>
                <a:lnTo>
                  <a:pt x="28749" y="3524738"/>
                </a:lnTo>
                <a:lnTo>
                  <a:pt x="24126" y="3477856"/>
                </a:lnTo>
                <a:lnTo>
                  <a:pt x="19899" y="3430985"/>
                </a:lnTo>
                <a:lnTo>
                  <a:pt x="16071" y="3384129"/>
                </a:lnTo>
                <a:lnTo>
                  <a:pt x="12644" y="3337289"/>
                </a:lnTo>
                <a:lnTo>
                  <a:pt x="9621" y="3290467"/>
                </a:lnTo>
                <a:lnTo>
                  <a:pt x="7004" y="3243667"/>
                </a:lnTo>
                <a:lnTo>
                  <a:pt x="4797" y="3196889"/>
                </a:lnTo>
                <a:lnTo>
                  <a:pt x="3002" y="3150137"/>
                </a:lnTo>
                <a:lnTo>
                  <a:pt x="1622" y="3103412"/>
                </a:lnTo>
                <a:lnTo>
                  <a:pt x="660" y="3056717"/>
                </a:lnTo>
                <a:lnTo>
                  <a:pt x="118" y="3010055"/>
                </a:lnTo>
                <a:lnTo>
                  <a:pt x="0" y="2963427"/>
                </a:lnTo>
                <a:lnTo>
                  <a:pt x="307" y="2916835"/>
                </a:lnTo>
                <a:lnTo>
                  <a:pt x="1043" y="2870283"/>
                </a:lnTo>
                <a:lnTo>
                  <a:pt x="2211" y="2823772"/>
                </a:lnTo>
                <a:lnTo>
                  <a:pt x="3813" y="2777304"/>
                </a:lnTo>
                <a:lnTo>
                  <a:pt x="5852" y="2730883"/>
                </a:lnTo>
                <a:lnTo>
                  <a:pt x="8330" y="2684509"/>
                </a:lnTo>
                <a:lnTo>
                  <a:pt x="11252" y="2638186"/>
                </a:lnTo>
                <a:lnTo>
                  <a:pt x="14618" y="2591915"/>
                </a:lnTo>
                <a:lnTo>
                  <a:pt x="18433" y="2545699"/>
                </a:lnTo>
                <a:lnTo>
                  <a:pt x="22698" y="2499541"/>
                </a:lnTo>
                <a:lnTo>
                  <a:pt x="27417" y="2453442"/>
                </a:lnTo>
                <a:lnTo>
                  <a:pt x="32592" y="2407404"/>
                </a:lnTo>
                <a:lnTo>
                  <a:pt x="38226" y="2361431"/>
                </a:lnTo>
                <a:lnTo>
                  <a:pt x="44322" y="2315524"/>
                </a:lnTo>
                <a:lnTo>
                  <a:pt x="50882" y="2269685"/>
                </a:lnTo>
                <a:lnTo>
                  <a:pt x="57910" y="2223917"/>
                </a:lnTo>
                <a:lnTo>
                  <a:pt x="65408" y="2178223"/>
                </a:lnTo>
                <a:lnTo>
                  <a:pt x="73378" y="2132603"/>
                </a:lnTo>
                <a:lnTo>
                  <a:pt x="81825" y="2087062"/>
                </a:lnTo>
                <a:lnTo>
                  <a:pt x="90749" y="2041600"/>
                </a:lnTo>
                <a:lnTo>
                  <a:pt x="100155" y="1996220"/>
                </a:lnTo>
                <a:lnTo>
                  <a:pt x="110044" y="1950925"/>
                </a:lnTo>
                <a:lnTo>
                  <a:pt x="120420" y="1905716"/>
                </a:lnTo>
                <a:lnTo>
                  <a:pt x="131285" y="1860597"/>
                </a:lnTo>
                <a:lnTo>
                  <a:pt x="142643" y="1815569"/>
                </a:lnTo>
                <a:lnTo>
                  <a:pt x="154495" y="1770634"/>
                </a:lnTo>
                <a:lnTo>
                  <a:pt x="166845" y="1725795"/>
                </a:lnTo>
                <a:lnTo>
                  <a:pt x="179695" y="1681054"/>
                </a:lnTo>
                <a:lnTo>
                  <a:pt x="193048" y="1636414"/>
                </a:lnTo>
                <a:lnTo>
                  <a:pt x="206907" y="1591876"/>
                </a:lnTo>
                <a:lnTo>
                  <a:pt x="221275" y="1547443"/>
                </a:lnTo>
                <a:lnTo>
                  <a:pt x="236154" y="1503117"/>
                </a:lnTo>
                <a:lnTo>
                  <a:pt x="251547" y="1458901"/>
                </a:lnTo>
                <a:lnTo>
                  <a:pt x="267458" y="1414797"/>
                </a:lnTo>
                <a:lnTo>
                  <a:pt x="283887" y="1370806"/>
                </a:lnTo>
                <a:lnTo>
                  <a:pt x="300840" y="1326932"/>
                </a:lnTo>
                <a:lnTo>
                  <a:pt x="318317" y="1283176"/>
                </a:lnTo>
                <a:lnTo>
                  <a:pt x="336322" y="1239541"/>
                </a:lnTo>
                <a:lnTo>
                  <a:pt x="354858" y="1196029"/>
                </a:lnTo>
                <a:lnTo>
                  <a:pt x="373927" y="1152642"/>
                </a:lnTo>
                <a:lnTo>
                  <a:pt x="393533" y="1109383"/>
                </a:lnTo>
                <a:lnTo>
                  <a:pt x="413677" y="1066254"/>
                </a:lnTo>
                <a:lnTo>
                  <a:pt x="434363" y="1023257"/>
                </a:lnTo>
                <a:lnTo>
                  <a:pt x="455593" y="980395"/>
                </a:lnTo>
                <a:lnTo>
                  <a:pt x="477371" y="937669"/>
                </a:lnTo>
                <a:lnTo>
                  <a:pt x="499698" y="895082"/>
                </a:lnTo>
                <a:lnTo>
                  <a:pt x="522579" y="852637"/>
                </a:lnTo>
                <a:lnTo>
                  <a:pt x="546014" y="810335"/>
                </a:lnTo>
                <a:lnTo>
                  <a:pt x="570008" y="768179"/>
                </a:lnTo>
                <a:lnTo>
                  <a:pt x="594563" y="726171"/>
                </a:lnTo>
                <a:lnTo>
                  <a:pt x="619681" y="684313"/>
                </a:lnTo>
                <a:lnTo>
                  <a:pt x="645366" y="642608"/>
                </a:lnTo>
                <a:lnTo>
                  <a:pt x="671620" y="601058"/>
                </a:lnTo>
                <a:lnTo>
                  <a:pt x="698446" y="559665"/>
                </a:lnTo>
                <a:lnTo>
                  <a:pt x="725847" y="518431"/>
                </a:lnTo>
                <a:lnTo>
                  <a:pt x="753826" y="477359"/>
                </a:lnTo>
                <a:lnTo>
                  <a:pt x="782384" y="436451"/>
                </a:lnTo>
                <a:lnTo>
                  <a:pt x="811526" y="395710"/>
                </a:lnTo>
                <a:lnTo>
                  <a:pt x="841253" y="355136"/>
                </a:lnTo>
                <a:lnTo>
                  <a:pt x="870661" y="316083"/>
                </a:lnTo>
                <a:lnTo>
                  <a:pt x="900460" y="277209"/>
                </a:lnTo>
                <a:lnTo>
                  <a:pt x="930647" y="238516"/>
                </a:lnTo>
                <a:lnTo>
                  <a:pt x="961217" y="200005"/>
                </a:lnTo>
                <a:lnTo>
                  <a:pt x="992168" y="161679"/>
                </a:lnTo>
                <a:lnTo>
                  <a:pt x="1023495" y="123539"/>
                </a:lnTo>
                <a:lnTo>
                  <a:pt x="1055195" y="85587"/>
                </a:lnTo>
                <a:lnTo>
                  <a:pt x="1087264" y="47824"/>
                </a:lnTo>
                <a:lnTo>
                  <a:pt x="1119699" y="10253"/>
                </a:lnTo>
                <a:lnTo>
                  <a:pt x="1129283" y="0"/>
                </a:lnTo>
              </a:path>
            </a:pathLst>
          </a:custGeom>
          <a:ln w="9525">
            <a:solidFill>
              <a:srgbClr val="000000"/>
            </a:solidFill>
          </a:ln>
        </p:spPr>
        <p:txBody>
          <a:bodyPr wrap="square" lIns="0" tIns="0" rIns="0" bIns="0" rtlCol="0"/>
          <a:lstStyle/>
          <a:p>
            <a:endParaRPr/>
          </a:p>
        </p:txBody>
      </p:sp>
      <p:sp>
        <p:nvSpPr>
          <p:cNvPr id="10" name="object 10"/>
          <p:cNvSpPr/>
          <p:nvPr/>
        </p:nvSpPr>
        <p:spPr>
          <a:xfrm>
            <a:off x="12181409" y="0"/>
            <a:ext cx="0" cy="6858000"/>
          </a:xfrm>
          <a:custGeom>
            <a:avLst/>
            <a:gdLst/>
            <a:ahLst/>
            <a:cxnLst/>
            <a:rect l="l" t="t" r="r" b="b"/>
            <a:pathLst>
              <a:path h="6858000">
                <a:moveTo>
                  <a:pt x="0" y="0"/>
                </a:moveTo>
                <a:lnTo>
                  <a:pt x="0" y="6857999"/>
                </a:lnTo>
              </a:path>
            </a:pathLst>
          </a:custGeom>
          <a:ln w="9525">
            <a:solidFill>
              <a:srgbClr val="000000"/>
            </a:solidFill>
          </a:ln>
        </p:spPr>
        <p:txBody>
          <a:bodyPr wrap="square" lIns="0" tIns="0" rIns="0" bIns="0" rtlCol="0"/>
          <a:lstStyle/>
          <a:p>
            <a:endParaRPr/>
          </a:p>
        </p:txBody>
      </p:sp>
      <p:grpSp>
        <p:nvGrpSpPr>
          <p:cNvPr id="11" name="object 11"/>
          <p:cNvGrpSpPr/>
          <p:nvPr/>
        </p:nvGrpSpPr>
        <p:grpSpPr>
          <a:xfrm>
            <a:off x="5428772" y="0"/>
            <a:ext cx="6763384" cy="6867525"/>
            <a:chOff x="5428772" y="0"/>
            <a:chExt cx="6763384" cy="6867525"/>
          </a:xfrm>
        </p:grpSpPr>
        <p:sp>
          <p:nvSpPr>
            <p:cNvPr id="12" name="object 12"/>
            <p:cNvSpPr/>
            <p:nvPr/>
          </p:nvSpPr>
          <p:spPr>
            <a:xfrm>
              <a:off x="6249769" y="0"/>
              <a:ext cx="2418080" cy="6858000"/>
            </a:xfrm>
            <a:custGeom>
              <a:avLst/>
              <a:gdLst/>
              <a:ahLst/>
              <a:cxnLst/>
              <a:rect l="l" t="t" r="r" b="b"/>
              <a:pathLst>
                <a:path w="2418079" h="6858000">
                  <a:moveTo>
                    <a:pt x="1296277" y="6857999"/>
                  </a:moveTo>
                  <a:lnTo>
                    <a:pt x="1257837" y="6813372"/>
                  </a:lnTo>
                  <a:lnTo>
                    <a:pt x="1226970" y="6774405"/>
                  </a:lnTo>
                  <a:lnTo>
                    <a:pt x="1196378" y="6735229"/>
                  </a:lnTo>
                  <a:lnTo>
                    <a:pt x="1166067" y="6695846"/>
                  </a:lnTo>
                  <a:lnTo>
                    <a:pt x="1136039" y="6656260"/>
                  </a:lnTo>
                  <a:lnTo>
                    <a:pt x="1106300" y="6616474"/>
                  </a:lnTo>
                  <a:lnTo>
                    <a:pt x="1076854" y="6576491"/>
                  </a:lnTo>
                  <a:lnTo>
                    <a:pt x="1047705" y="6536315"/>
                  </a:lnTo>
                  <a:lnTo>
                    <a:pt x="1018857" y="6495947"/>
                  </a:lnTo>
                  <a:lnTo>
                    <a:pt x="990316" y="6455393"/>
                  </a:lnTo>
                  <a:lnTo>
                    <a:pt x="962086" y="6414654"/>
                  </a:lnTo>
                  <a:lnTo>
                    <a:pt x="934170" y="6373735"/>
                  </a:lnTo>
                  <a:lnTo>
                    <a:pt x="906573" y="6332637"/>
                  </a:lnTo>
                  <a:lnTo>
                    <a:pt x="879299" y="6291365"/>
                  </a:lnTo>
                  <a:lnTo>
                    <a:pt x="852354" y="6249922"/>
                  </a:lnTo>
                  <a:lnTo>
                    <a:pt x="825741" y="6208310"/>
                  </a:lnTo>
                  <a:lnTo>
                    <a:pt x="799464" y="6166534"/>
                  </a:lnTo>
                  <a:lnTo>
                    <a:pt x="773529" y="6124595"/>
                  </a:lnTo>
                  <a:lnTo>
                    <a:pt x="747938" y="6082498"/>
                  </a:lnTo>
                  <a:lnTo>
                    <a:pt x="722698" y="6040245"/>
                  </a:lnTo>
                  <a:lnTo>
                    <a:pt x="697811" y="5997841"/>
                  </a:lnTo>
                  <a:lnTo>
                    <a:pt x="673283" y="5955287"/>
                  </a:lnTo>
                  <a:lnTo>
                    <a:pt x="649118" y="5912587"/>
                  </a:lnTo>
                  <a:lnTo>
                    <a:pt x="625320" y="5869745"/>
                  </a:lnTo>
                  <a:lnTo>
                    <a:pt x="601894" y="5826763"/>
                  </a:lnTo>
                  <a:lnTo>
                    <a:pt x="578843" y="5783644"/>
                  </a:lnTo>
                  <a:lnTo>
                    <a:pt x="556173" y="5740393"/>
                  </a:lnTo>
                  <a:lnTo>
                    <a:pt x="533888" y="5697012"/>
                  </a:lnTo>
                  <a:lnTo>
                    <a:pt x="511991" y="5653504"/>
                  </a:lnTo>
                  <a:lnTo>
                    <a:pt x="490488" y="5609872"/>
                  </a:lnTo>
                  <a:lnTo>
                    <a:pt x="469383" y="5566120"/>
                  </a:lnTo>
                  <a:lnTo>
                    <a:pt x="448679" y="5522251"/>
                  </a:lnTo>
                  <a:lnTo>
                    <a:pt x="428383" y="5478268"/>
                  </a:lnTo>
                  <a:lnTo>
                    <a:pt x="408497" y="5434173"/>
                  </a:lnTo>
                  <a:lnTo>
                    <a:pt x="389026" y="5389972"/>
                  </a:lnTo>
                  <a:lnTo>
                    <a:pt x="369976" y="5345666"/>
                  </a:lnTo>
                  <a:lnTo>
                    <a:pt x="351349" y="5301258"/>
                  </a:lnTo>
                  <a:lnTo>
                    <a:pt x="333150" y="5256753"/>
                  </a:lnTo>
                  <a:lnTo>
                    <a:pt x="315384" y="5212153"/>
                  </a:lnTo>
                  <a:lnTo>
                    <a:pt x="298055" y="5167461"/>
                  </a:lnTo>
                  <a:lnTo>
                    <a:pt x="281168" y="5122680"/>
                  </a:lnTo>
                  <a:lnTo>
                    <a:pt x="264726" y="5077815"/>
                  </a:lnTo>
                  <a:lnTo>
                    <a:pt x="248735" y="5032867"/>
                  </a:lnTo>
                  <a:lnTo>
                    <a:pt x="233198" y="4987840"/>
                  </a:lnTo>
                  <a:lnTo>
                    <a:pt x="218120" y="4942738"/>
                  </a:lnTo>
                  <a:lnTo>
                    <a:pt x="203506" y="4897563"/>
                  </a:lnTo>
                  <a:lnTo>
                    <a:pt x="189359" y="4852318"/>
                  </a:lnTo>
                  <a:lnTo>
                    <a:pt x="175684" y="4807008"/>
                  </a:lnTo>
                  <a:lnTo>
                    <a:pt x="162486" y="4761634"/>
                  </a:lnTo>
                  <a:lnTo>
                    <a:pt x="149768" y="4716201"/>
                  </a:lnTo>
                  <a:lnTo>
                    <a:pt x="137535" y="4670711"/>
                  </a:lnTo>
                  <a:lnTo>
                    <a:pt x="125792" y="4625168"/>
                  </a:lnTo>
                  <a:lnTo>
                    <a:pt x="114543" y="4579574"/>
                  </a:lnTo>
                  <a:lnTo>
                    <a:pt x="103792" y="4533934"/>
                  </a:lnTo>
                  <a:lnTo>
                    <a:pt x="93544" y="4488249"/>
                  </a:lnTo>
                  <a:lnTo>
                    <a:pt x="83802" y="4442524"/>
                  </a:lnTo>
                  <a:lnTo>
                    <a:pt x="74572" y="4396761"/>
                  </a:lnTo>
                  <a:lnTo>
                    <a:pt x="65858" y="4350965"/>
                  </a:lnTo>
                  <a:lnTo>
                    <a:pt x="57664" y="4305137"/>
                  </a:lnTo>
                  <a:lnTo>
                    <a:pt x="49994" y="4259281"/>
                  </a:lnTo>
                  <a:lnTo>
                    <a:pt x="42853" y="4213400"/>
                  </a:lnTo>
                  <a:lnTo>
                    <a:pt x="36245" y="4167498"/>
                  </a:lnTo>
                  <a:lnTo>
                    <a:pt x="30175" y="4121578"/>
                  </a:lnTo>
                  <a:lnTo>
                    <a:pt x="24647" y="4075642"/>
                  </a:lnTo>
                  <a:lnTo>
                    <a:pt x="19665" y="4029695"/>
                  </a:lnTo>
                  <a:lnTo>
                    <a:pt x="15234" y="3983738"/>
                  </a:lnTo>
                  <a:lnTo>
                    <a:pt x="11357" y="3937776"/>
                  </a:lnTo>
                  <a:lnTo>
                    <a:pt x="8040" y="3891812"/>
                  </a:lnTo>
                  <a:lnTo>
                    <a:pt x="5287" y="3845849"/>
                  </a:lnTo>
                  <a:lnTo>
                    <a:pt x="3102" y="3799889"/>
                  </a:lnTo>
                  <a:lnTo>
                    <a:pt x="1490" y="3753937"/>
                  </a:lnTo>
                  <a:lnTo>
                    <a:pt x="454" y="3707995"/>
                  </a:lnTo>
                  <a:lnTo>
                    <a:pt x="0" y="3662066"/>
                  </a:lnTo>
                  <a:lnTo>
                    <a:pt x="131" y="3616155"/>
                  </a:lnTo>
                  <a:lnTo>
                    <a:pt x="852" y="3570263"/>
                  </a:lnTo>
                  <a:lnTo>
                    <a:pt x="2167" y="3524394"/>
                  </a:lnTo>
                  <a:lnTo>
                    <a:pt x="4082" y="3478552"/>
                  </a:lnTo>
                  <a:lnTo>
                    <a:pt x="6599" y="3432739"/>
                  </a:lnTo>
                  <a:lnTo>
                    <a:pt x="9724" y="3386959"/>
                  </a:lnTo>
                  <a:lnTo>
                    <a:pt x="13460" y="3341214"/>
                  </a:lnTo>
                  <a:lnTo>
                    <a:pt x="17813" y="3295509"/>
                  </a:lnTo>
                  <a:lnTo>
                    <a:pt x="22786" y="3249846"/>
                  </a:lnTo>
                  <a:lnTo>
                    <a:pt x="28384" y="3204229"/>
                  </a:lnTo>
                  <a:lnTo>
                    <a:pt x="34612" y="3158660"/>
                  </a:lnTo>
                  <a:lnTo>
                    <a:pt x="41473" y="3113142"/>
                  </a:lnTo>
                  <a:lnTo>
                    <a:pt x="48972" y="3067680"/>
                  </a:lnTo>
                  <a:lnTo>
                    <a:pt x="57114" y="3022276"/>
                  </a:lnTo>
                  <a:lnTo>
                    <a:pt x="65902" y="2976934"/>
                  </a:lnTo>
                  <a:lnTo>
                    <a:pt x="75341" y="2931656"/>
                  </a:lnTo>
                  <a:lnTo>
                    <a:pt x="85436" y="2886446"/>
                  </a:lnTo>
                  <a:lnTo>
                    <a:pt x="96191" y="2841306"/>
                  </a:lnTo>
                  <a:lnTo>
                    <a:pt x="107610" y="2796241"/>
                  </a:lnTo>
                  <a:lnTo>
                    <a:pt x="119698" y="2751253"/>
                  </a:lnTo>
                  <a:lnTo>
                    <a:pt x="132458" y="2706346"/>
                  </a:lnTo>
                  <a:lnTo>
                    <a:pt x="145896" y="2661522"/>
                  </a:lnTo>
                  <a:lnTo>
                    <a:pt x="160016" y="2616785"/>
                  </a:lnTo>
                  <a:lnTo>
                    <a:pt x="174822" y="2572139"/>
                  </a:lnTo>
                  <a:lnTo>
                    <a:pt x="190318" y="2527585"/>
                  </a:lnTo>
                  <a:lnTo>
                    <a:pt x="206509" y="2483128"/>
                  </a:lnTo>
                  <a:lnTo>
                    <a:pt x="223399" y="2438771"/>
                  </a:lnTo>
                  <a:lnTo>
                    <a:pt x="240993" y="2394517"/>
                  </a:lnTo>
                  <a:lnTo>
                    <a:pt x="259294" y="2350368"/>
                  </a:lnTo>
                  <a:lnTo>
                    <a:pt x="278308" y="2306329"/>
                  </a:lnTo>
                  <a:lnTo>
                    <a:pt x="298039" y="2262402"/>
                  </a:lnTo>
                  <a:lnTo>
                    <a:pt x="318490" y="2218591"/>
                  </a:lnTo>
                  <a:lnTo>
                    <a:pt x="339667" y="2174898"/>
                  </a:lnTo>
                  <a:lnTo>
                    <a:pt x="361574" y="2131328"/>
                  </a:lnTo>
                  <a:lnTo>
                    <a:pt x="384215" y="2087882"/>
                  </a:lnTo>
                  <a:lnTo>
                    <a:pt x="407594" y="2044565"/>
                  </a:lnTo>
                  <a:lnTo>
                    <a:pt x="431716" y="2001380"/>
                  </a:lnTo>
                  <a:lnTo>
                    <a:pt x="456586" y="1958329"/>
                  </a:lnTo>
                  <a:lnTo>
                    <a:pt x="482504" y="1914790"/>
                  </a:lnTo>
                  <a:lnTo>
                    <a:pt x="508834" y="1871524"/>
                  </a:lnTo>
                  <a:lnTo>
                    <a:pt x="535570" y="1828534"/>
                  </a:lnTo>
                  <a:lnTo>
                    <a:pt x="562710" y="1785819"/>
                  </a:lnTo>
                  <a:lnTo>
                    <a:pt x="590251" y="1743382"/>
                  </a:lnTo>
                  <a:lnTo>
                    <a:pt x="618187" y="1701225"/>
                  </a:lnTo>
                  <a:lnTo>
                    <a:pt x="646517" y="1659348"/>
                  </a:lnTo>
                  <a:lnTo>
                    <a:pt x="675237" y="1617754"/>
                  </a:lnTo>
                  <a:lnTo>
                    <a:pt x="704342" y="1576443"/>
                  </a:lnTo>
                  <a:lnTo>
                    <a:pt x="733830" y="1535417"/>
                  </a:lnTo>
                  <a:lnTo>
                    <a:pt x="763697" y="1494679"/>
                  </a:lnTo>
                  <a:lnTo>
                    <a:pt x="793939" y="1454228"/>
                  </a:lnTo>
                  <a:lnTo>
                    <a:pt x="824553" y="1414067"/>
                  </a:lnTo>
                  <a:lnTo>
                    <a:pt x="855536" y="1374198"/>
                  </a:lnTo>
                  <a:lnTo>
                    <a:pt x="886883" y="1334621"/>
                  </a:lnTo>
                  <a:lnTo>
                    <a:pt x="918592" y="1295338"/>
                  </a:lnTo>
                  <a:lnTo>
                    <a:pt x="950658" y="1256350"/>
                  </a:lnTo>
                  <a:lnTo>
                    <a:pt x="983079" y="1217660"/>
                  </a:lnTo>
                  <a:lnTo>
                    <a:pt x="1015850" y="1179269"/>
                  </a:lnTo>
                  <a:lnTo>
                    <a:pt x="1048968" y="1141178"/>
                  </a:lnTo>
                  <a:lnTo>
                    <a:pt x="1082430" y="1103388"/>
                  </a:lnTo>
                  <a:lnTo>
                    <a:pt x="1116232" y="1065902"/>
                  </a:lnTo>
                  <a:lnTo>
                    <a:pt x="1150371" y="1028720"/>
                  </a:lnTo>
                  <a:lnTo>
                    <a:pt x="1184843" y="991844"/>
                  </a:lnTo>
                  <a:lnTo>
                    <a:pt x="1219644" y="955276"/>
                  </a:lnTo>
                  <a:lnTo>
                    <a:pt x="1254771" y="919016"/>
                  </a:lnTo>
                  <a:lnTo>
                    <a:pt x="1290220" y="883068"/>
                  </a:lnTo>
                  <a:lnTo>
                    <a:pt x="1325989" y="847431"/>
                  </a:lnTo>
                  <a:lnTo>
                    <a:pt x="1362072" y="812108"/>
                  </a:lnTo>
                  <a:lnTo>
                    <a:pt x="1398468" y="777100"/>
                  </a:lnTo>
                  <a:lnTo>
                    <a:pt x="1435172" y="742409"/>
                  </a:lnTo>
                  <a:lnTo>
                    <a:pt x="1472181" y="708036"/>
                  </a:lnTo>
                  <a:lnTo>
                    <a:pt x="1509491" y="673982"/>
                  </a:lnTo>
                  <a:lnTo>
                    <a:pt x="1547098" y="640249"/>
                  </a:lnTo>
                  <a:lnTo>
                    <a:pt x="1585000" y="606838"/>
                  </a:lnTo>
                  <a:lnTo>
                    <a:pt x="1623192" y="573752"/>
                  </a:lnTo>
                  <a:lnTo>
                    <a:pt x="1661672" y="540991"/>
                  </a:lnTo>
                  <a:lnTo>
                    <a:pt x="1700435" y="508557"/>
                  </a:lnTo>
                  <a:lnTo>
                    <a:pt x="1739478" y="476452"/>
                  </a:lnTo>
                  <a:lnTo>
                    <a:pt x="1778798" y="444676"/>
                  </a:lnTo>
                  <a:lnTo>
                    <a:pt x="1818390" y="413232"/>
                  </a:lnTo>
                  <a:lnTo>
                    <a:pt x="1858252" y="382121"/>
                  </a:lnTo>
                  <a:lnTo>
                    <a:pt x="1898380" y="351344"/>
                  </a:lnTo>
                  <a:lnTo>
                    <a:pt x="1938771" y="320903"/>
                  </a:lnTo>
                  <a:lnTo>
                    <a:pt x="1979420" y="290800"/>
                  </a:lnTo>
                  <a:lnTo>
                    <a:pt x="2020324" y="261035"/>
                  </a:lnTo>
                  <a:lnTo>
                    <a:pt x="2061481" y="231611"/>
                  </a:lnTo>
                  <a:lnTo>
                    <a:pt x="2102885" y="202529"/>
                  </a:lnTo>
                  <a:lnTo>
                    <a:pt x="2144534" y="173790"/>
                  </a:lnTo>
                  <a:lnTo>
                    <a:pt x="2186425" y="145396"/>
                  </a:lnTo>
                  <a:lnTo>
                    <a:pt x="2228553" y="117348"/>
                  </a:lnTo>
                  <a:lnTo>
                    <a:pt x="2270915" y="89648"/>
                  </a:lnTo>
                  <a:lnTo>
                    <a:pt x="2313508" y="62298"/>
                  </a:lnTo>
                  <a:lnTo>
                    <a:pt x="2356328" y="35298"/>
                  </a:lnTo>
                  <a:lnTo>
                    <a:pt x="2417762" y="0"/>
                  </a:lnTo>
                </a:path>
              </a:pathLst>
            </a:custGeom>
            <a:ln w="9525">
              <a:solidFill>
                <a:srgbClr val="000000"/>
              </a:solidFill>
            </a:ln>
          </p:spPr>
          <p:txBody>
            <a:bodyPr wrap="square" lIns="0" tIns="0" rIns="0" bIns="0" rtlCol="0"/>
            <a:lstStyle/>
            <a:p>
              <a:endParaRPr/>
            </a:p>
          </p:txBody>
        </p:sp>
        <p:sp>
          <p:nvSpPr>
            <p:cNvPr id="13" name="object 13"/>
            <p:cNvSpPr/>
            <p:nvPr/>
          </p:nvSpPr>
          <p:spPr>
            <a:xfrm>
              <a:off x="5433535" y="0"/>
              <a:ext cx="2131695" cy="6858000"/>
            </a:xfrm>
            <a:custGeom>
              <a:avLst/>
              <a:gdLst/>
              <a:ahLst/>
              <a:cxnLst/>
              <a:rect l="l" t="t" r="r" b="b"/>
              <a:pathLst>
                <a:path w="2131695" h="6858000">
                  <a:moveTo>
                    <a:pt x="1126778" y="6857999"/>
                  </a:moveTo>
                  <a:lnTo>
                    <a:pt x="1004775" y="6684552"/>
                  </a:lnTo>
                  <a:lnTo>
                    <a:pt x="977537" y="6643984"/>
                  </a:lnTo>
                  <a:lnTo>
                    <a:pt x="950592" y="6603262"/>
                  </a:lnTo>
                  <a:lnTo>
                    <a:pt x="923944" y="6562386"/>
                  </a:lnTo>
                  <a:lnTo>
                    <a:pt x="897596" y="6521358"/>
                  </a:lnTo>
                  <a:lnTo>
                    <a:pt x="871553" y="6480182"/>
                  </a:lnTo>
                  <a:lnTo>
                    <a:pt x="845817" y="6438860"/>
                  </a:lnTo>
                  <a:lnTo>
                    <a:pt x="820393" y="6397393"/>
                  </a:lnTo>
                  <a:lnTo>
                    <a:pt x="795283" y="6355785"/>
                  </a:lnTo>
                  <a:lnTo>
                    <a:pt x="770492" y="6314036"/>
                  </a:lnTo>
                  <a:lnTo>
                    <a:pt x="746023" y="6272151"/>
                  </a:lnTo>
                  <a:lnTo>
                    <a:pt x="721879" y="6230130"/>
                  </a:lnTo>
                  <a:lnTo>
                    <a:pt x="698065" y="6187976"/>
                  </a:lnTo>
                  <a:lnTo>
                    <a:pt x="674583" y="6145692"/>
                  </a:lnTo>
                  <a:lnTo>
                    <a:pt x="651438" y="6103280"/>
                  </a:lnTo>
                  <a:lnTo>
                    <a:pt x="628632" y="6060741"/>
                  </a:lnTo>
                  <a:lnTo>
                    <a:pt x="606170" y="6018079"/>
                  </a:lnTo>
                  <a:lnTo>
                    <a:pt x="584055" y="5975296"/>
                  </a:lnTo>
                  <a:lnTo>
                    <a:pt x="562291" y="5932393"/>
                  </a:lnTo>
                  <a:lnTo>
                    <a:pt x="540881" y="5889374"/>
                  </a:lnTo>
                  <a:lnTo>
                    <a:pt x="519828" y="5846239"/>
                  </a:lnTo>
                  <a:lnTo>
                    <a:pt x="499138" y="5802993"/>
                  </a:lnTo>
                  <a:lnTo>
                    <a:pt x="478812" y="5759636"/>
                  </a:lnTo>
                  <a:lnTo>
                    <a:pt x="458854" y="5716172"/>
                  </a:lnTo>
                  <a:lnTo>
                    <a:pt x="439269" y="5672602"/>
                  </a:lnTo>
                  <a:lnTo>
                    <a:pt x="420060" y="5628929"/>
                  </a:lnTo>
                  <a:lnTo>
                    <a:pt x="401230" y="5585155"/>
                  </a:lnTo>
                  <a:lnTo>
                    <a:pt x="382783" y="5541283"/>
                  </a:lnTo>
                  <a:lnTo>
                    <a:pt x="364722" y="5497314"/>
                  </a:lnTo>
                  <a:lnTo>
                    <a:pt x="347051" y="5453251"/>
                  </a:lnTo>
                  <a:lnTo>
                    <a:pt x="329774" y="5409096"/>
                  </a:lnTo>
                  <a:lnTo>
                    <a:pt x="312894" y="5364851"/>
                  </a:lnTo>
                  <a:lnTo>
                    <a:pt x="296415" y="5320519"/>
                  </a:lnTo>
                  <a:lnTo>
                    <a:pt x="280341" y="5276103"/>
                  </a:lnTo>
                  <a:lnTo>
                    <a:pt x="264674" y="5231603"/>
                  </a:lnTo>
                  <a:lnTo>
                    <a:pt x="249419" y="5187023"/>
                  </a:lnTo>
                  <a:lnTo>
                    <a:pt x="234579" y="5142365"/>
                  </a:lnTo>
                  <a:lnTo>
                    <a:pt x="220158" y="5097631"/>
                  </a:lnTo>
                  <a:lnTo>
                    <a:pt x="206159" y="5052824"/>
                  </a:lnTo>
                  <a:lnTo>
                    <a:pt x="192586" y="5007945"/>
                  </a:lnTo>
                  <a:lnTo>
                    <a:pt x="179443" y="4962997"/>
                  </a:lnTo>
                  <a:lnTo>
                    <a:pt x="166732" y="4917983"/>
                  </a:lnTo>
                  <a:lnTo>
                    <a:pt x="154458" y="4872904"/>
                  </a:lnTo>
                  <a:lnTo>
                    <a:pt x="142625" y="4827762"/>
                  </a:lnTo>
                  <a:lnTo>
                    <a:pt x="131235" y="4782561"/>
                  </a:lnTo>
                  <a:lnTo>
                    <a:pt x="120293" y="4737302"/>
                  </a:lnTo>
                  <a:lnTo>
                    <a:pt x="109801" y="4691988"/>
                  </a:lnTo>
                  <a:lnTo>
                    <a:pt x="99764" y="4646620"/>
                  </a:lnTo>
                  <a:lnTo>
                    <a:pt x="90185" y="4601202"/>
                  </a:lnTo>
                  <a:lnTo>
                    <a:pt x="81068" y="4555736"/>
                  </a:lnTo>
                  <a:lnTo>
                    <a:pt x="72417" y="4510223"/>
                  </a:lnTo>
                  <a:lnTo>
                    <a:pt x="64234" y="4464666"/>
                  </a:lnTo>
                  <a:lnTo>
                    <a:pt x="56523" y="4419067"/>
                  </a:lnTo>
                  <a:lnTo>
                    <a:pt x="49289" y="4373429"/>
                  </a:lnTo>
                  <a:lnTo>
                    <a:pt x="42534" y="4327754"/>
                  </a:lnTo>
                  <a:lnTo>
                    <a:pt x="36263" y="4282043"/>
                  </a:lnTo>
                  <a:lnTo>
                    <a:pt x="30478" y="4236301"/>
                  </a:lnTo>
                  <a:lnTo>
                    <a:pt x="25184" y="4190528"/>
                  </a:lnTo>
                  <a:lnTo>
                    <a:pt x="20383" y="4144726"/>
                  </a:lnTo>
                  <a:lnTo>
                    <a:pt x="16081" y="4098900"/>
                  </a:lnTo>
                  <a:lnTo>
                    <a:pt x="12279" y="4053049"/>
                  </a:lnTo>
                  <a:lnTo>
                    <a:pt x="8982" y="4007178"/>
                  </a:lnTo>
                  <a:lnTo>
                    <a:pt x="6193" y="3961287"/>
                  </a:lnTo>
                  <a:lnTo>
                    <a:pt x="3916" y="3915380"/>
                  </a:lnTo>
                  <a:lnTo>
                    <a:pt x="2155" y="3869459"/>
                  </a:lnTo>
                  <a:lnTo>
                    <a:pt x="913" y="3823525"/>
                  </a:lnTo>
                  <a:lnTo>
                    <a:pt x="193" y="3777582"/>
                  </a:lnTo>
                  <a:lnTo>
                    <a:pt x="0" y="3731631"/>
                  </a:lnTo>
                  <a:lnTo>
                    <a:pt x="336" y="3685674"/>
                  </a:lnTo>
                  <a:lnTo>
                    <a:pt x="1205" y="3639715"/>
                  </a:lnTo>
                  <a:lnTo>
                    <a:pt x="2612" y="3593755"/>
                  </a:lnTo>
                  <a:lnTo>
                    <a:pt x="4559" y="3547797"/>
                  </a:lnTo>
                  <a:lnTo>
                    <a:pt x="7051" y="3501843"/>
                  </a:lnTo>
                  <a:lnTo>
                    <a:pt x="10090" y="3455894"/>
                  </a:lnTo>
                  <a:lnTo>
                    <a:pt x="13680" y="3409954"/>
                  </a:lnTo>
                  <a:lnTo>
                    <a:pt x="17825" y="3364025"/>
                  </a:lnTo>
                  <a:lnTo>
                    <a:pt x="22528" y="3318109"/>
                  </a:lnTo>
                  <a:lnTo>
                    <a:pt x="27794" y="3272208"/>
                  </a:lnTo>
                  <a:lnTo>
                    <a:pt x="33625" y="3226324"/>
                  </a:lnTo>
                  <a:lnTo>
                    <a:pt x="40026" y="3180461"/>
                  </a:lnTo>
                  <a:lnTo>
                    <a:pt x="46999" y="3134619"/>
                  </a:lnTo>
                  <a:lnTo>
                    <a:pt x="54549" y="3088802"/>
                  </a:lnTo>
                  <a:lnTo>
                    <a:pt x="62678" y="3043011"/>
                  </a:lnTo>
                  <a:lnTo>
                    <a:pt x="71391" y="2997249"/>
                  </a:lnTo>
                  <a:lnTo>
                    <a:pt x="80691" y="2951519"/>
                  </a:lnTo>
                  <a:lnTo>
                    <a:pt x="90582" y="2905822"/>
                  </a:lnTo>
                  <a:lnTo>
                    <a:pt x="101067" y="2860160"/>
                  </a:lnTo>
                  <a:lnTo>
                    <a:pt x="112150" y="2814537"/>
                  </a:lnTo>
                  <a:lnTo>
                    <a:pt x="123835" y="2768954"/>
                  </a:lnTo>
                  <a:lnTo>
                    <a:pt x="136124" y="2723413"/>
                  </a:lnTo>
                  <a:lnTo>
                    <a:pt x="149022" y="2677918"/>
                  </a:lnTo>
                  <a:lnTo>
                    <a:pt x="162532" y="2632469"/>
                  </a:lnTo>
                  <a:lnTo>
                    <a:pt x="176659" y="2587070"/>
                  </a:lnTo>
                  <a:lnTo>
                    <a:pt x="191404" y="2541723"/>
                  </a:lnTo>
                  <a:lnTo>
                    <a:pt x="206772" y="2496429"/>
                  </a:lnTo>
                  <a:lnTo>
                    <a:pt x="222767" y="2451192"/>
                  </a:lnTo>
                  <a:lnTo>
                    <a:pt x="239392" y="2406014"/>
                  </a:lnTo>
                  <a:lnTo>
                    <a:pt x="256651" y="2360896"/>
                  </a:lnTo>
                  <a:lnTo>
                    <a:pt x="274547" y="2315841"/>
                  </a:lnTo>
                  <a:lnTo>
                    <a:pt x="293083" y="2270852"/>
                  </a:lnTo>
                  <a:lnTo>
                    <a:pt x="312265" y="2225930"/>
                  </a:lnTo>
                  <a:lnTo>
                    <a:pt x="332094" y="2181078"/>
                  </a:lnTo>
                  <a:lnTo>
                    <a:pt x="352575" y="2136298"/>
                  </a:lnTo>
                  <a:lnTo>
                    <a:pt x="373711" y="2091593"/>
                  </a:lnTo>
                  <a:lnTo>
                    <a:pt x="395505" y="2046965"/>
                  </a:lnTo>
                  <a:lnTo>
                    <a:pt x="417963" y="2002415"/>
                  </a:lnTo>
                  <a:lnTo>
                    <a:pt x="441086" y="1957947"/>
                  </a:lnTo>
                  <a:lnTo>
                    <a:pt x="464878" y="1913563"/>
                  </a:lnTo>
                  <a:lnTo>
                    <a:pt x="489344" y="1869264"/>
                  </a:lnTo>
                  <a:lnTo>
                    <a:pt x="514486" y="1825053"/>
                  </a:lnTo>
                  <a:lnTo>
                    <a:pt x="540309" y="1780933"/>
                  </a:lnTo>
                  <a:lnTo>
                    <a:pt x="566815" y="1736906"/>
                  </a:lnTo>
                  <a:lnTo>
                    <a:pt x="594009" y="1692973"/>
                  </a:lnTo>
                  <a:lnTo>
                    <a:pt x="621894" y="1649138"/>
                  </a:lnTo>
                  <a:lnTo>
                    <a:pt x="650473" y="1605402"/>
                  </a:lnTo>
                  <a:lnTo>
                    <a:pt x="679751" y="1561769"/>
                  </a:lnTo>
                  <a:lnTo>
                    <a:pt x="709731" y="1518239"/>
                  </a:lnTo>
                  <a:lnTo>
                    <a:pt x="738665" y="1476997"/>
                  </a:lnTo>
                  <a:lnTo>
                    <a:pt x="767918" y="1435929"/>
                  </a:lnTo>
                  <a:lnTo>
                    <a:pt x="797486" y="1395039"/>
                  </a:lnTo>
                  <a:lnTo>
                    <a:pt x="827368" y="1354329"/>
                  </a:lnTo>
                  <a:lnTo>
                    <a:pt x="857560" y="1313801"/>
                  </a:lnTo>
                  <a:lnTo>
                    <a:pt x="888062" y="1273457"/>
                  </a:lnTo>
                  <a:lnTo>
                    <a:pt x="918869" y="1233300"/>
                  </a:lnTo>
                  <a:lnTo>
                    <a:pt x="949981" y="1193332"/>
                  </a:lnTo>
                  <a:lnTo>
                    <a:pt x="981394" y="1153555"/>
                  </a:lnTo>
                  <a:lnTo>
                    <a:pt x="1013107" y="1113972"/>
                  </a:lnTo>
                  <a:lnTo>
                    <a:pt x="1045116" y="1074585"/>
                  </a:lnTo>
                  <a:lnTo>
                    <a:pt x="1077420" y="1035397"/>
                  </a:lnTo>
                  <a:lnTo>
                    <a:pt x="1110016" y="996410"/>
                  </a:lnTo>
                  <a:lnTo>
                    <a:pt x="1142902" y="957626"/>
                  </a:lnTo>
                  <a:lnTo>
                    <a:pt x="1176075" y="919047"/>
                  </a:lnTo>
                  <a:lnTo>
                    <a:pt x="1209534" y="880677"/>
                  </a:lnTo>
                  <a:lnTo>
                    <a:pt x="1243275" y="842516"/>
                  </a:lnTo>
                  <a:lnTo>
                    <a:pt x="1277296" y="804569"/>
                  </a:lnTo>
                  <a:lnTo>
                    <a:pt x="1311596" y="766836"/>
                  </a:lnTo>
                  <a:lnTo>
                    <a:pt x="1346171" y="729321"/>
                  </a:lnTo>
                  <a:lnTo>
                    <a:pt x="1381019" y="692025"/>
                  </a:lnTo>
                  <a:lnTo>
                    <a:pt x="1416139" y="654952"/>
                  </a:lnTo>
                  <a:lnTo>
                    <a:pt x="1451527" y="618103"/>
                  </a:lnTo>
                  <a:lnTo>
                    <a:pt x="1487181" y="581481"/>
                  </a:lnTo>
                  <a:lnTo>
                    <a:pt x="1523099" y="545088"/>
                  </a:lnTo>
                  <a:lnTo>
                    <a:pt x="1559279" y="508926"/>
                  </a:lnTo>
                  <a:lnTo>
                    <a:pt x="1595718" y="472998"/>
                  </a:lnTo>
                  <a:lnTo>
                    <a:pt x="1632413" y="437307"/>
                  </a:lnTo>
                  <a:lnTo>
                    <a:pt x="1669363" y="401854"/>
                  </a:lnTo>
                  <a:lnTo>
                    <a:pt x="1706566" y="366642"/>
                  </a:lnTo>
                  <a:lnTo>
                    <a:pt x="1744018" y="331673"/>
                  </a:lnTo>
                  <a:lnTo>
                    <a:pt x="1781717" y="296950"/>
                  </a:lnTo>
                  <a:lnTo>
                    <a:pt x="1819661" y="262475"/>
                  </a:lnTo>
                  <a:lnTo>
                    <a:pt x="1857848" y="228251"/>
                  </a:lnTo>
                  <a:lnTo>
                    <a:pt x="1896275" y="194279"/>
                  </a:lnTo>
                  <a:lnTo>
                    <a:pt x="2131321" y="0"/>
                  </a:lnTo>
                </a:path>
              </a:pathLst>
            </a:custGeom>
            <a:ln w="9525">
              <a:solidFill>
                <a:srgbClr val="000000"/>
              </a:solidFill>
            </a:ln>
          </p:spPr>
          <p:txBody>
            <a:bodyPr wrap="square" lIns="0" tIns="0" rIns="0" bIns="0" rtlCol="0"/>
            <a:lstStyle/>
            <a:p>
              <a:endParaRPr/>
            </a:p>
          </p:txBody>
        </p:sp>
        <p:sp>
          <p:nvSpPr>
            <p:cNvPr id="14" name="object 14"/>
            <p:cNvSpPr/>
            <p:nvPr/>
          </p:nvSpPr>
          <p:spPr>
            <a:xfrm>
              <a:off x="6953133" y="0"/>
              <a:ext cx="5239385" cy="6858000"/>
            </a:xfrm>
            <a:custGeom>
              <a:avLst/>
              <a:gdLst/>
              <a:ahLst/>
              <a:cxnLst/>
              <a:rect l="l" t="t" r="r" b="b"/>
              <a:pathLst>
                <a:path w="5239384" h="6858000">
                  <a:moveTo>
                    <a:pt x="5238866" y="0"/>
                  </a:moveTo>
                  <a:lnTo>
                    <a:pt x="2829117" y="0"/>
                  </a:lnTo>
                  <a:lnTo>
                    <a:pt x="2559141" y="124371"/>
                  </a:lnTo>
                  <a:lnTo>
                    <a:pt x="2514285" y="146927"/>
                  </a:lnTo>
                  <a:lnTo>
                    <a:pt x="2469635" y="169889"/>
                  </a:lnTo>
                  <a:lnTo>
                    <a:pt x="2425195" y="193258"/>
                  </a:lnTo>
                  <a:lnTo>
                    <a:pt x="2380970" y="217029"/>
                  </a:lnTo>
                  <a:lnTo>
                    <a:pt x="2336962" y="241202"/>
                  </a:lnTo>
                  <a:lnTo>
                    <a:pt x="2293178" y="265775"/>
                  </a:lnTo>
                  <a:lnTo>
                    <a:pt x="2249621" y="290745"/>
                  </a:lnTo>
                  <a:lnTo>
                    <a:pt x="2206296" y="316112"/>
                  </a:lnTo>
                  <a:lnTo>
                    <a:pt x="2163207" y="341872"/>
                  </a:lnTo>
                  <a:lnTo>
                    <a:pt x="2120358" y="368025"/>
                  </a:lnTo>
                  <a:lnTo>
                    <a:pt x="2077754" y="394569"/>
                  </a:lnTo>
                  <a:lnTo>
                    <a:pt x="2035398" y="421501"/>
                  </a:lnTo>
                  <a:lnTo>
                    <a:pt x="1993297" y="448820"/>
                  </a:lnTo>
                  <a:lnTo>
                    <a:pt x="1951453" y="476524"/>
                  </a:lnTo>
                  <a:lnTo>
                    <a:pt x="1909871" y="504611"/>
                  </a:lnTo>
                  <a:lnTo>
                    <a:pt x="1868556" y="533080"/>
                  </a:lnTo>
                  <a:lnTo>
                    <a:pt x="1827512" y="561927"/>
                  </a:lnTo>
                  <a:lnTo>
                    <a:pt x="1786743" y="591153"/>
                  </a:lnTo>
                  <a:lnTo>
                    <a:pt x="1746254" y="620754"/>
                  </a:lnTo>
                  <a:lnTo>
                    <a:pt x="1706049" y="650729"/>
                  </a:lnTo>
                  <a:lnTo>
                    <a:pt x="1666132" y="681077"/>
                  </a:lnTo>
                  <a:lnTo>
                    <a:pt x="1626507" y="711794"/>
                  </a:lnTo>
                  <a:lnTo>
                    <a:pt x="1587180" y="742880"/>
                  </a:lnTo>
                  <a:lnTo>
                    <a:pt x="1548154" y="774333"/>
                  </a:lnTo>
                  <a:lnTo>
                    <a:pt x="1509434" y="806150"/>
                  </a:lnTo>
                  <a:lnTo>
                    <a:pt x="1471024" y="838331"/>
                  </a:lnTo>
                  <a:lnTo>
                    <a:pt x="1432929" y="870872"/>
                  </a:lnTo>
                  <a:lnTo>
                    <a:pt x="1395152" y="903773"/>
                  </a:lnTo>
                  <a:lnTo>
                    <a:pt x="1357699" y="937031"/>
                  </a:lnTo>
                  <a:lnTo>
                    <a:pt x="1320573" y="970644"/>
                  </a:lnTo>
                  <a:lnTo>
                    <a:pt x="1283779" y="1004612"/>
                  </a:lnTo>
                  <a:lnTo>
                    <a:pt x="1247321" y="1038931"/>
                  </a:lnTo>
                  <a:lnTo>
                    <a:pt x="1211204" y="1073600"/>
                  </a:lnTo>
                  <a:lnTo>
                    <a:pt x="1175432" y="1108618"/>
                  </a:lnTo>
                  <a:lnTo>
                    <a:pt x="1140010" y="1143982"/>
                  </a:lnTo>
                  <a:lnTo>
                    <a:pt x="1104941" y="1179691"/>
                  </a:lnTo>
                  <a:lnTo>
                    <a:pt x="1070230" y="1215742"/>
                  </a:lnTo>
                  <a:lnTo>
                    <a:pt x="1035882" y="1252134"/>
                  </a:lnTo>
                  <a:lnTo>
                    <a:pt x="1001900" y="1288865"/>
                  </a:lnTo>
                  <a:lnTo>
                    <a:pt x="968289" y="1325933"/>
                  </a:lnTo>
                  <a:lnTo>
                    <a:pt x="935055" y="1363337"/>
                  </a:lnTo>
                  <a:lnTo>
                    <a:pt x="902199" y="1401074"/>
                  </a:lnTo>
                  <a:lnTo>
                    <a:pt x="869729" y="1439143"/>
                  </a:lnTo>
                  <a:lnTo>
                    <a:pt x="837646" y="1477542"/>
                  </a:lnTo>
                  <a:lnTo>
                    <a:pt x="805957" y="1516268"/>
                  </a:lnTo>
                  <a:lnTo>
                    <a:pt x="774665" y="1555321"/>
                  </a:lnTo>
                  <a:lnTo>
                    <a:pt x="743775" y="1594699"/>
                  </a:lnTo>
                  <a:lnTo>
                    <a:pt x="713291" y="1634398"/>
                  </a:lnTo>
                  <a:lnTo>
                    <a:pt x="683217" y="1674419"/>
                  </a:lnTo>
                  <a:lnTo>
                    <a:pt x="653558" y="1714758"/>
                  </a:lnTo>
                  <a:lnTo>
                    <a:pt x="624318" y="1755414"/>
                  </a:lnTo>
                  <a:lnTo>
                    <a:pt x="595501" y="1796385"/>
                  </a:lnTo>
                  <a:lnTo>
                    <a:pt x="567112" y="1837670"/>
                  </a:lnTo>
                  <a:lnTo>
                    <a:pt x="539156" y="1879266"/>
                  </a:lnTo>
                  <a:lnTo>
                    <a:pt x="511636" y="1921172"/>
                  </a:lnTo>
                  <a:lnTo>
                    <a:pt x="484557" y="1963386"/>
                  </a:lnTo>
                  <a:lnTo>
                    <a:pt x="457923" y="2005905"/>
                  </a:lnTo>
                  <a:lnTo>
                    <a:pt x="431738" y="2048729"/>
                  </a:lnTo>
                  <a:lnTo>
                    <a:pt x="406008" y="2091855"/>
                  </a:lnTo>
                  <a:lnTo>
                    <a:pt x="381501" y="2134314"/>
                  </a:lnTo>
                  <a:lnTo>
                    <a:pt x="357812" y="2176921"/>
                  </a:lnTo>
                  <a:lnTo>
                    <a:pt x="334936" y="2219671"/>
                  </a:lnTo>
                  <a:lnTo>
                    <a:pt x="312867" y="2262560"/>
                  </a:lnTo>
                  <a:lnTo>
                    <a:pt x="291601" y="2305584"/>
                  </a:lnTo>
                  <a:lnTo>
                    <a:pt x="271132" y="2348741"/>
                  </a:lnTo>
                  <a:lnTo>
                    <a:pt x="251455" y="2392024"/>
                  </a:lnTo>
                  <a:lnTo>
                    <a:pt x="232564" y="2435432"/>
                  </a:lnTo>
                  <a:lnTo>
                    <a:pt x="214454" y="2478960"/>
                  </a:lnTo>
                  <a:lnTo>
                    <a:pt x="197119" y="2522604"/>
                  </a:lnTo>
                  <a:lnTo>
                    <a:pt x="180555" y="2566360"/>
                  </a:lnTo>
                  <a:lnTo>
                    <a:pt x="164756" y="2610224"/>
                  </a:lnTo>
                  <a:lnTo>
                    <a:pt x="149717" y="2654193"/>
                  </a:lnTo>
                  <a:lnTo>
                    <a:pt x="135433" y="2698262"/>
                  </a:lnTo>
                  <a:lnTo>
                    <a:pt x="121897" y="2742429"/>
                  </a:lnTo>
                  <a:lnTo>
                    <a:pt x="109106" y="2786687"/>
                  </a:lnTo>
                  <a:lnTo>
                    <a:pt x="97053" y="2831035"/>
                  </a:lnTo>
                  <a:lnTo>
                    <a:pt x="85733" y="2875468"/>
                  </a:lnTo>
                  <a:lnTo>
                    <a:pt x="75141" y="2919983"/>
                  </a:lnTo>
                  <a:lnTo>
                    <a:pt x="65272" y="2964574"/>
                  </a:lnTo>
                  <a:lnTo>
                    <a:pt x="56120" y="3009239"/>
                  </a:lnTo>
                  <a:lnTo>
                    <a:pt x="47680" y="3053974"/>
                  </a:lnTo>
                  <a:lnTo>
                    <a:pt x="39947" y="3098774"/>
                  </a:lnTo>
                  <a:lnTo>
                    <a:pt x="32915" y="3143637"/>
                  </a:lnTo>
                  <a:lnTo>
                    <a:pt x="26579" y="3188557"/>
                  </a:lnTo>
                  <a:lnTo>
                    <a:pt x="20933" y="3233531"/>
                  </a:lnTo>
                  <a:lnTo>
                    <a:pt x="15974" y="3278555"/>
                  </a:lnTo>
                  <a:lnTo>
                    <a:pt x="11694" y="3323626"/>
                  </a:lnTo>
                  <a:lnTo>
                    <a:pt x="8089" y="3368740"/>
                  </a:lnTo>
                  <a:lnTo>
                    <a:pt x="5153" y="3413891"/>
                  </a:lnTo>
                  <a:lnTo>
                    <a:pt x="2882" y="3459078"/>
                  </a:lnTo>
                  <a:lnTo>
                    <a:pt x="1269" y="3504296"/>
                  </a:lnTo>
                  <a:lnTo>
                    <a:pt x="310" y="3549540"/>
                  </a:lnTo>
                  <a:lnTo>
                    <a:pt x="0" y="3594807"/>
                  </a:lnTo>
                  <a:lnTo>
                    <a:pt x="332" y="3640094"/>
                  </a:lnTo>
                  <a:lnTo>
                    <a:pt x="1301" y="3685396"/>
                  </a:lnTo>
                  <a:lnTo>
                    <a:pt x="2903" y="3730710"/>
                  </a:lnTo>
                  <a:lnTo>
                    <a:pt x="5132" y="3776031"/>
                  </a:lnTo>
                  <a:lnTo>
                    <a:pt x="7983" y="3821356"/>
                  </a:lnTo>
                  <a:lnTo>
                    <a:pt x="11450" y="3866680"/>
                  </a:lnTo>
                  <a:lnTo>
                    <a:pt x="15527" y="3912001"/>
                  </a:lnTo>
                  <a:lnTo>
                    <a:pt x="20211" y="3957314"/>
                  </a:lnTo>
                  <a:lnTo>
                    <a:pt x="25495" y="4002615"/>
                  </a:lnTo>
                  <a:lnTo>
                    <a:pt x="31374" y="4047900"/>
                  </a:lnTo>
                  <a:lnTo>
                    <a:pt x="37843" y="4093166"/>
                  </a:lnTo>
                  <a:lnTo>
                    <a:pt x="44896" y="4138408"/>
                  </a:lnTo>
                  <a:lnTo>
                    <a:pt x="52529" y="4183623"/>
                  </a:lnTo>
                  <a:lnTo>
                    <a:pt x="60735" y="4228807"/>
                  </a:lnTo>
                  <a:lnTo>
                    <a:pt x="69510" y="4273956"/>
                  </a:lnTo>
                  <a:lnTo>
                    <a:pt x="78848" y="4319066"/>
                  </a:lnTo>
                  <a:lnTo>
                    <a:pt x="88744" y="4364133"/>
                  </a:lnTo>
                  <a:lnTo>
                    <a:pt x="99192" y="4409154"/>
                  </a:lnTo>
                  <a:lnTo>
                    <a:pt x="110188" y="4454124"/>
                  </a:lnTo>
                  <a:lnTo>
                    <a:pt x="121725" y="4499040"/>
                  </a:lnTo>
                  <a:lnTo>
                    <a:pt x="133799" y="4543897"/>
                  </a:lnTo>
                  <a:lnTo>
                    <a:pt x="146405" y="4588692"/>
                  </a:lnTo>
                  <a:lnTo>
                    <a:pt x="159537" y="4633421"/>
                  </a:lnTo>
                  <a:lnTo>
                    <a:pt x="173189" y="4678080"/>
                  </a:lnTo>
                  <a:lnTo>
                    <a:pt x="187356" y="4722666"/>
                  </a:lnTo>
                  <a:lnTo>
                    <a:pt x="202034" y="4767174"/>
                  </a:lnTo>
                  <a:lnTo>
                    <a:pt x="217217" y="4811600"/>
                  </a:lnTo>
                  <a:lnTo>
                    <a:pt x="232899" y="4855941"/>
                  </a:lnTo>
                  <a:lnTo>
                    <a:pt x="249075" y="4900193"/>
                  </a:lnTo>
                  <a:lnTo>
                    <a:pt x="265739" y="4944351"/>
                  </a:lnTo>
                  <a:lnTo>
                    <a:pt x="282888" y="4988412"/>
                  </a:lnTo>
                  <a:lnTo>
                    <a:pt x="300514" y="5032373"/>
                  </a:lnTo>
                  <a:lnTo>
                    <a:pt x="318614" y="5076229"/>
                  </a:lnTo>
                  <a:lnTo>
                    <a:pt x="337180" y="5119976"/>
                  </a:lnTo>
                  <a:lnTo>
                    <a:pt x="356210" y="5163610"/>
                  </a:lnTo>
                  <a:lnTo>
                    <a:pt x="375696" y="5207129"/>
                  </a:lnTo>
                  <a:lnTo>
                    <a:pt x="395633" y="5250526"/>
                  </a:lnTo>
                  <a:lnTo>
                    <a:pt x="416017" y="5293800"/>
                  </a:lnTo>
                  <a:lnTo>
                    <a:pt x="436843" y="5336946"/>
                  </a:lnTo>
                  <a:lnTo>
                    <a:pt x="458103" y="5379960"/>
                  </a:lnTo>
                  <a:lnTo>
                    <a:pt x="479794" y="5422838"/>
                  </a:lnTo>
                  <a:lnTo>
                    <a:pt x="501910" y="5465576"/>
                  </a:lnTo>
                  <a:lnTo>
                    <a:pt x="524446" y="5508171"/>
                  </a:lnTo>
                  <a:lnTo>
                    <a:pt x="547396" y="5550618"/>
                  </a:lnTo>
                  <a:lnTo>
                    <a:pt x="570756" y="5592914"/>
                  </a:lnTo>
                  <a:lnTo>
                    <a:pt x="594519" y="5635055"/>
                  </a:lnTo>
                  <a:lnTo>
                    <a:pt x="618681" y="5677037"/>
                  </a:lnTo>
                  <a:lnTo>
                    <a:pt x="643236" y="5718857"/>
                  </a:lnTo>
                  <a:lnTo>
                    <a:pt x="668178" y="5760509"/>
                  </a:lnTo>
                  <a:lnTo>
                    <a:pt x="693503" y="5801991"/>
                  </a:lnTo>
                  <a:lnTo>
                    <a:pt x="719206" y="5843298"/>
                  </a:lnTo>
                  <a:lnTo>
                    <a:pt x="745280" y="5884426"/>
                  </a:lnTo>
                  <a:lnTo>
                    <a:pt x="771721" y="5925373"/>
                  </a:lnTo>
                  <a:lnTo>
                    <a:pt x="798524" y="5966133"/>
                  </a:lnTo>
                  <a:lnTo>
                    <a:pt x="825682" y="6006703"/>
                  </a:lnTo>
                  <a:lnTo>
                    <a:pt x="853191" y="6047080"/>
                  </a:lnTo>
                  <a:lnTo>
                    <a:pt x="881045" y="6087258"/>
                  </a:lnTo>
                  <a:lnTo>
                    <a:pt x="909239" y="6127235"/>
                  </a:lnTo>
                  <a:lnTo>
                    <a:pt x="937768" y="6167007"/>
                  </a:lnTo>
                  <a:lnTo>
                    <a:pt x="966627" y="6206569"/>
                  </a:lnTo>
                  <a:lnTo>
                    <a:pt x="995809" y="6245918"/>
                  </a:lnTo>
                  <a:lnTo>
                    <a:pt x="1025311" y="6285049"/>
                  </a:lnTo>
                  <a:lnTo>
                    <a:pt x="1055125" y="6323960"/>
                  </a:lnTo>
                  <a:lnTo>
                    <a:pt x="1085248" y="6362645"/>
                  </a:lnTo>
                  <a:lnTo>
                    <a:pt x="1115674" y="6401102"/>
                  </a:lnTo>
                  <a:lnTo>
                    <a:pt x="1146397" y="6439327"/>
                  </a:lnTo>
                  <a:lnTo>
                    <a:pt x="1177413" y="6477314"/>
                  </a:lnTo>
                  <a:lnTo>
                    <a:pt x="1208715" y="6515062"/>
                  </a:lnTo>
                  <a:lnTo>
                    <a:pt x="1240299" y="6552565"/>
                  </a:lnTo>
                  <a:lnTo>
                    <a:pt x="1272160" y="6589820"/>
                  </a:lnTo>
                  <a:lnTo>
                    <a:pt x="1304291" y="6626822"/>
                  </a:lnTo>
                  <a:lnTo>
                    <a:pt x="1336688" y="6663569"/>
                  </a:lnTo>
                  <a:lnTo>
                    <a:pt x="1369345" y="6700057"/>
                  </a:lnTo>
                  <a:lnTo>
                    <a:pt x="1402257" y="6736280"/>
                  </a:lnTo>
                  <a:lnTo>
                    <a:pt x="1435419" y="6772236"/>
                  </a:lnTo>
                  <a:lnTo>
                    <a:pt x="1518096" y="6857999"/>
                  </a:lnTo>
                  <a:lnTo>
                    <a:pt x="5238866" y="6857999"/>
                  </a:lnTo>
                  <a:lnTo>
                    <a:pt x="5238866" y="0"/>
                  </a:lnTo>
                  <a:close/>
                </a:path>
              </a:pathLst>
            </a:custGeom>
            <a:solidFill>
              <a:srgbClr val="10B6F4"/>
            </a:solidFill>
          </p:spPr>
          <p:txBody>
            <a:bodyPr wrap="square" lIns="0" tIns="0" rIns="0" bIns="0" rtlCol="0"/>
            <a:lstStyle/>
            <a:p>
              <a:endParaRPr/>
            </a:p>
          </p:txBody>
        </p:sp>
      </p:grpSp>
      <p:sp>
        <p:nvSpPr>
          <p:cNvPr id="15" name="object 15"/>
          <p:cNvSpPr txBox="1"/>
          <p:nvPr/>
        </p:nvSpPr>
        <p:spPr>
          <a:xfrm>
            <a:off x="8090827" y="2345574"/>
            <a:ext cx="2438400" cy="1364615"/>
          </a:xfrm>
          <a:prstGeom prst="rect">
            <a:avLst/>
          </a:prstGeom>
        </p:spPr>
        <p:txBody>
          <a:bodyPr vert="horz" wrap="square" lIns="0" tIns="112395" rIns="0" bIns="0" rtlCol="0">
            <a:spAutoFit/>
          </a:bodyPr>
          <a:lstStyle/>
          <a:p>
            <a:pPr marL="12700" marR="10795">
              <a:lnSpc>
                <a:spcPts val="4900"/>
              </a:lnSpc>
              <a:spcBef>
                <a:spcPts val="885"/>
              </a:spcBef>
            </a:pPr>
            <a:r>
              <a:rPr sz="4700" spc="-375" dirty="0">
                <a:solidFill>
                  <a:srgbClr val="FFFEFF"/>
                </a:solidFill>
                <a:latin typeface="Trebuchet MS"/>
                <a:cs typeface="Trebuchet MS"/>
              </a:rPr>
              <a:t>Vilka</a:t>
            </a:r>
            <a:r>
              <a:rPr sz="4700" spc="-690" dirty="0">
                <a:solidFill>
                  <a:srgbClr val="FFFEFF"/>
                </a:solidFill>
                <a:latin typeface="Trebuchet MS"/>
                <a:cs typeface="Trebuchet MS"/>
              </a:rPr>
              <a:t> </a:t>
            </a:r>
            <a:r>
              <a:rPr sz="4700" spc="-365" dirty="0">
                <a:solidFill>
                  <a:srgbClr val="FFFEFF"/>
                </a:solidFill>
                <a:latin typeface="Trebuchet MS"/>
                <a:cs typeface="Trebuchet MS"/>
              </a:rPr>
              <a:t>risker  </a:t>
            </a:r>
            <a:r>
              <a:rPr sz="4700" spc="-175" dirty="0">
                <a:solidFill>
                  <a:srgbClr val="FFFEFF"/>
                </a:solidFill>
                <a:latin typeface="Trebuchet MS"/>
                <a:cs typeface="Trebuchet MS"/>
              </a:rPr>
              <a:t>finns?</a:t>
            </a:r>
            <a:endParaRPr sz="4700">
              <a:latin typeface="Trebuchet MS"/>
              <a:cs typeface="Trebuchet MS"/>
            </a:endParaRPr>
          </a:p>
        </p:txBody>
      </p:sp>
      <p:sp>
        <p:nvSpPr>
          <p:cNvPr id="16" name="object 16"/>
          <p:cNvSpPr txBox="1">
            <a:spLocks noGrp="1"/>
          </p:cNvSpPr>
          <p:nvPr>
            <p:ph type="title"/>
          </p:nvPr>
        </p:nvSpPr>
        <p:spPr>
          <a:xfrm>
            <a:off x="887554" y="228599"/>
            <a:ext cx="4974590" cy="571500"/>
          </a:xfrm>
          <a:prstGeom prst="rect">
            <a:avLst/>
          </a:prstGeom>
        </p:spPr>
        <p:txBody>
          <a:bodyPr vert="horz" wrap="square" lIns="0" tIns="5080" rIns="0" bIns="0" rtlCol="0">
            <a:spAutoFit/>
          </a:bodyPr>
          <a:lstStyle/>
          <a:p>
            <a:pPr marL="12700" marR="5080">
              <a:lnSpc>
                <a:spcPct val="110000"/>
              </a:lnSpc>
              <a:spcBef>
                <a:spcPts val="40"/>
              </a:spcBef>
            </a:pPr>
            <a:r>
              <a:rPr sz="1100" spc="10" dirty="0">
                <a:solidFill>
                  <a:srgbClr val="000000"/>
                </a:solidFill>
              </a:rPr>
              <a:t>Det </a:t>
            </a:r>
            <a:r>
              <a:rPr sz="1100" spc="-15" dirty="0">
                <a:solidFill>
                  <a:srgbClr val="000000"/>
                </a:solidFill>
              </a:rPr>
              <a:t>första </a:t>
            </a:r>
            <a:r>
              <a:rPr sz="1100" spc="20" dirty="0">
                <a:solidFill>
                  <a:srgbClr val="000000"/>
                </a:solidFill>
              </a:rPr>
              <a:t>man </a:t>
            </a:r>
            <a:r>
              <a:rPr sz="1100" spc="65" dirty="0">
                <a:solidFill>
                  <a:srgbClr val="000000"/>
                </a:solidFill>
              </a:rPr>
              <a:t>gör </a:t>
            </a:r>
            <a:r>
              <a:rPr sz="1100" spc="5" dirty="0">
                <a:solidFill>
                  <a:srgbClr val="000000"/>
                </a:solidFill>
              </a:rPr>
              <a:t>i </a:t>
            </a:r>
            <a:r>
              <a:rPr sz="1100" spc="25" dirty="0">
                <a:solidFill>
                  <a:srgbClr val="000000"/>
                </a:solidFill>
              </a:rPr>
              <a:t>en </a:t>
            </a:r>
            <a:r>
              <a:rPr sz="1100" spc="30" dirty="0">
                <a:solidFill>
                  <a:srgbClr val="000000"/>
                </a:solidFill>
              </a:rPr>
              <a:t>riskanalys </a:t>
            </a:r>
            <a:r>
              <a:rPr sz="1100" spc="15" dirty="0">
                <a:solidFill>
                  <a:srgbClr val="000000"/>
                </a:solidFill>
              </a:rPr>
              <a:t>är </a:t>
            </a:r>
            <a:r>
              <a:rPr sz="1100" spc="-70" dirty="0">
                <a:solidFill>
                  <a:srgbClr val="000000"/>
                </a:solidFill>
              </a:rPr>
              <a:t>att </a:t>
            </a:r>
            <a:r>
              <a:rPr sz="1100" spc="-35" dirty="0">
                <a:solidFill>
                  <a:srgbClr val="000000"/>
                </a:solidFill>
              </a:rPr>
              <a:t>hitta </a:t>
            </a:r>
            <a:r>
              <a:rPr sz="1100" spc="15" dirty="0">
                <a:solidFill>
                  <a:srgbClr val="000000"/>
                </a:solidFill>
              </a:rPr>
              <a:t>riskerna. </a:t>
            </a:r>
            <a:r>
              <a:rPr sz="1100" spc="30" dirty="0">
                <a:solidFill>
                  <a:srgbClr val="000000"/>
                </a:solidFill>
              </a:rPr>
              <a:t>Här </a:t>
            </a:r>
            <a:r>
              <a:rPr sz="1100" spc="-5" dirty="0">
                <a:solidFill>
                  <a:srgbClr val="000000"/>
                </a:solidFill>
              </a:rPr>
              <a:t>listar </a:t>
            </a:r>
            <a:r>
              <a:rPr sz="1100" spc="20" dirty="0">
                <a:solidFill>
                  <a:srgbClr val="000000"/>
                </a:solidFill>
              </a:rPr>
              <a:t>man </a:t>
            </a:r>
            <a:r>
              <a:rPr sz="1100" dirty="0">
                <a:solidFill>
                  <a:srgbClr val="000000"/>
                </a:solidFill>
              </a:rPr>
              <a:t>alla </a:t>
            </a:r>
            <a:r>
              <a:rPr sz="1100" spc="50" dirty="0">
                <a:solidFill>
                  <a:srgbClr val="000000"/>
                </a:solidFill>
              </a:rPr>
              <a:t>de  </a:t>
            </a:r>
            <a:r>
              <a:rPr sz="1100" spc="35" dirty="0">
                <a:solidFill>
                  <a:srgbClr val="000000"/>
                </a:solidFill>
              </a:rPr>
              <a:t>risker</a:t>
            </a:r>
            <a:r>
              <a:rPr sz="1100" spc="-55" dirty="0">
                <a:solidFill>
                  <a:srgbClr val="000000"/>
                </a:solidFill>
              </a:rPr>
              <a:t> </a:t>
            </a:r>
            <a:r>
              <a:rPr sz="1100" spc="40" dirty="0">
                <a:solidFill>
                  <a:srgbClr val="000000"/>
                </a:solidFill>
              </a:rPr>
              <a:t>som</a:t>
            </a:r>
            <a:r>
              <a:rPr sz="1100" spc="-55" dirty="0">
                <a:solidFill>
                  <a:srgbClr val="000000"/>
                </a:solidFill>
              </a:rPr>
              <a:t> </a:t>
            </a:r>
            <a:r>
              <a:rPr sz="1100" spc="30" dirty="0">
                <a:solidFill>
                  <a:srgbClr val="000000"/>
                </a:solidFill>
              </a:rPr>
              <a:t>kan</a:t>
            </a:r>
            <a:r>
              <a:rPr sz="1100" spc="-60" dirty="0">
                <a:solidFill>
                  <a:srgbClr val="000000"/>
                </a:solidFill>
              </a:rPr>
              <a:t> </a:t>
            </a:r>
            <a:r>
              <a:rPr sz="1100" spc="5" dirty="0">
                <a:solidFill>
                  <a:srgbClr val="000000"/>
                </a:solidFill>
              </a:rPr>
              <a:t>tänkas</a:t>
            </a:r>
            <a:r>
              <a:rPr sz="1100" spc="-60" dirty="0">
                <a:solidFill>
                  <a:srgbClr val="000000"/>
                </a:solidFill>
              </a:rPr>
              <a:t> </a:t>
            </a:r>
            <a:r>
              <a:rPr sz="1100" dirty="0">
                <a:solidFill>
                  <a:srgbClr val="000000"/>
                </a:solidFill>
              </a:rPr>
              <a:t>finnas</a:t>
            </a:r>
            <a:r>
              <a:rPr sz="1100" spc="-60" dirty="0">
                <a:solidFill>
                  <a:srgbClr val="000000"/>
                </a:solidFill>
              </a:rPr>
              <a:t> </a:t>
            </a:r>
            <a:r>
              <a:rPr sz="1100" spc="50" dirty="0">
                <a:solidFill>
                  <a:srgbClr val="000000"/>
                </a:solidFill>
              </a:rPr>
              <a:t>kring</a:t>
            </a:r>
            <a:r>
              <a:rPr sz="1100" spc="-55" dirty="0">
                <a:solidFill>
                  <a:srgbClr val="000000"/>
                </a:solidFill>
              </a:rPr>
              <a:t> </a:t>
            </a:r>
            <a:r>
              <a:rPr sz="1100" spc="-15" dirty="0">
                <a:solidFill>
                  <a:srgbClr val="000000"/>
                </a:solidFill>
              </a:rPr>
              <a:t>projektet.</a:t>
            </a:r>
            <a:r>
              <a:rPr sz="1100" spc="-50" dirty="0">
                <a:solidFill>
                  <a:srgbClr val="000000"/>
                </a:solidFill>
              </a:rPr>
              <a:t> </a:t>
            </a:r>
            <a:r>
              <a:rPr sz="1100" spc="40" dirty="0">
                <a:solidFill>
                  <a:srgbClr val="000000"/>
                </a:solidFill>
              </a:rPr>
              <a:t>Som</a:t>
            </a:r>
            <a:r>
              <a:rPr sz="1100" spc="-55" dirty="0">
                <a:solidFill>
                  <a:srgbClr val="000000"/>
                </a:solidFill>
              </a:rPr>
              <a:t> </a:t>
            </a:r>
            <a:r>
              <a:rPr sz="1100" spc="25" dirty="0">
                <a:solidFill>
                  <a:srgbClr val="000000"/>
                </a:solidFill>
              </a:rPr>
              <a:t>en</a:t>
            </a:r>
            <a:r>
              <a:rPr sz="1100" spc="-60" dirty="0">
                <a:solidFill>
                  <a:srgbClr val="000000"/>
                </a:solidFill>
              </a:rPr>
              <a:t> </a:t>
            </a:r>
            <a:r>
              <a:rPr sz="1100" dirty="0">
                <a:solidFill>
                  <a:srgbClr val="000000"/>
                </a:solidFill>
              </a:rPr>
              <a:t>hjälp</a:t>
            </a:r>
            <a:r>
              <a:rPr sz="1100" spc="-55" dirty="0">
                <a:solidFill>
                  <a:srgbClr val="000000"/>
                </a:solidFill>
              </a:rPr>
              <a:t> </a:t>
            </a:r>
            <a:r>
              <a:rPr sz="1100" spc="30" dirty="0">
                <a:solidFill>
                  <a:srgbClr val="000000"/>
                </a:solidFill>
              </a:rPr>
              <a:t>kan</a:t>
            </a:r>
            <a:r>
              <a:rPr sz="1100" spc="-65" dirty="0">
                <a:solidFill>
                  <a:srgbClr val="000000"/>
                </a:solidFill>
              </a:rPr>
              <a:t> </a:t>
            </a:r>
            <a:r>
              <a:rPr sz="1100" spc="20" dirty="0">
                <a:solidFill>
                  <a:srgbClr val="000000"/>
                </a:solidFill>
              </a:rPr>
              <a:t>man</a:t>
            </a:r>
            <a:r>
              <a:rPr sz="1100" spc="-60" dirty="0">
                <a:solidFill>
                  <a:srgbClr val="000000"/>
                </a:solidFill>
              </a:rPr>
              <a:t> </a:t>
            </a:r>
            <a:r>
              <a:rPr sz="1100" spc="15" dirty="0">
                <a:solidFill>
                  <a:srgbClr val="000000"/>
                </a:solidFill>
              </a:rPr>
              <a:t>utgå</a:t>
            </a:r>
            <a:r>
              <a:rPr sz="1100" spc="-50" dirty="0">
                <a:solidFill>
                  <a:srgbClr val="000000"/>
                </a:solidFill>
              </a:rPr>
              <a:t> </a:t>
            </a:r>
            <a:r>
              <a:rPr sz="1100" spc="-5" dirty="0">
                <a:solidFill>
                  <a:srgbClr val="000000"/>
                </a:solidFill>
              </a:rPr>
              <a:t>ifrån  följande</a:t>
            </a:r>
            <a:r>
              <a:rPr sz="1100" spc="-70" dirty="0">
                <a:solidFill>
                  <a:srgbClr val="000000"/>
                </a:solidFill>
              </a:rPr>
              <a:t> </a:t>
            </a:r>
            <a:r>
              <a:rPr sz="1100" spc="15" dirty="0">
                <a:solidFill>
                  <a:srgbClr val="000000"/>
                </a:solidFill>
              </a:rPr>
              <a:t>kategorier:</a:t>
            </a:r>
            <a:endParaRPr sz="1100"/>
          </a:p>
        </p:txBody>
      </p:sp>
      <p:sp>
        <p:nvSpPr>
          <p:cNvPr id="17" name="object 17"/>
          <p:cNvSpPr txBox="1"/>
          <p:nvPr/>
        </p:nvSpPr>
        <p:spPr>
          <a:xfrm>
            <a:off x="887554" y="890016"/>
            <a:ext cx="4722495" cy="772160"/>
          </a:xfrm>
          <a:prstGeom prst="rect">
            <a:avLst/>
          </a:prstGeom>
        </p:spPr>
        <p:txBody>
          <a:bodyPr vert="horz" wrap="square" lIns="0" tIns="33655" rIns="0" bIns="0" rtlCol="0">
            <a:spAutoFit/>
          </a:bodyPr>
          <a:lstStyle/>
          <a:p>
            <a:pPr marL="241300" indent="-228600">
              <a:lnSpc>
                <a:spcPct val="100000"/>
              </a:lnSpc>
              <a:spcBef>
                <a:spcPts val="265"/>
              </a:spcBef>
              <a:buClr>
                <a:srgbClr val="10B6F4"/>
              </a:buClr>
              <a:buSzPct val="109090"/>
              <a:buFont typeface="Wingdings"/>
              <a:buChar char=""/>
              <a:tabLst>
                <a:tab pos="240665" algn="l"/>
                <a:tab pos="241300" algn="l"/>
              </a:tabLst>
            </a:pPr>
            <a:r>
              <a:rPr sz="1100" b="1" spc="35" dirty="0">
                <a:latin typeface="Trebuchet MS"/>
                <a:cs typeface="Trebuchet MS"/>
              </a:rPr>
              <a:t>Personella</a:t>
            </a:r>
            <a:endParaRPr sz="1100">
              <a:latin typeface="Trebuchet MS"/>
              <a:cs typeface="Trebuchet MS"/>
            </a:endParaRPr>
          </a:p>
          <a:p>
            <a:pPr marL="241300" marR="5080">
              <a:lnSpc>
                <a:spcPct val="110000"/>
              </a:lnSpc>
              <a:spcBef>
                <a:spcPts val="40"/>
              </a:spcBef>
            </a:pPr>
            <a:r>
              <a:rPr sz="1100" spc="30" dirty="0">
                <a:latin typeface="Trebuchet MS"/>
                <a:cs typeface="Trebuchet MS"/>
              </a:rPr>
              <a:t>Risker</a:t>
            </a:r>
            <a:r>
              <a:rPr sz="1100" spc="-45" dirty="0">
                <a:latin typeface="Trebuchet MS"/>
                <a:cs typeface="Trebuchet MS"/>
              </a:rPr>
              <a:t> </a:t>
            </a:r>
            <a:r>
              <a:rPr sz="1100" spc="30" dirty="0">
                <a:latin typeface="Trebuchet MS"/>
                <a:cs typeface="Trebuchet MS"/>
              </a:rPr>
              <a:t>kan</a:t>
            </a:r>
            <a:r>
              <a:rPr sz="1100" spc="-55" dirty="0">
                <a:latin typeface="Trebuchet MS"/>
                <a:cs typeface="Trebuchet MS"/>
              </a:rPr>
              <a:t> </a:t>
            </a:r>
            <a:r>
              <a:rPr sz="1100" spc="25" dirty="0">
                <a:latin typeface="Trebuchet MS"/>
                <a:cs typeface="Trebuchet MS"/>
              </a:rPr>
              <a:t>vara</a:t>
            </a:r>
            <a:r>
              <a:rPr sz="1100" spc="-45" dirty="0">
                <a:latin typeface="Trebuchet MS"/>
                <a:cs typeface="Trebuchet MS"/>
              </a:rPr>
              <a:t> </a:t>
            </a:r>
            <a:r>
              <a:rPr sz="1100" spc="25" dirty="0">
                <a:latin typeface="Trebuchet MS"/>
                <a:cs typeface="Trebuchet MS"/>
              </a:rPr>
              <a:t>individbaserade.</a:t>
            </a:r>
            <a:r>
              <a:rPr sz="1100" spc="-45" dirty="0">
                <a:latin typeface="Trebuchet MS"/>
                <a:cs typeface="Trebuchet MS"/>
              </a:rPr>
              <a:t> </a:t>
            </a:r>
            <a:r>
              <a:rPr sz="1100" spc="65" dirty="0">
                <a:latin typeface="Trebuchet MS"/>
                <a:cs typeface="Trebuchet MS"/>
              </a:rPr>
              <a:t>Vad</a:t>
            </a:r>
            <a:r>
              <a:rPr sz="1100" spc="-50" dirty="0">
                <a:latin typeface="Trebuchet MS"/>
                <a:cs typeface="Trebuchet MS"/>
              </a:rPr>
              <a:t> </a:t>
            </a:r>
            <a:r>
              <a:rPr sz="1100" spc="25" dirty="0">
                <a:latin typeface="Trebuchet MS"/>
                <a:cs typeface="Trebuchet MS"/>
              </a:rPr>
              <a:t>händer</a:t>
            </a:r>
            <a:r>
              <a:rPr sz="1100" spc="-45" dirty="0">
                <a:latin typeface="Trebuchet MS"/>
                <a:cs typeface="Trebuchet MS"/>
              </a:rPr>
              <a:t> </a:t>
            </a:r>
            <a:r>
              <a:rPr sz="1100" spc="30" dirty="0">
                <a:latin typeface="Trebuchet MS"/>
                <a:cs typeface="Trebuchet MS"/>
              </a:rPr>
              <a:t>om</a:t>
            </a:r>
            <a:r>
              <a:rPr sz="1100" spc="-50" dirty="0">
                <a:latin typeface="Trebuchet MS"/>
                <a:cs typeface="Trebuchet MS"/>
              </a:rPr>
              <a:t> </a:t>
            </a:r>
            <a:r>
              <a:rPr sz="1100" spc="30" dirty="0">
                <a:latin typeface="Trebuchet MS"/>
                <a:cs typeface="Trebuchet MS"/>
              </a:rPr>
              <a:t>produktägaren</a:t>
            </a:r>
            <a:r>
              <a:rPr sz="1100" spc="-55" dirty="0">
                <a:latin typeface="Trebuchet MS"/>
                <a:cs typeface="Trebuchet MS"/>
              </a:rPr>
              <a:t> </a:t>
            </a:r>
            <a:r>
              <a:rPr sz="1100" spc="30" dirty="0">
                <a:latin typeface="Trebuchet MS"/>
                <a:cs typeface="Trebuchet MS"/>
              </a:rPr>
              <a:t>blir  </a:t>
            </a:r>
            <a:r>
              <a:rPr sz="1100" spc="20" dirty="0">
                <a:latin typeface="Trebuchet MS"/>
                <a:cs typeface="Trebuchet MS"/>
              </a:rPr>
              <a:t>sjuk/säger</a:t>
            </a:r>
            <a:r>
              <a:rPr sz="1100" spc="-55" dirty="0">
                <a:latin typeface="Trebuchet MS"/>
                <a:cs typeface="Trebuchet MS"/>
              </a:rPr>
              <a:t> </a:t>
            </a:r>
            <a:r>
              <a:rPr sz="1100" spc="55" dirty="0">
                <a:latin typeface="Trebuchet MS"/>
                <a:cs typeface="Trebuchet MS"/>
              </a:rPr>
              <a:t>upp</a:t>
            </a:r>
            <a:r>
              <a:rPr sz="1100" spc="-55" dirty="0">
                <a:latin typeface="Trebuchet MS"/>
                <a:cs typeface="Trebuchet MS"/>
              </a:rPr>
              <a:t> </a:t>
            </a:r>
            <a:r>
              <a:rPr sz="1100" spc="25" dirty="0">
                <a:latin typeface="Trebuchet MS"/>
                <a:cs typeface="Trebuchet MS"/>
              </a:rPr>
              <a:t>sig.</a:t>
            </a:r>
            <a:r>
              <a:rPr sz="1100" spc="-50" dirty="0">
                <a:latin typeface="Trebuchet MS"/>
                <a:cs typeface="Trebuchet MS"/>
              </a:rPr>
              <a:t> </a:t>
            </a:r>
            <a:r>
              <a:rPr sz="1100" spc="65" dirty="0">
                <a:latin typeface="Trebuchet MS"/>
                <a:cs typeface="Trebuchet MS"/>
              </a:rPr>
              <a:t>Vad</a:t>
            </a:r>
            <a:r>
              <a:rPr sz="1100" spc="-60" dirty="0">
                <a:latin typeface="Trebuchet MS"/>
                <a:cs typeface="Trebuchet MS"/>
              </a:rPr>
              <a:t> </a:t>
            </a:r>
            <a:r>
              <a:rPr sz="1100" spc="25" dirty="0">
                <a:latin typeface="Trebuchet MS"/>
                <a:cs typeface="Trebuchet MS"/>
              </a:rPr>
              <a:t>händer</a:t>
            </a:r>
            <a:r>
              <a:rPr sz="1100" spc="-50" dirty="0">
                <a:latin typeface="Trebuchet MS"/>
                <a:cs typeface="Trebuchet MS"/>
              </a:rPr>
              <a:t> </a:t>
            </a:r>
            <a:r>
              <a:rPr sz="1100" spc="30" dirty="0">
                <a:latin typeface="Trebuchet MS"/>
                <a:cs typeface="Trebuchet MS"/>
              </a:rPr>
              <a:t>om</a:t>
            </a:r>
            <a:r>
              <a:rPr sz="1100" spc="-55" dirty="0">
                <a:latin typeface="Trebuchet MS"/>
                <a:cs typeface="Trebuchet MS"/>
              </a:rPr>
              <a:t> </a:t>
            </a:r>
            <a:r>
              <a:rPr sz="1100" spc="30" dirty="0">
                <a:latin typeface="Trebuchet MS"/>
                <a:cs typeface="Trebuchet MS"/>
              </a:rPr>
              <a:t>vår</a:t>
            </a:r>
            <a:r>
              <a:rPr sz="1100" spc="-55" dirty="0">
                <a:latin typeface="Trebuchet MS"/>
                <a:cs typeface="Trebuchet MS"/>
              </a:rPr>
              <a:t> </a:t>
            </a:r>
            <a:r>
              <a:rPr sz="1100" spc="15" dirty="0">
                <a:latin typeface="Trebuchet MS"/>
                <a:cs typeface="Trebuchet MS"/>
              </a:rPr>
              <a:t>expert</a:t>
            </a:r>
            <a:r>
              <a:rPr sz="1100" spc="-50" dirty="0">
                <a:latin typeface="Trebuchet MS"/>
                <a:cs typeface="Trebuchet MS"/>
              </a:rPr>
              <a:t> </a:t>
            </a:r>
            <a:r>
              <a:rPr sz="1100" spc="40" dirty="0">
                <a:latin typeface="Trebuchet MS"/>
                <a:cs typeface="Trebuchet MS"/>
              </a:rPr>
              <a:t>på</a:t>
            </a:r>
            <a:r>
              <a:rPr sz="1100" spc="-50" dirty="0">
                <a:latin typeface="Trebuchet MS"/>
                <a:cs typeface="Trebuchet MS"/>
              </a:rPr>
              <a:t> </a:t>
            </a:r>
            <a:r>
              <a:rPr sz="1100" spc="-5" dirty="0">
                <a:latin typeface="Trebuchet MS"/>
                <a:cs typeface="Trebuchet MS"/>
              </a:rPr>
              <a:t>ämnet</a:t>
            </a:r>
            <a:r>
              <a:rPr sz="1100" spc="-50" dirty="0">
                <a:latin typeface="Trebuchet MS"/>
                <a:cs typeface="Trebuchet MS"/>
              </a:rPr>
              <a:t> </a:t>
            </a:r>
            <a:r>
              <a:rPr sz="1100" spc="15" dirty="0">
                <a:latin typeface="Trebuchet MS"/>
                <a:cs typeface="Trebuchet MS"/>
              </a:rPr>
              <a:t>försvinner</a:t>
            </a:r>
            <a:r>
              <a:rPr sz="1100" spc="-55" dirty="0">
                <a:latin typeface="Trebuchet MS"/>
                <a:cs typeface="Trebuchet MS"/>
              </a:rPr>
              <a:t> </a:t>
            </a:r>
            <a:r>
              <a:rPr sz="1100" spc="25" dirty="0">
                <a:latin typeface="Trebuchet MS"/>
                <a:cs typeface="Trebuchet MS"/>
              </a:rPr>
              <a:t>ur  </a:t>
            </a:r>
            <a:r>
              <a:rPr sz="1100" spc="5" dirty="0">
                <a:latin typeface="Trebuchet MS"/>
                <a:cs typeface="Trebuchet MS"/>
              </a:rPr>
              <a:t>projektet?</a:t>
            </a:r>
            <a:r>
              <a:rPr sz="1100" spc="-65" dirty="0">
                <a:latin typeface="Trebuchet MS"/>
                <a:cs typeface="Trebuchet MS"/>
              </a:rPr>
              <a:t> </a:t>
            </a:r>
            <a:r>
              <a:rPr sz="1100" spc="25" dirty="0">
                <a:latin typeface="Trebuchet MS"/>
                <a:cs typeface="Trebuchet MS"/>
              </a:rPr>
              <a:t>Finns</a:t>
            </a:r>
            <a:r>
              <a:rPr sz="1100" spc="-65" dirty="0">
                <a:latin typeface="Trebuchet MS"/>
                <a:cs typeface="Trebuchet MS"/>
              </a:rPr>
              <a:t> </a:t>
            </a:r>
            <a:r>
              <a:rPr sz="1100" spc="-5" dirty="0">
                <a:latin typeface="Trebuchet MS"/>
                <a:cs typeface="Trebuchet MS"/>
              </a:rPr>
              <a:t>det</a:t>
            </a:r>
            <a:r>
              <a:rPr sz="1100" spc="-55" dirty="0">
                <a:latin typeface="Trebuchet MS"/>
                <a:cs typeface="Trebuchet MS"/>
              </a:rPr>
              <a:t> </a:t>
            </a:r>
            <a:r>
              <a:rPr sz="1100" spc="5" dirty="0">
                <a:latin typeface="Trebuchet MS"/>
                <a:cs typeface="Trebuchet MS"/>
              </a:rPr>
              <a:t>eventuell</a:t>
            </a:r>
            <a:r>
              <a:rPr sz="1100" spc="-50" dirty="0">
                <a:latin typeface="Trebuchet MS"/>
                <a:cs typeface="Trebuchet MS"/>
              </a:rPr>
              <a:t> </a:t>
            </a:r>
            <a:r>
              <a:rPr sz="1100" spc="20" dirty="0">
                <a:latin typeface="Trebuchet MS"/>
                <a:cs typeface="Trebuchet MS"/>
              </a:rPr>
              <a:t>kompetensbrist</a:t>
            </a:r>
            <a:r>
              <a:rPr sz="1100" spc="-55" dirty="0">
                <a:latin typeface="Trebuchet MS"/>
                <a:cs typeface="Trebuchet MS"/>
              </a:rPr>
              <a:t> </a:t>
            </a:r>
            <a:r>
              <a:rPr sz="1100" spc="40" dirty="0">
                <a:latin typeface="Trebuchet MS"/>
                <a:cs typeface="Trebuchet MS"/>
              </a:rPr>
              <a:t>på</a:t>
            </a:r>
            <a:r>
              <a:rPr sz="1100" spc="-55" dirty="0">
                <a:latin typeface="Trebuchet MS"/>
                <a:cs typeface="Trebuchet MS"/>
              </a:rPr>
              <a:t> </a:t>
            </a:r>
            <a:r>
              <a:rPr sz="1100" spc="15" dirty="0">
                <a:latin typeface="Trebuchet MS"/>
                <a:cs typeface="Trebuchet MS"/>
              </a:rPr>
              <a:t>något</a:t>
            </a:r>
            <a:r>
              <a:rPr sz="1100" spc="-55" dirty="0">
                <a:latin typeface="Trebuchet MS"/>
                <a:cs typeface="Trebuchet MS"/>
              </a:rPr>
              <a:t> </a:t>
            </a:r>
            <a:r>
              <a:rPr sz="1100" spc="40" dirty="0">
                <a:latin typeface="Trebuchet MS"/>
                <a:cs typeface="Trebuchet MS"/>
              </a:rPr>
              <a:t>område?</a:t>
            </a:r>
            <a:endParaRPr sz="1100">
              <a:latin typeface="Trebuchet MS"/>
              <a:cs typeface="Trebuchet MS"/>
            </a:endParaRPr>
          </a:p>
        </p:txBody>
      </p:sp>
      <p:sp>
        <p:nvSpPr>
          <p:cNvPr id="18" name="object 18"/>
          <p:cNvSpPr txBox="1"/>
          <p:nvPr/>
        </p:nvSpPr>
        <p:spPr>
          <a:xfrm>
            <a:off x="800144" y="1699590"/>
            <a:ext cx="3674745" cy="502920"/>
          </a:xfrm>
          <a:prstGeom prst="rect">
            <a:avLst/>
          </a:prstGeom>
        </p:spPr>
        <p:txBody>
          <a:bodyPr vert="horz" wrap="square" lIns="0" tIns="99060" rIns="0" bIns="0" rtlCol="0">
            <a:spAutoFit/>
          </a:bodyPr>
          <a:lstStyle/>
          <a:p>
            <a:pPr marL="328295" indent="-229235">
              <a:lnSpc>
                <a:spcPct val="100000"/>
              </a:lnSpc>
              <a:spcBef>
                <a:spcPts val="780"/>
              </a:spcBef>
              <a:buClr>
                <a:srgbClr val="10B6F4"/>
              </a:buClr>
              <a:buSzPct val="109090"/>
              <a:buFont typeface="Wingdings"/>
              <a:buChar char=""/>
              <a:tabLst>
                <a:tab pos="328295" algn="l"/>
                <a:tab pos="328930" algn="l"/>
              </a:tabLst>
            </a:pPr>
            <a:r>
              <a:rPr sz="1100" b="1" spc="30" dirty="0">
                <a:latin typeface="Trebuchet MS"/>
                <a:cs typeface="Trebuchet MS"/>
              </a:rPr>
              <a:t>Kundrelaterade</a:t>
            </a:r>
            <a:endParaRPr sz="1100">
              <a:latin typeface="Trebuchet MS"/>
              <a:cs typeface="Trebuchet MS"/>
            </a:endParaRPr>
          </a:p>
          <a:p>
            <a:pPr marL="328295">
              <a:lnSpc>
                <a:spcPct val="100000"/>
              </a:lnSpc>
              <a:spcBef>
                <a:spcPts val="95"/>
              </a:spcBef>
            </a:pPr>
            <a:r>
              <a:rPr sz="1100" spc="40" dirty="0">
                <a:latin typeface="Trebuchet MS"/>
                <a:cs typeface="Trebuchet MS"/>
              </a:rPr>
              <a:t>Vilka</a:t>
            </a:r>
            <a:r>
              <a:rPr sz="1100" spc="-60" dirty="0">
                <a:latin typeface="Trebuchet MS"/>
                <a:cs typeface="Trebuchet MS"/>
              </a:rPr>
              <a:t> </a:t>
            </a:r>
            <a:r>
              <a:rPr sz="1100" spc="35" dirty="0">
                <a:latin typeface="Trebuchet MS"/>
                <a:cs typeface="Trebuchet MS"/>
              </a:rPr>
              <a:t>risker</a:t>
            </a:r>
            <a:r>
              <a:rPr sz="1100" spc="-55" dirty="0">
                <a:latin typeface="Trebuchet MS"/>
                <a:cs typeface="Trebuchet MS"/>
              </a:rPr>
              <a:t> </a:t>
            </a:r>
            <a:r>
              <a:rPr sz="1100" spc="30" dirty="0">
                <a:latin typeface="Trebuchet MS"/>
                <a:cs typeface="Trebuchet MS"/>
              </a:rPr>
              <a:t>kan</a:t>
            </a:r>
            <a:r>
              <a:rPr sz="1100" spc="-65" dirty="0">
                <a:latin typeface="Trebuchet MS"/>
                <a:cs typeface="Trebuchet MS"/>
              </a:rPr>
              <a:t> </a:t>
            </a:r>
            <a:r>
              <a:rPr sz="1100" spc="50" dirty="0">
                <a:latin typeface="Trebuchet MS"/>
                <a:cs typeface="Trebuchet MS"/>
              </a:rPr>
              <a:t>drabba</a:t>
            </a:r>
            <a:r>
              <a:rPr sz="1100" spc="-60" dirty="0">
                <a:latin typeface="Trebuchet MS"/>
                <a:cs typeface="Trebuchet MS"/>
              </a:rPr>
              <a:t> </a:t>
            </a:r>
            <a:r>
              <a:rPr sz="1100" spc="40" dirty="0">
                <a:latin typeface="Trebuchet MS"/>
                <a:cs typeface="Trebuchet MS"/>
              </a:rPr>
              <a:t>kunderna?</a:t>
            </a:r>
            <a:endParaRPr sz="1100">
              <a:latin typeface="Trebuchet MS"/>
              <a:cs typeface="Trebuchet MS"/>
            </a:endParaRPr>
          </a:p>
        </p:txBody>
      </p:sp>
      <p:sp>
        <p:nvSpPr>
          <p:cNvPr id="19" name="object 19"/>
          <p:cNvSpPr txBox="1"/>
          <p:nvPr/>
        </p:nvSpPr>
        <p:spPr>
          <a:xfrm>
            <a:off x="887554" y="2273808"/>
            <a:ext cx="5189855" cy="2476500"/>
          </a:xfrm>
          <a:prstGeom prst="rect">
            <a:avLst/>
          </a:prstGeom>
        </p:spPr>
        <p:txBody>
          <a:bodyPr vert="horz" wrap="square" lIns="0" tIns="21590" rIns="0" bIns="0" rtlCol="0">
            <a:spAutoFit/>
          </a:bodyPr>
          <a:lstStyle/>
          <a:p>
            <a:pPr marL="241300" indent="-228600">
              <a:lnSpc>
                <a:spcPct val="100000"/>
              </a:lnSpc>
              <a:spcBef>
                <a:spcPts val="170"/>
              </a:spcBef>
              <a:buClr>
                <a:srgbClr val="10B6F4"/>
              </a:buClr>
              <a:buSzPct val="109090"/>
              <a:buFont typeface="Wingdings"/>
              <a:buChar char=""/>
              <a:tabLst>
                <a:tab pos="240665" algn="l"/>
                <a:tab pos="241300" algn="l"/>
              </a:tabLst>
            </a:pPr>
            <a:r>
              <a:rPr sz="1100" b="1" spc="40" dirty="0">
                <a:latin typeface="Trebuchet MS"/>
                <a:cs typeface="Trebuchet MS"/>
              </a:rPr>
              <a:t>Processuella</a:t>
            </a:r>
            <a:endParaRPr sz="1100">
              <a:latin typeface="Trebuchet MS"/>
              <a:cs typeface="Trebuchet MS"/>
            </a:endParaRPr>
          </a:p>
          <a:p>
            <a:pPr marL="241300">
              <a:lnSpc>
                <a:spcPct val="100000"/>
              </a:lnSpc>
              <a:spcBef>
                <a:spcPts val="70"/>
              </a:spcBef>
            </a:pPr>
            <a:r>
              <a:rPr sz="1100" spc="65" dirty="0">
                <a:latin typeface="Trebuchet MS"/>
                <a:cs typeface="Trebuchet MS"/>
              </a:rPr>
              <a:t>Vad</a:t>
            </a:r>
            <a:r>
              <a:rPr sz="1100" spc="-55" dirty="0">
                <a:latin typeface="Trebuchet MS"/>
                <a:cs typeface="Trebuchet MS"/>
              </a:rPr>
              <a:t> </a:t>
            </a:r>
            <a:r>
              <a:rPr sz="1100" spc="25" dirty="0">
                <a:latin typeface="Trebuchet MS"/>
                <a:cs typeface="Trebuchet MS"/>
              </a:rPr>
              <a:t>händer</a:t>
            </a:r>
            <a:r>
              <a:rPr sz="1100" spc="-45" dirty="0">
                <a:latin typeface="Trebuchet MS"/>
                <a:cs typeface="Trebuchet MS"/>
              </a:rPr>
              <a:t> </a:t>
            </a:r>
            <a:r>
              <a:rPr sz="1100" spc="30" dirty="0">
                <a:latin typeface="Trebuchet MS"/>
                <a:cs typeface="Trebuchet MS"/>
              </a:rPr>
              <a:t>om</a:t>
            </a:r>
            <a:r>
              <a:rPr sz="1100" spc="-55" dirty="0">
                <a:latin typeface="Trebuchet MS"/>
                <a:cs typeface="Trebuchet MS"/>
              </a:rPr>
              <a:t> </a:t>
            </a:r>
            <a:r>
              <a:rPr sz="1100" spc="-5" dirty="0">
                <a:latin typeface="Trebuchet MS"/>
                <a:cs typeface="Trebuchet MS"/>
              </a:rPr>
              <a:t>det</a:t>
            </a:r>
            <a:r>
              <a:rPr sz="1100" spc="-45" dirty="0">
                <a:latin typeface="Trebuchet MS"/>
                <a:cs typeface="Trebuchet MS"/>
              </a:rPr>
              <a:t> </a:t>
            </a:r>
            <a:r>
              <a:rPr sz="1100" spc="20" dirty="0">
                <a:latin typeface="Trebuchet MS"/>
                <a:cs typeface="Trebuchet MS"/>
              </a:rPr>
              <a:t>uppstår</a:t>
            </a:r>
            <a:r>
              <a:rPr sz="1100" spc="-50" dirty="0">
                <a:latin typeface="Trebuchet MS"/>
                <a:cs typeface="Trebuchet MS"/>
              </a:rPr>
              <a:t> </a:t>
            </a:r>
            <a:r>
              <a:rPr sz="1100" spc="20" dirty="0">
                <a:latin typeface="Trebuchet MS"/>
                <a:cs typeface="Trebuchet MS"/>
              </a:rPr>
              <a:t>förseningar</a:t>
            </a:r>
            <a:r>
              <a:rPr sz="1100" spc="-45" dirty="0">
                <a:latin typeface="Trebuchet MS"/>
                <a:cs typeface="Trebuchet MS"/>
              </a:rPr>
              <a:t> </a:t>
            </a:r>
            <a:r>
              <a:rPr sz="1100" spc="20" dirty="0">
                <a:latin typeface="Trebuchet MS"/>
                <a:cs typeface="Trebuchet MS"/>
              </a:rPr>
              <a:t>någonstans</a:t>
            </a:r>
            <a:r>
              <a:rPr sz="1100" spc="-60" dirty="0">
                <a:latin typeface="Trebuchet MS"/>
                <a:cs typeface="Trebuchet MS"/>
              </a:rPr>
              <a:t> </a:t>
            </a:r>
            <a:r>
              <a:rPr sz="1100" spc="5" dirty="0">
                <a:latin typeface="Trebuchet MS"/>
                <a:cs typeface="Trebuchet MS"/>
              </a:rPr>
              <a:t>i</a:t>
            </a:r>
            <a:r>
              <a:rPr sz="1100" spc="-50" dirty="0">
                <a:latin typeface="Trebuchet MS"/>
                <a:cs typeface="Trebuchet MS"/>
              </a:rPr>
              <a:t> </a:t>
            </a:r>
            <a:r>
              <a:rPr sz="1100" spc="25" dirty="0">
                <a:latin typeface="Trebuchet MS"/>
                <a:cs typeface="Trebuchet MS"/>
              </a:rPr>
              <a:t>leveranskedjan?</a:t>
            </a:r>
            <a:r>
              <a:rPr sz="1100" spc="-55" dirty="0">
                <a:latin typeface="Trebuchet MS"/>
                <a:cs typeface="Trebuchet MS"/>
              </a:rPr>
              <a:t> </a:t>
            </a:r>
            <a:r>
              <a:rPr sz="1100" spc="-5" dirty="0">
                <a:latin typeface="Trebuchet MS"/>
                <a:cs typeface="Trebuchet MS"/>
              </a:rPr>
              <a:t>Till</a:t>
            </a:r>
            <a:endParaRPr sz="1100">
              <a:latin typeface="Trebuchet MS"/>
              <a:cs typeface="Trebuchet MS"/>
            </a:endParaRPr>
          </a:p>
          <a:p>
            <a:pPr marL="241300" marR="5080">
              <a:lnSpc>
                <a:spcPct val="105500"/>
              </a:lnSpc>
              <a:spcBef>
                <a:spcPts val="120"/>
              </a:spcBef>
            </a:pPr>
            <a:r>
              <a:rPr sz="1100" spc="30" dirty="0">
                <a:latin typeface="Trebuchet MS"/>
                <a:cs typeface="Trebuchet MS"/>
              </a:rPr>
              <a:t>exempel</a:t>
            </a:r>
            <a:r>
              <a:rPr sz="1100" spc="-55" dirty="0">
                <a:latin typeface="Trebuchet MS"/>
                <a:cs typeface="Trebuchet MS"/>
              </a:rPr>
              <a:t> </a:t>
            </a:r>
            <a:r>
              <a:rPr sz="1100" spc="-65" dirty="0">
                <a:latin typeface="Trebuchet MS"/>
                <a:cs typeface="Trebuchet MS"/>
              </a:rPr>
              <a:t>ett</a:t>
            </a:r>
            <a:r>
              <a:rPr sz="1100" spc="-50" dirty="0">
                <a:latin typeface="Trebuchet MS"/>
                <a:cs typeface="Trebuchet MS"/>
              </a:rPr>
              <a:t> </a:t>
            </a:r>
            <a:r>
              <a:rPr sz="1100" spc="10" dirty="0">
                <a:latin typeface="Trebuchet MS"/>
                <a:cs typeface="Trebuchet MS"/>
              </a:rPr>
              <a:t>beslut</a:t>
            </a:r>
            <a:r>
              <a:rPr sz="1100" spc="-50" dirty="0">
                <a:latin typeface="Trebuchet MS"/>
                <a:cs typeface="Trebuchet MS"/>
              </a:rPr>
              <a:t> </a:t>
            </a:r>
            <a:r>
              <a:rPr sz="1100" spc="-5" dirty="0">
                <a:latin typeface="Trebuchet MS"/>
                <a:cs typeface="Trebuchet MS"/>
              </a:rPr>
              <a:t>från</a:t>
            </a:r>
            <a:r>
              <a:rPr sz="1100" spc="-60" dirty="0">
                <a:latin typeface="Trebuchet MS"/>
                <a:cs typeface="Trebuchet MS"/>
              </a:rPr>
              <a:t> </a:t>
            </a:r>
            <a:r>
              <a:rPr sz="1100" spc="35" dirty="0">
                <a:latin typeface="Trebuchet MS"/>
                <a:cs typeface="Trebuchet MS"/>
              </a:rPr>
              <a:t>ledningen</a:t>
            </a:r>
            <a:r>
              <a:rPr sz="1100" spc="-65" dirty="0">
                <a:latin typeface="Trebuchet MS"/>
                <a:cs typeface="Trebuchet MS"/>
              </a:rPr>
              <a:t> </a:t>
            </a:r>
            <a:r>
              <a:rPr sz="1100" spc="15" dirty="0">
                <a:latin typeface="Trebuchet MS"/>
                <a:cs typeface="Trebuchet MS"/>
              </a:rPr>
              <a:t>dröjer</a:t>
            </a:r>
            <a:r>
              <a:rPr sz="1100" spc="-50" dirty="0">
                <a:latin typeface="Trebuchet MS"/>
                <a:cs typeface="Trebuchet MS"/>
              </a:rPr>
              <a:t> </a:t>
            </a:r>
            <a:r>
              <a:rPr sz="1100" spc="10" dirty="0">
                <a:latin typeface="Trebuchet MS"/>
                <a:cs typeface="Trebuchet MS"/>
              </a:rPr>
              <a:t>eller</a:t>
            </a:r>
            <a:r>
              <a:rPr sz="1100" spc="-50" dirty="0">
                <a:latin typeface="Trebuchet MS"/>
                <a:cs typeface="Trebuchet MS"/>
              </a:rPr>
              <a:t> </a:t>
            </a:r>
            <a:r>
              <a:rPr sz="1100" spc="-70" dirty="0">
                <a:latin typeface="Trebuchet MS"/>
                <a:cs typeface="Trebuchet MS"/>
              </a:rPr>
              <a:t>att</a:t>
            </a:r>
            <a:r>
              <a:rPr sz="1100" spc="-50" dirty="0">
                <a:latin typeface="Trebuchet MS"/>
                <a:cs typeface="Trebuchet MS"/>
              </a:rPr>
              <a:t> </a:t>
            </a:r>
            <a:r>
              <a:rPr sz="1100" spc="10" dirty="0">
                <a:latin typeface="Trebuchet MS"/>
                <a:cs typeface="Trebuchet MS"/>
              </a:rPr>
              <a:t>innehåll</a:t>
            </a:r>
            <a:r>
              <a:rPr sz="1100" spc="-55" dirty="0">
                <a:latin typeface="Trebuchet MS"/>
                <a:cs typeface="Trebuchet MS"/>
              </a:rPr>
              <a:t> </a:t>
            </a:r>
            <a:r>
              <a:rPr sz="1100" spc="25" dirty="0">
                <a:latin typeface="Trebuchet MS"/>
                <a:cs typeface="Trebuchet MS"/>
              </a:rPr>
              <a:t>och</a:t>
            </a:r>
            <a:r>
              <a:rPr sz="1100" spc="-60" dirty="0">
                <a:latin typeface="Trebuchet MS"/>
                <a:cs typeface="Trebuchet MS"/>
              </a:rPr>
              <a:t> </a:t>
            </a:r>
            <a:r>
              <a:rPr sz="1100" spc="15" dirty="0">
                <a:latin typeface="Trebuchet MS"/>
                <a:cs typeface="Trebuchet MS"/>
              </a:rPr>
              <a:t>översättningar  </a:t>
            </a:r>
            <a:r>
              <a:rPr sz="1100" spc="-15" dirty="0">
                <a:latin typeface="Trebuchet MS"/>
                <a:cs typeface="Trebuchet MS"/>
              </a:rPr>
              <a:t>inte</a:t>
            </a:r>
            <a:r>
              <a:rPr sz="1100" spc="-70" dirty="0">
                <a:latin typeface="Trebuchet MS"/>
                <a:cs typeface="Trebuchet MS"/>
              </a:rPr>
              <a:t> </a:t>
            </a:r>
            <a:r>
              <a:rPr sz="1100" spc="15" dirty="0">
                <a:latin typeface="Trebuchet MS"/>
                <a:cs typeface="Trebuchet MS"/>
              </a:rPr>
              <a:t>är</a:t>
            </a:r>
            <a:r>
              <a:rPr sz="1100" spc="-55" dirty="0">
                <a:latin typeface="Trebuchet MS"/>
                <a:cs typeface="Trebuchet MS"/>
              </a:rPr>
              <a:t> </a:t>
            </a:r>
            <a:r>
              <a:rPr sz="1100" spc="40" dirty="0">
                <a:latin typeface="Trebuchet MS"/>
                <a:cs typeface="Trebuchet MS"/>
              </a:rPr>
              <a:t>på</a:t>
            </a:r>
            <a:r>
              <a:rPr sz="1100" spc="-55" dirty="0">
                <a:latin typeface="Trebuchet MS"/>
                <a:cs typeface="Trebuchet MS"/>
              </a:rPr>
              <a:t> </a:t>
            </a:r>
            <a:r>
              <a:rPr sz="1100" spc="5" dirty="0">
                <a:latin typeface="Trebuchet MS"/>
                <a:cs typeface="Trebuchet MS"/>
              </a:rPr>
              <a:t>plats</a:t>
            </a:r>
            <a:r>
              <a:rPr sz="1100" spc="-65" dirty="0">
                <a:latin typeface="Trebuchet MS"/>
                <a:cs typeface="Trebuchet MS"/>
              </a:rPr>
              <a:t> </a:t>
            </a:r>
            <a:r>
              <a:rPr sz="1100" spc="5" dirty="0">
                <a:latin typeface="Trebuchet MS"/>
                <a:cs typeface="Trebuchet MS"/>
              </a:rPr>
              <a:t>i</a:t>
            </a:r>
            <a:r>
              <a:rPr sz="1100" spc="-55" dirty="0">
                <a:latin typeface="Trebuchet MS"/>
                <a:cs typeface="Trebuchet MS"/>
              </a:rPr>
              <a:t> </a:t>
            </a:r>
            <a:r>
              <a:rPr sz="1100" spc="20" dirty="0">
                <a:latin typeface="Trebuchet MS"/>
                <a:cs typeface="Trebuchet MS"/>
              </a:rPr>
              <a:t>tid?</a:t>
            </a:r>
            <a:endParaRPr sz="1100">
              <a:latin typeface="Trebuchet MS"/>
              <a:cs typeface="Trebuchet MS"/>
            </a:endParaRPr>
          </a:p>
          <a:p>
            <a:pPr>
              <a:lnSpc>
                <a:spcPct val="100000"/>
              </a:lnSpc>
              <a:spcBef>
                <a:spcPts val="15"/>
              </a:spcBef>
            </a:pPr>
            <a:endParaRPr sz="1000">
              <a:latin typeface="Trebuchet MS"/>
              <a:cs typeface="Trebuchet MS"/>
            </a:endParaRPr>
          </a:p>
          <a:p>
            <a:pPr marL="241300" indent="-228600">
              <a:lnSpc>
                <a:spcPct val="100000"/>
              </a:lnSpc>
              <a:buClr>
                <a:srgbClr val="10B6F4"/>
              </a:buClr>
              <a:buSzPct val="109090"/>
              <a:buFont typeface="Wingdings"/>
              <a:buChar char=""/>
              <a:tabLst>
                <a:tab pos="240665" algn="l"/>
                <a:tab pos="241300" algn="l"/>
              </a:tabLst>
            </a:pPr>
            <a:r>
              <a:rPr sz="1100" b="1" spc="30" dirty="0">
                <a:latin typeface="Trebuchet MS"/>
                <a:cs typeface="Trebuchet MS"/>
              </a:rPr>
              <a:t>Tidsberoende</a:t>
            </a:r>
            <a:endParaRPr sz="1100">
              <a:latin typeface="Trebuchet MS"/>
              <a:cs typeface="Trebuchet MS"/>
            </a:endParaRPr>
          </a:p>
          <a:p>
            <a:pPr marL="241300">
              <a:lnSpc>
                <a:spcPct val="100000"/>
              </a:lnSpc>
              <a:spcBef>
                <a:spcPts val="75"/>
              </a:spcBef>
            </a:pPr>
            <a:r>
              <a:rPr sz="1100" spc="60" dirty="0">
                <a:latin typeface="Trebuchet MS"/>
                <a:cs typeface="Trebuchet MS"/>
              </a:rPr>
              <a:t>En</a:t>
            </a:r>
            <a:r>
              <a:rPr sz="1100" spc="-65" dirty="0">
                <a:latin typeface="Trebuchet MS"/>
                <a:cs typeface="Trebuchet MS"/>
              </a:rPr>
              <a:t> </a:t>
            </a:r>
            <a:r>
              <a:rPr sz="1100" spc="35" dirty="0">
                <a:latin typeface="Trebuchet MS"/>
                <a:cs typeface="Trebuchet MS"/>
              </a:rPr>
              <a:t>lösning</a:t>
            </a:r>
            <a:r>
              <a:rPr sz="1100" spc="-60" dirty="0">
                <a:latin typeface="Trebuchet MS"/>
                <a:cs typeface="Trebuchet MS"/>
              </a:rPr>
              <a:t> </a:t>
            </a:r>
            <a:r>
              <a:rPr sz="1100" spc="30" dirty="0">
                <a:latin typeface="Trebuchet MS"/>
                <a:cs typeface="Trebuchet MS"/>
              </a:rPr>
              <a:t>visar</a:t>
            </a:r>
            <a:r>
              <a:rPr sz="1100" spc="-55" dirty="0">
                <a:latin typeface="Trebuchet MS"/>
                <a:cs typeface="Trebuchet MS"/>
              </a:rPr>
              <a:t> </a:t>
            </a:r>
            <a:r>
              <a:rPr sz="1100" spc="65" dirty="0">
                <a:latin typeface="Trebuchet MS"/>
                <a:cs typeface="Trebuchet MS"/>
              </a:rPr>
              <a:t>sig</a:t>
            </a:r>
            <a:r>
              <a:rPr sz="1100" spc="-60" dirty="0">
                <a:latin typeface="Trebuchet MS"/>
                <a:cs typeface="Trebuchet MS"/>
              </a:rPr>
              <a:t> </a:t>
            </a:r>
            <a:r>
              <a:rPr sz="1100" spc="25" dirty="0">
                <a:latin typeface="Trebuchet MS"/>
                <a:cs typeface="Trebuchet MS"/>
              </a:rPr>
              <a:t>vara</a:t>
            </a:r>
            <a:r>
              <a:rPr sz="1100" spc="-55" dirty="0">
                <a:latin typeface="Trebuchet MS"/>
                <a:cs typeface="Trebuchet MS"/>
              </a:rPr>
              <a:t> </a:t>
            </a:r>
            <a:r>
              <a:rPr sz="1100" spc="30" dirty="0">
                <a:latin typeface="Trebuchet MS"/>
                <a:cs typeface="Trebuchet MS"/>
              </a:rPr>
              <a:t>svårare</a:t>
            </a:r>
            <a:r>
              <a:rPr sz="1100" spc="-65" dirty="0">
                <a:latin typeface="Trebuchet MS"/>
                <a:cs typeface="Trebuchet MS"/>
              </a:rPr>
              <a:t> </a:t>
            </a:r>
            <a:r>
              <a:rPr sz="1100" spc="-70" dirty="0">
                <a:latin typeface="Trebuchet MS"/>
                <a:cs typeface="Trebuchet MS"/>
              </a:rPr>
              <a:t>att</a:t>
            </a:r>
            <a:r>
              <a:rPr sz="1100" spc="-55" dirty="0">
                <a:latin typeface="Trebuchet MS"/>
                <a:cs typeface="Trebuchet MS"/>
              </a:rPr>
              <a:t> </a:t>
            </a:r>
            <a:r>
              <a:rPr sz="1100" spc="90" dirty="0">
                <a:latin typeface="Trebuchet MS"/>
                <a:cs typeface="Trebuchet MS"/>
              </a:rPr>
              <a:t>bygga</a:t>
            </a:r>
            <a:r>
              <a:rPr sz="1100" spc="-55" dirty="0">
                <a:latin typeface="Trebuchet MS"/>
                <a:cs typeface="Trebuchet MS"/>
              </a:rPr>
              <a:t> </a:t>
            </a:r>
            <a:r>
              <a:rPr sz="1100" spc="15" dirty="0">
                <a:latin typeface="Trebuchet MS"/>
                <a:cs typeface="Trebuchet MS"/>
              </a:rPr>
              <a:t>än</a:t>
            </a:r>
            <a:r>
              <a:rPr sz="1100" spc="-60" dirty="0">
                <a:latin typeface="Trebuchet MS"/>
                <a:cs typeface="Trebuchet MS"/>
              </a:rPr>
              <a:t> </a:t>
            </a:r>
            <a:r>
              <a:rPr sz="1100" spc="15" dirty="0">
                <a:latin typeface="Trebuchet MS"/>
                <a:cs typeface="Trebuchet MS"/>
              </a:rPr>
              <a:t>beräknat</a:t>
            </a:r>
            <a:r>
              <a:rPr sz="1100" spc="-55" dirty="0">
                <a:latin typeface="Trebuchet MS"/>
                <a:cs typeface="Trebuchet MS"/>
              </a:rPr>
              <a:t> </a:t>
            </a:r>
            <a:r>
              <a:rPr sz="1100" spc="10" dirty="0">
                <a:latin typeface="Trebuchet MS"/>
                <a:cs typeface="Trebuchet MS"/>
              </a:rPr>
              <a:t>eller</a:t>
            </a:r>
            <a:r>
              <a:rPr sz="1100" spc="-55" dirty="0">
                <a:latin typeface="Trebuchet MS"/>
                <a:cs typeface="Trebuchet MS"/>
              </a:rPr>
              <a:t> </a:t>
            </a:r>
            <a:r>
              <a:rPr sz="1100" spc="25" dirty="0">
                <a:latin typeface="Trebuchet MS"/>
                <a:cs typeface="Trebuchet MS"/>
              </a:rPr>
              <a:t>försening</a:t>
            </a:r>
            <a:r>
              <a:rPr sz="1100" spc="-60" dirty="0">
                <a:latin typeface="Trebuchet MS"/>
                <a:cs typeface="Trebuchet MS"/>
              </a:rPr>
              <a:t> </a:t>
            </a:r>
            <a:r>
              <a:rPr sz="1100" spc="30" dirty="0">
                <a:latin typeface="Trebuchet MS"/>
                <a:cs typeface="Trebuchet MS"/>
              </a:rPr>
              <a:t>av</a:t>
            </a:r>
            <a:endParaRPr sz="1100">
              <a:latin typeface="Trebuchet MS"/>
              <a:cs typeface="Trebuchet MS"/>
            </a:endParaRPr>
          </a:p>
          <a:p>
            <a:pPr marL="241300" marR="316230">
              <a:lnSpc>
                <a:spcPct val="105500"/>
              </a:lnSpc>
              <a:spcBef>
                <a:spcPts val="120"/>
              </a:spcBef>
            </a:pPr>
            <a:r>
              <a:rPr sz="1100" spc="10" dirty="0">
                <a:latin typeface="Trebuchet MS"/>
                <a:cs typeface="Trebuchet MS"/>
              </a:rPr>
              <a:t>beslut</a:t>
            </a:r>
            <a:r>
              <a:rPr sz="1100" spc="-55" dirty="0">
                <a:latin typeface="Trebuchet MS"/>
                <a:cs typeface="Trebuchet MS"/>
              </a:rPr>
              <a:t> </a:t>
            </a:r>
            <a:r>
              <a:rPr sz="1100" spc="-25" dirty="0">
                <a:latin typeface="Trebuchet MS"/>
                <a:cs typeface="Trebuchet MS"/>
              </a:rPr>
              <a:t>flyttar</a:t>
            </a:r>
            <a:r>
              <a:rPr sz="1100" spc="-55" dirty="0">
                <a:latin typeface="Trebuchet MS"/>
                <a:cs typeface="Trebuchet MS"/>
              </a:rPr>
              <a:t> </a:t>
            </a:r>
            <a:r>
              <a:rPr sz="1100" spc="-5" dirty="0">
                <a:latin typeface="Trebuchet MS"/>
                <a:cs typeface="Trebuchet MS"/>
              </a:rPr>
              <a:t>fram</a:t>
            </a:r>
            <a:r>
              <a:rPr sz="1100" spc="-60" dirty="0">
                <a:latin typeface="Trebuchet MS"/>
                <a:cs typeface="Trebuchet MS"/>
              </a:rPr>
              <a:t> </a:t>
            </a:r>
            <a:r>
              <a:rPr sz="1100" spc="10" dirty="0">
                <a:latin typeface="Trebuchet MS"/>
                <a:cs typeface="Trebuchet MS"/>
              </a:rPr>
              <a:t>leveransdatum.</a:t>
            </a:r>
            <a:r>
              <a:rPr sz="1100" spc="-50" dirty="0">
                <a:latin typeface="Trebuchet MS"/>
                <a:cs typeface="Trebuchet MS"/>
              </a:rPr>
              <a:t> </a:t>
            </a:r>
            <a:r>
              <a:rPr sz="1100" spc="40" dirty="0">
                <a:latin typeface="Trebuchet MS"/>
                <a:cs typeface="Trebuchet MS"/>
              </a:rPr>
              <a:t>Vilka</a:t>
            </a:r>
            <a:r>
              <a:rPr sz="1100" spc="-55" dirty="0">
                <a:latin typeface="Trebuchet MS"/>
                <a:cs typeface="Trebuchet MS"/>
              </a:rPr>
              <a:t> </a:t>
            </a:r>
            <a:r>
              <a:rPr sz="1100" spc="35" dirty="0">
                <a:latin typeface="Trebuchet MS"/>
                <a:cs typeface="Trebuchet MS"/>
              </a:rPr>
              <a:t>risker</a:t>
            </a:r>
            <a:r>
              <a:rPr sz="1100" spc="-55" dirty="0">
                <a:latin typeface="Trebuchet MS"/>
                <a:cs typeface="Trebuchet MS"/>
              </a:rPr>
              <a:t> </a:t>
            </a:r>
            <a:r>
              <a:rPr sz="1100" dirty="0">
                <a:latin typeface="Trebuchet MS"/>
                <a:cs typeface="Trebuchet MS"/>
              </a:rPr>
              <a:t>finns</a:t>
            </a:r>
            <a:r>
              <a:rPr sz="1100" spc="-65" dirty="0">
                <a:latin typeface="Trebuchet MS"/>
                <a:cs typeface="Trebuchet MS"/>
              </a:rPr>
              <a:t> </a:t>
            </a:r>
            <a:r>
              <a:rPr sz="1100" spc="-5" dirty="0">
                <a:latin typeface="Trebuchet MS"/>
                <a:cs typeface="Trebuchet MS"/>
              </a:rPr>
              <a:t>det</a:t>
            </a:r>
            <a:r>
              <a:rPr sz="1100" spc="-50" dirty="0">
                <a:latin typeface="Trebuchet MS"/>
                <a:cs typeface="Trebuchet MS"/>
              </a:rPr>
              <a:t> </a:t>
            </a:r>
            <a:r>
              <a:rPr sz="1100" spc="40" dirty="0">
                <a:latin typeface="Trebuchet MS"/>
                <a:cs typeface="Trebuchet MS"/>
              </a:rPr>
              <a:t>som</a:t>
            </a:r>
            <a:r>
              <a:rPr sz="1100" spc="-60" dirty="0">
                <a:latin typeface="Trebuchet MS"/>
                <a:cs typeface="Trebuchet MS"/>
              </a:rPr>
              <a:t> </a:t>
            </a:r>
            <a:r>
              <a:rPr sz="1100" spc="30" dirty="0">
                <a:latin typeface="Trebuchet MS"/>
                <a:cs typeface="Trebuchet MS"/>
              </a:rPr>
              <a:t>kan</a:t>
            </a:r>
            <a:r>
              <a:rPr sz="1100" spc="-65" dirty="0">
                <a:latin typeface="Trebuchet MS"/>
                <a:cs typeface="Trebuchet MS"/>
              </a:rPr>
              <a:t> </a:t>
            </a:r>
            <a:r>
              <a:rPr sz="1100" spc="10" dirty="0">
                <a:latin typeface="Trebuchet MS"/>
                <a:cs typeface="Trebuchet MS"/>
              </a:rPr>
              <a:t>försena  </a:t>
            </a:r>
            <a:r>
              <a:rPr sz="1100" spc="20" dirty="0">
                <a:latin typeface="Trebuchet MS"/>
                <a:cs typeface="Trebuchet MS"/>
              </a:rPr>
              <a:t>leveranstiden?</a:t>
            </a:r>
            <a:endParaRPr sz="1100">
              <a:latin typeface="Trebuchet MS"/>
              <a:cs typeface="Trebuchet MS"/>
            </a:endParaRPr>
          </a:p>
          <a:p>
            <a:pPr>
              <a:lnSpc>
                <a:spcPct val="100000"/>
              </a:lnSpc>
              <a:spcBef>
                <a:spcPts val="10"/>
              </a:spcBef>
            </a:pPr>
            <a:endParaRPr sz="1000">
              <a:latin typeface="Trebuchet MS"/>
              <a:cs typeface="Trebuchet MS"/>
            </a:endParaRPr>
          </a:p>
          <a:p>
            <a:pPr marL="241300" indent="-228600">
              <a:lnSpc>
                <a:spcPct val="100000"/>
              </a:lnSpc>
              <a:spcBef>
                <a:spcPts val="5"/>
              </a:spcBef>
              <a:buClr>
                <a:srgbClr val="10B6F4"/>
              </a:buClr>
              <a:buSzPct val="109090"/>
              <a:buFont typeface="Wingdings"/>
              <a:buChar char=""/>
              <a:tabLst>
                <a:tab pos="240665" algn="l"/>
                <a:tab pos="241300" algn="l"/>
              </a:tabLst>
            </a:pPr>
            <a:r>
              <a:rPr sz="1100" b="1" spc="50" dirty="0">
                <a:latin typeface="Trebuchet MS"/>
                <a:cs typeface="Trebuchet MS"/>
              </a:rPr>
              <a:t>Finansiella</a:t>
            </a:r>
            <a:endParaRPr sz="1100">
              <a:latin typeface="Trebuchet MS"/>
              <a:cs typeface="Trebuchet MS"/>
            </a:endParaRPr>
          </a:p>
          <a:p>
            <a:pPr marL="241300">
              <a:lnSpc>
                <a:spcPct val="100000"/>
              </a:lnSpc>
              <a:spcBef>
                <a:spcPts val="95"/>
              </a:spcBef>
            </a:pPr>
            <a:r>
              <a:rPr sz="1100" spc="40" dirty="0">
                <a:latin typeface="Trebuchet MS"/>
                <a:cs typeface="Trebuchet MS"/>
              </a:rPr>
              <a:t>Vilka</a:t>
            </a:r>
            <a:r>
              <a:rPr sz="1100" spc="-55" dirty="0">
                <a:latin typeface="Trebuchet MS"/>
                <a:cs typeface="Trebuchet MS"/>
              </a:rPr>
              <a:t> </a:t>
            </a:r>
            <a:r>
              <a:rPr sz="1100" dirty="0">
                <a:latin typeface="Trebuchet MS"/>
                <a:cs typeface="Trebuchet MS"/>
              </a:rPr>
              <a:t>faktorer</a:t>
            </a:r>
            <a:r>
              <a:rPr sz="1100" spc="-50" dirty="0">
                <a:latin typeface="Trebuchet MS"/>
                <a:cs typeface="Trebuchet MS"/>
              </a:rPr>
              <a:t> </a:t>
            </a:r>
            <a:r>
              <a:rPr sz="1100" spc="30" dirty="0">
                <a:latin typeface="Trebuchet MS"/>
                <a:cs typeface="Trebuchet MS"/>
              </a:rPr>
              <a:t>kan</a:t>
            </a:r>
            <a:r>
              <a:rPr sz="1100" spc="-65" dirty="0">
                <a:latin typeface="Trebuchet MS"/>
                <a:cs typeface="Trebuchet MS"/>
              </a:rPr>
              <a:t> </a:t>
            </a:r>
            <a:r>
              <a:rPr sz="1100" spc="35" dirty="0">
                <a:latin typeface="Trebuchet MS"/>
                <a:cs typeface="Trebuchet MS"/>
              </a:rPr>
              <a:t>påverka</a:t>
            </a:r>
            <a:r>
              <a:rPr sz="1100" spc="-50" dirty="0">
                <a:latin typeface="Trebuchet MS"/>
                <a:cs typeface="Trebuchet MS"/>
              </a:rPr>
              <a:t> </a:t>
            </a:r>
            <a:r>
              <a:rPr sz="1100" spc="-70" dirty="0">
                <a:latin typeface="Trebuchet MS"/>
                <a:cs typeface="Trebuchet MS"/>
              </a:rPr>
              <a:t>att</a:t>
            </a:r>
            <a:r>
              <a:rPr sz="1100" spc="-50" dirty="0">
                <a:latin typeface="Trebuchet MS"/>
                <a:cs typeface="Trebuchet MS"/>
              </a:rPr>
              <a:t> </a:t>
            </a:r>
            <a:r>
              <a:rPr sz="1100" spc="35" dirty="0">
                <a:latin typeface="Trebuchet MS"/>
                <a:cs typeface="Trebuchet MS"/>
              </a:rPr>
              <a:t>budgeten</a:t>
            </a:r>
            <a:r>
              <a:rPr sz="1100" spc="-65" dirty="0">
                <a:latin typeface="Trebuchet MS"/>
                <a:cs typeface="Trebuchet MS"/>
              </a:rPr>
              <a:t> </a:t>
            </a:r>
            <a:r>
              <a:rPr sz="1100" spc="45" dirty="0">
                <a:latin typeface="Trebuchet MS"/>
                <a:cs typeface="Trebuchet MS"/>
              </a:rPr>
              <a:t>springer</a:t>
            </a:r>
            <a:r>
              <a:rPr sz="1100" spc="-50" dirty="0">
                <a:latin typeface="Trebuchet MS"/>
                <a:cs typeface="Trebuchet MS"/>
              </a:rPr>
              <a:t> </a:t>
            </a:r>
            <a:r>
              <a:rPr sz="1100" spc="60" dirty="0">
                <a:latin typeface="Trebuchet MS"/>
                <a:cs typeface="Trebuchet MS"/>
              </a:rPr>
              <a:t>iväg?</a:t>
            </a:r>
            <a:r>
              <a:rPr sz="1100" spc="-55" dirty="0">
                <a:latin typeface="Trebuchet MS"/>
                <a:cs typeface="Trebuchet MS"/>
              </a:rPr>
              <a:t> </a:t>
            </a:r>
            <a:r>
              <a:rPr sz="1100" spc="25" dirty="0">
                <a:latin typeface="Trebuchet MS"/>
                <a:cs typeface="Trebuchet MS"/>
              </a:rPr>
              <a:t>Eller</a:t>
            </a:r>
            <a:r>
              <a:rPr sz="1100" spc="-55" dirty="0">
                <a:latin typeface="Trebuchet MS"/>
                <a:cs typeface="Trebuchet MS"/>
              </a:rPr>
              <a:t> </a:t>
            </a:r>
            <a:r>
              <a:rPr sz="1100" dirty="0">
                <a:latin typeface="Trebuchet MS"/>
                <a:cs typeface="Trebuchet MS"/>
              </a:rPr>
              <a:t>finns</a:t>
            </a:r>
            <a:r>
              <a:rPr sz="1100" spc="-60" dirty="0">
                <a:latin typeface="Trebuchet MS"/>
                <a:cs typeface="Trebuchet MS"/>
              </a:rPr>
              <a:t> </a:t>
            </a:r>
            <a:r>
              <a:rPr sz="1100" spc="-5" dirty="0">
                <a:latin typeface="Trebuchet MS"/>
                <a:cs typeface="Trebuchet MS"/>
              </a:rPr>
              <a:t>det</a:t>
            </a:r>
            <a:r>
              <a:rPr sz="1100" spc="-55" dirty="0">
                <a:latin typeface="Trebuchet MS"/>
                <a:cs typeface="Trebuchet MS"/>
              </a:rPr>
              <a:t> </a:t>
            </a:r>
            <a:r>
              <a:rPr sz="1100" spc="35" dirty="0">
                <a:latin typeface="Trebuchet MS"/>
                <a:cs typeface="Trebuchet MS"/>
              </a:rPr>
              <a:t>risker</a:t>
            </a:r>
            <a:endParaRPr sz="1100">
              <a:latin typeface="Trebuchet MS"/>
              <a:cs typeface="Trebuchet MS"/>
            </a:endParaRPr>
          </a:p>
          <a:p>
            <a:pPr marL="241300" marR="332105">
              <a:lnSpc>
                <a:spcPct val="107300"/>
              </a:lnSpc>
              <a:spcBef>
                <a:spcPts val="70"/>
              </a:spcBef>
            </a:pPr>
            <a:r>
              <a:rPr sz="1100" spc="40" dirty="0">
                <a:latin typeface="Trebuchet MS"/>
                <a:cs typeface="Trebuchet MS"/>
              </a:rPr>
              <a:t>med</a:t>
            </a:r>
            <a:r>
              <a:rPr sz="1100" spc="-60" dirty="0">
                <a:latin typeface="Trebuchet MS"/>
                <a:cs typeface="Trebuchet MS"/>
              </a:rPr>
              <a:t> </a:t>
            </a:r>
            <a:r>
              <a:rPr sz="1100" spc="-70" dirty="0">
                <a:latin typeface="Trebuchet MS"/>
                <a:cs typeface="Trebuchet MS"/>
              </a:rPr>
              <a:t>att</a:t>
            </a:r>
            <a:r>
              <a:rPr sz="1100" spc="-50" dirty="0">
                <a:latin typeface="Trebuchet MS"/>
                <a:cs typeface="Trebuchet MS"/>
              </a:rPr>
              <a:t> </a:t>
            </a:r>
            <a:r>
              <a:rPr sz="1100" spc="35" dirty="0">
                <a:latin typeface="Trebuchet MS"/>
                <a:cs typeface="Trebuchet MS"/>
              </a:rPr>
              <a:t>budgeten</a:t>
            </a:r>
            <a:r>
              <a:rPr sz="1100" spc="-60" dirty="0">
                <a:latin typeface="Trebuchet MS"/>
                <a:cs typeface="Trebuchet MS"/>
              </a:rPr>
              <a:t> </a:t>
            </a:r>
            <a:r>
              <a:rPr sz="1100" spc="30" dirty="0">
                <a:latin typeface="Trebuchet MS"/>
                <a:cs typeface="Trebuchet MS"/>
              </a:rPr>
              <a:t>minskas</a:t>
            </a:r>
            <a:r>
              <a:rPr sz="1100" spc="-60" dirty="0">
                <a:latin typeface="Trebuchet MS"/>
                <a:cs typeface="Trebuchet MS"/>
              </a:rPr>
              <a:t> </a:t>
            </a:r>
            <a:r>
              <a:rPr sz="1100" spc="30" dirty="0">
                <a:latin typeface="Trebuchet MS"/>
                <a:cs typeface="Trebuchet MS"/>
              </a:rPr>
              <a:t>om</a:t>
            </a:r>
            <a:r>
              <a:rPr sz="1100" spc="-55" dirty="0">
                <a:latin typeface="Trebuchet MS"/>
                <a:cs typeface="Trebuchet MS"/>
              </a:rPr>
              <a:t> </a:t>
            </a:r>
            <a:r>
              <a:rPr sz="1100" spc="-5" dirty="0">
                <a:latin typeface="Trebuchet MS"/>
                <a:cs typeface="Trebuchet MS"/>
              </a:rPr>
              <a:t>det</a:t>
            </a:r>
            <a:r>
              <a:rPr sz="1100" spc="-55" dirty="0">
                <a:latin typeface="Trebuchet MS"/>
                <a:cs typeface="Trebuchet MS"/>
              </a:rPr>
              <a:t> </a:t>
            </a:r>
            <a:r>
              <a:rPr sz="1100" spc="40" dirty="0">
                <a:latin typeface="Trebuchet MS"/>
                <a:cs typeface="Trebuchet MS"/>
              </a:rPr>
              <a:t>sker</a:t>
            </a:r>
            <a:r>
              <a:rPr sz="1100" spc="-50" dirty="0">
                <a:latin typeface="Trebuchet MS"/>
                <a:cs typeface="Trebuchet MS"/>
              </a:rPr>
              <a:t> </a:t>
            </a:r>
            <a:r>
              <a:rPr sz="1100" spc="25" dirty="0">
                <a:latin typeface="Trebuchet MS"/>
                <a:cs typeface="Trebuchet MS"/>
              </a:rPr>
              <a:t>förändringar</a:t>
            </a:r>
            <a:r>
              <a:rPr sz="1100" spc="-50" dirty="0">
                <a:latin typeface="Trebuchet MS"/>
                <a:cs typeface="Trebuchet MS"/>
              </a:rPr>
              <a:t> </a:t>
            </a:r>
            <a:r>
              <a:rPr sz="1100" spc="40" dirty="0">
                <a:latin typeface="Trebuchet MS"/>
                <a:cs typeface="Trebuchet MS"/>
              </a:rPr>
              <a:t>någon</a:t>
            </a:r>
            <a:r>
              <a:rPr sz="1100" spc="-60" dirty="0">
                <a:latin typeface="Trebuchet MS"/>
                <a:cs typeface="Trebuchet MS"/>
              </a:rPr>
              <a:t> </a:t>
            </a:r>
            <a:r>
              <a:rPr sz="1100" spc="10" dirty="0">
                <a:latin typeface="Trebuchet MS"/>
                <a:cs typeface="Trebuchet MS"/>
              </a:rPr>
              <a:t>annanstans</a:t>
            </a:r>
            <a:r>
              <a:rPr sz="1100" spc="-60" dirty="0">
                <a:latin typeface="Trebuchet MS"/>
                <a:cs typeface="Trebuchet MS"/>
              </a:rPr>
              <a:t> </a:t>
            </a:r>
            <a:r>
              <a:rPr sz="1100" spc="5" dirty="0">
                <a:latin typeface="Trebuchet MS"/>
                <a:cs typeface="Trebuchet MS"/>
              </a:rPr>
              <a:t>i  företaget?</a:t>
            </a:r>
            <a:r>
              <a:rPr sz="1100" spc="-65" dirty="0">
                <a:latin typeface="Trebuchet MS"/>
                <a:cs typeface="Trebuchet MS"/>
              </a:rPr>
              <a:t> </a:t>
            </a:r>
            <a:r>
              <a:rPr sz="1100" spc="70" dirty="0">
                <a:latin typeface="Trebuchet MS"/>
                <a:cs typeface="Trebuchet MS"/>
              </a:rPr>
              <a:t>Är</a:t>
            </a:r>
            <a:r>
              <a:rPr sz="1100" spc="-55" dirty="0">
                <a:latin typeface="Trebuchet MS"/>
                <a:cs typeface="Trebuchet MS"/>
              </a:rPr>
              <a:t> </a:t>
            </a:r>
            <a:r>
              <a:rPr sz="1100" spc="20" dirty="0">
                <a:latin typeface="Trebuchet MS"/>
                <a:cs typeface="Trebuchet MS"/>
              </a:rPr>
              <a:t>man</a:t>
            </a:r>
            <a:r>
              <a:rPr sz="1100" spc="-65" dirty="0">
                <a:latin typeface="Trebuchet MS"/>
                <a:cs typeface="Trebuchet MS"/>
              </a:rPr>
              <a:t> </a:t>
            </a:r>
            <a:r>
              <a:rPr sz="1100" spc="40" dirty="0">
                <a:latin typeface="Trebuchet MS"/>
                <a:cs typeface="Trebuchet MS"/>
              </a:rPr>
              <a:t>beroende</a:t>
            </a:r>
            <a:r>
              <a:rPr sz="1100" spc="-60" dirty="0">
                <a:latin typeface="Trebuchet MS"/>
                <a:cs typeface="Trebuchet MS"/>
              </a:rPr>
              <a:t> </a:t>
            </a:r>
            <a:r>
              <a:rPr sz="1100" spc="30" dirty="0">
                <a:latin typeface="Trebuchet MS"/>
                <a:cs typeface="Trebuchet MS"/>
              </a:rPr>
              <a:t>av</a:t>
            </a:r>
            <a:r>
              <a:rPr sz="1100" spc="-55" dirty="0">
                <a:latin typeface="Trebuchet MS"/>
                <a:cs typeface="Trebuchet MS"/>
              </a:rPr>
              <a:t> </a:t>
            </a:r>
            <a:r>
              <a:rPr sz="1100" dirty="0">
                <a:latin typeface="Trebuchet MS"/>
                <a:cs typeface="Trebuchet MS"/>
              </a:rPr>
              <a:t>räntor</a:t>
            </a:r>
            <a:r>
              <a:rPr sz="1100" spc="-55" dirty="0">
                <a:latin typeface="Trebuchet MS"/>
                <a:cs typeface="Trebuchet MS"/>
              </a:rPr>
              <a:t> </a:t>
            </a:r>
            <a:r>
              <a:rPr sz="1100" spc="10" dirty="0">
                <a:latin typeface="Trebuchet MS"/>
                <a:cs typeface="Trebuchet MS"/>
              </a:rPr>
              <a:t>eller</a:t>
            </a:r>
            <a:r>
              <a:rPr sz="1100" spc="-50" dirty="0">
                <a:latin typeface="Trebuchet MS"/>
                <a:cs typeface="Trebuchet MS"/>
              </a:rPr>
              <a:t> </a:t>
            </a:r>
            <a:r>
              <a:rPr sz="1100" spc="5" dirty="0">
                <a:latin typeface="Trebuchet MS"/>
                <a:cs typeface="Trebuchet MS"/>
              </a:rPr>
              <a:t>avgifter</a:t>
            </a:r>
            <a:r>
              <a:rPr sz="1100" spc="-55" dirty="0">
                <a:latin typeface="Trebuchet MS"/>
                <a:cs typeface="Trebuchet MS"/>
              </a:rPr>
              <a:t> </a:t>
            </a:r>
            <a:r>
              <a:rPr sz="1100" spc="30" dirty="0">
                <a:latin typeface="Trebuchet MS"/>
                <a:cs typeface="Trebuchet MS"/>
              </a:rPr>
              <a:t>någonstans?</a:t>
            </a:r>
            <a:endParaRPr sz="1100">
              <a:latin typeface="Trebuchet MS"/>
              <a:cs typeface="Trebuchet MS"/>
            </a:endParaRPr>
          </a:p>
        </p:txBody>
      </p:sp>
      <p:sp>
        <p:nvSpPr>
          <p:cNvPr id="20" name="object 20"/>
          <p:cNvSpPr txBox="1"/>
          <p:nvPr/>
        </p:nvSpPr>
        <p:spPr>
          <a:xfrm>
            <a:off x="887554" y="4864608"/>
            <a:ext cx="5150485" cy="1927860"/>
          </a:xfrm>
          <a:prstGeom prst="rect">
            <a:avLst/>
          </a:prstGeom>
        </p:spPr>
        <p:txBody>
          <a:bodyPr vert="horz" wrap="square" lIns="0" tIns="21590" rIns="0" bIns="0" rtlCol="0">
            <a:spAutoFit/>
          </a:bodyPr>
          <a:lstStyle/>
          <a:p>
            <a:pPr marL="241300" indent="-228600">
              <a:lnSpc>
                <a:spcPct val="100000"/>
              </a:lnSpc>
              <a:spcBef>
                <a:spcPts val="170"/>
              </a:spcBef>
              <a:buClr>
                <a:srgbClr val="10B6F4"/>
              </a:buClr>
              <a:buSzPct val="109090"/>
              <a:buFont typeface="Wingdings"/>
              <a:buChar char=""/>
              <a:tabLst>
                <a:tab pos="240665" algn="l"/>
                <a:tab pos="241300" algn="l"/>
              </a:tabLst>
            </a:pPr>
            <a:r>
              <a:rPr sz="1100" b="1" spc="60" dirty="0">
                <a:latin typeface="Trebuchet MS"/>
                <a:cs typeface="Trebuchet MS"/>
              </a:rPr>
              <a:t>Tekniska</a:t>
            </a:r>
            <a:endParaRPr sz="1100">
              <a:latin typeface="Trebuchet MS"/>
              <a:cs typeface="Trebuchet MS"/>
            </a:endParaRPr>
          </a:p>
          <a:p>
            <a:pPr marL="241300">
              <a:lnSpc>
                <a:spcPct val="100000"/>
              </a:lnSpc>
              <a:spcBef>
                <a:spcPts val="70"/>
              </a:spcBef>
            </a:pPr>
            <a:r>
              <a:rPr sz="1100" spc="25" dirty="0">
                <a:latin typeface="Trebuchet MS"/>
                <a:cs typeface="Trebuchet MS"/>
              </a:rPr>
              <a:t>Finns</a:t>
            </a:r>
            <a:r>
              <a:rPr sz="1100" spc="-65" dirty="0">
                <a:latin typeface="Trebuchet MS"/>
                <a:cs typeface="Trebuchet MS"/>
              </a:rPr>
              <a:t> </a:t>
            </a:r>
            <a:r>
              <a:rPr sz="1100" spc="-5" dirty="0">
                <a:latin typeface="Trebuchet MS"/>
                <a:cs typeface="Trebuchet MS"/>
              </a:rPr>
              <a:t>det</a:t>
            </a:r>
            <a:r>
              <a:rPr sz="1100" spc="-50" dirty="0">
                <a:latin typeface="Trebuchet MS"/>
                <a:cs typeface="Trebuchet MS"/>
              </a:rPr>
              <a:t> </a:t>
            </a:r>
            <a:r>
              <a:rPr sz="1100" spc="15" dirty="0">
                <a:latin typeface="Trebuchet MS"/>
                <a:cs typeface="Trebuchet MS"/>
              </a:rPr>
              <a:t>tekniska</a:t>
            </a:r>
            <a:r>
              <a:rPr sz="1100" spc="-55" dirty="0">
                <a:latin typeface="Trebuchet MS"/>
                <a:cs typeface="Trebuchet MS"/>
              </a:rPr>
              <a:t> </a:t>
            </a:r>
            <a:r>
              <a:rPr sz="1100" spc="-5" dirty="0">
                <a:latin typeface="Trebuchet MS"/>
                <a:cs typeface="Trebuchet MS"/>
              </a:rPr>
              <a:t>förutsättningar</a:t>
            </a:r>
            <a:r>
              <a:rPr sz="1100" spc="-50" dirty="0">
                <a:latin typeface="Trebuchet MS"/>
                <a:cs typeface="Trebuchet MS"/>
              </a:rPr>
              <a:t> </a:t>
            </a:r>
            <a:r>
              <a:rPr sz="1100" spc="-70" dirty="0">
                <a:latin typeface="Trebuchet MS"/>
                <a:cs typeface="Trebuchet MS"/>
              </a:rPr>
              <a:t>att</a:t>
            </a:r>
            <a:r>
              <a:rPr sz="1100" spc="-50" dirty="0">
                <a:latin typeface="Trebuchet MS"/>
                <a:cs typeface="Trebuchet MS"/>
              </a:rPr>
              <a:t> ta</a:t>
            </a:r>
            <a:r>
              <a:rPr sz="1100" spc="-55" dirty="0">
                <a:latin typeface="Trebuchet MS"/>
                <a:cs typeface="Trebuchet MS"/>
              </a:rPr>
              <a:t> </a:t>
            </a:r>
            <a:r>
              <a:rPr sz="1100" spc="35" dirty="0">
                <a:latin typeface="Trebuchet MS"/>
                <a:cs typeface="Trebuchet MS"/>
              </a:rPr>
              <a:t>hänsyn</a:t>
            </a:r>
            <a:r>
              <a:rPr sz="1100" spc="-60" dirty="0">
                <a:latin typeface="Trebuchet MS"/>
                <a:cs typeface="Trebuchet MS"/>
              </a:rPr>
              <a:t> </a:t>
            </a:r>
            <a:r>
              <a:rPr sz="1100" dirty="0">
                <a:latin typeface="Trebuchet MS"/>
                <a:cs typeface="Trebuchet MS"/>
              </a:rPr>
              <a:t>till?</a:t>
            </a:r>
            <a:r>
              <a:rPr sz="1100" spc="-60" dirty="0">
                <a:latin typeface="Trebuchet MS"/>
                <a:cs typeface="Trebuchet MS"/>
              </a:rPr>
              <a:t> </a:t>
            </a:r>
            <a:r>
              <a:rPr sz="1100" spc="40" dirty="0">
                <a:latin typeface="Trebuchet MS"/>
                <a:cs typeface="Trebuchet MS"/>
              </a:rPr>
              <a:t>Ska</a:t>
            </a:r>
            <a:r>
              <a:rPr sz="1100" spc="-55" dirty="0">
                <a:latin typeface="Trebuchet MS"/>
                <a:cs typeface="Trebuchet MS"/>
              </a:rPr>
              <a:t> </a:t>
            </a:r>
            <a:r>
              <a:rPr sz="1100" spc="20" dirty="0">
                <a:latin typeface="Trebuchet MS"/>
                <a:cs typeface="Trebuchet MS"/>
              </a:rPr>
              <a:t>man</a:t>
            </a:r>
            <a:r>
              <a:rPr sz="1100" spc="-60" dirty="0">
                <a:latin typeface="Trebuchet MS"/>
                <a:cs typeface="Trebuchet MS"/>
              </a:rPr>
              <a:t> </a:t>
            </a:r>
            <a:r>
              <a:rPr sz="1100" spc="-25" dirty="0">
                <a:latin typeface="Trebuchet MS"/>
                <a:cs typeface="Trebuchet MS"/>
              </a:rPr>
              <a:t>till</a:t>
            </a:r>
            <a:r>
              <a:rPr sz="1100" spc="-50" dirty="0">
                <a:latin typeface="Trebuchet MS"/>
                <a:cs typeface="Trebuchet MS"/>
              </a:rPr>
              <a:t> </a:t>
            </a:r>
            <a:r>
              <a:rPr sz="1100" spc="30" dirty="0">
                <a:latin typeface="Trebuchet MS"/>
                <a:cs typeface="Trebuchet MS"/>
              </a:rPr>
              <a:t>exempel</a:t>
            </a:r>
            <a:endParaRPr sz="1100">
              <a:latin typeface="Trebuchet MS"/>
              <a:cs typeface="Trebuchet MS"/>
            </a:endParaRPr>
          </a:p>
          <a:p>
            <a:pPr marL="241300">
              <a:lnSpc>
                <a:spcPct val="100000"/>
              </a:lnSpc>
              <a:spcBef>
                <a:spcPts val="195"/>
              </a:spcBef>
            </a:pPr>
            <a:r>
              <a:rPr sz="1100" spc="90" dirty="0">
                <a:latin typeface="Trebuchet MS"/>
                <a:cs typeface="Trebuchet MS"/>
              </a:rPr>
              <a:t>bygga</a:t>
            </a:r>
            <a:r>
              <a:rPr sz="1100" spc="-55" dirty="0">
                <a:latin typeface="Trebuchet MS"/>
                <a:cs typeface="Trebuchet MS"/>
              </a:rPr>
              <a:t> </a:t>
            </a:r>
            <a:r>
              <a:rPr sz="1100" spc="-30" dirty="0">
                <a:latin typeface="Trebuchet MS"/>
                <a:cs typeface="Trebuchet MS"/>
              </a:rPr>
              <a:t>nytt</a:t>
            </a:r>
            <a:r>
              <a:rPr sz="1100" spc="-50" dirty="0">
                <a:latin typeface="Trebuchet MS"/>
                <a:cs typeface="Trebuchet MS"/>
              </a:rPr>
              <a:t> </a:t>
            </a:r>
            <a:r>
              <a:rPr sz="1100" spc="10" dirty="0">
                <a:latin typeface="Trebuchet MS"/>
                <a:cs typeface="Trebuchet MS"/>
              </a:rPr>
              <a:t>eller</a:t>
            </a:r>
            <a:r>
              <a:rPr sz="1100" spc="-50" dirty="0">
                <a:latin typeface="Trebuchet MS"/>
                <a:cs typeface="Trebuchet MS"/>
              </a:rPr>
              <a:t> </a:t>
            </a:r>
            <a:r>
              <a:rPr sz="1100" spc="45" dirty="0">
                <a:latin typeface="Trebuchet MS"/>
                <a:cs typeface="Trebuchet MS"/>
              </a:rPr>
              <a:t>uppgradera</a:t>
            </a:r>
            <a:r>
              <a:rPr sz="1100" spc="-55" dirty="0">
                <a:latin typeface="Trebuchet MS"/>
                <a:cs typeface="Trebuchet MS"/>
              </a:rPr>
              <a:t> </a:t>
            </a:r>
            <a:r>
              <a:rPr sz="1100" spc="10" dirty="0">
                <a:latin typeface="Trebuchet MS"/>
                <a:cs typeface="Trebuchet MS"/>
              </a:rPr>
              <a:t>befintligt?</a:t>
            </a:r>
            <a:r>
              <a:rPr sz="1100" spc="-60" dirty="0">
                <a:latin typeface="Trebuchet MS"/>
                <a:cs typeface="Trebuchet MS"/>
              </a:rPr>
              <a:t> </a:t>
            </a:r>
            <a:r>
              <a:rPr sz="1100" spc="40" dirty="0">
                <a:latin typeface="Trebuchet MS"/>
                <a:cs typeface="Trebuchet MS"/>
              </a:rPr>
              <a:t>Vilka</a:t>
            </a:r>
            <a:r>
              <a:rPr sz="1100" spc="-50" dirty="0">
                <a:latin typeface="Trebuchet MS"/>
                <a:cs typeface="Trebuchet MS"/>
              </a:rPr>
              <a:t> </a:t>
            </a:r>
            <a:r>
              <a:rPr sz="1100" spc="35" dirty="0">
                <a:latin typeface="Trebuchet MS"/>
                <a:cs typeface="Trebuchet MS"/>
              </a:rPr>
              <a:t>risker</a:t>
            </a:r>
            <a:r>
              <a:rPr sz="1100" spc="-50" dirty="0">
                <a:latin typeface="Trebuchet MS"/>
                <a:cs typeface="Trebuchet MS"/>
              </a:rPr>
              <a:t> </a:t>
            </a:r>
            <a:r>
              <a:rPr sz="1100" dirty="0">
                <a:latin typeface="Trebuchet MS"/>
                <a:cs typeface="Trebuchet MS"/>
              </a:rPr>
              <a:t>finns</a:t>
            </a:r>
            <a:r>
              <a:rPr sz="1100" spc="-65" dirty="0">
                <a:latin typeface="Trebuchet MS"/>
                <a:cs typeface="Trebuchet MS"/>
              </a:rPr>
              <a:t> </a:t>
            </a:r>
            <a:r>
              <a:rPr sz="1100" spc="-15" dirty="0">
                <a:latin typeface="Trebuchet MS"/>
                <a:cs typeface="Trebuchet MS"/>
              </a:rPr>
              <a:t>förenat</a:t>
            </a:r>
            <a:r>
              <a:rPr sz="1100" spc="-50" dirty="0">
                <a:latin typeface="Trebuchet MS"/>
                <a:cs typeface="Trebuchet MS"/>
              </a:rPr>
              <a:t> </a:t>
            </a:r>
            <a:r>
              <a:rPr sz="1100" spc="40" dirty="0">
                <a:latin typeface="Trebuchet MS"/>
                <a:cs typeface="Trebuchet MS"/>
              </a:rPr>
              <a:t>med</a:t>
            </a:r>
            <a:r>
              <a:rPr sz="1100" spc="-55" dirty="0">
                <a:latin typeface="Trebuchet MS"/>
                <a:cs typeface="Trebuchet MS"/>
              </a:rPr>
              <a:t> </a:t>
            </a:r>
            <a:r>
              <a:rPr sz="1100" dirty="0">
                <a:latin typeface="Trebuchet MS"/>
                <a:cs typeface="Trebuchet MS"/>
              </a:rPr>
              <a:t>detta?</a:t>
            </a:r>
            <a:endParaRPr sz="1100">
              <a:latin typeface="Trebuchet MS"/>
              <a:cs typeface="Trebuchet MS"/>
            </a:endParaRPr>
          </a:p>
          <a:p>
            <a:pPr marL="241300" indent="-228600">
              <a:lnSpc>
                <a:spcPct val="100000"/>
              </a:lnSpc>
              <a:spcBef>
                <a:spcPts val="1080"/>
              </a:spcBef>
              <a:buClr>
                <a:srgbClr val="10B6F4"/>
              </a:buClr>
              <a:buSzPct val="109090"/>
              <a:buFont typeface="Wingdings"/>
              <a:buChar char=""/>
              <a:tabLst>
                <a:tab pos="240665" algn="l"/>
                <a:tab pos="241300" algn="l"/>
              </a:tabLst>
            </a:pPr>
            <a:r>
              <a:rPr sz="1100" b="1" spc="85" dirty="0">
                <a:latin typeface="Trebuchet MS"/>
                <a:cs typeface="Trebuchet MS"/>
              </a:rPr>
              <a:t>Miljömässiga</a:t>
            </a:r>
            <a:endParaRPr sz="1100">
              <a:latin typeface="Trebuchet MS"/>
              <a:cs typeface="Trebuchet MS"/>
            </a:endParaRPr>
          </a:p>
          <a:p>
            <a:pPr marL="241300" marR="54610">
              <a:lnSpc>
                <a:spcPct val="105500"/>
              </a:lnSpc>
              <a:spcBef>
                <a:spcPts val="95"/>
              </a:spcBef>
            </a:pPr>
            <a:r>
              <a:rPr sz="1100" spc="25" dirty="0">
                <a:latin typeface="Trebuchet MS"/>
                <a:cs typeface="Trebuchet MS"/>
              </a:rPr>
              <a:t>Finns</a:t>
            </a:r>
            <a:r>
              <a:rPr sz="1100" spc="-65" dirty="0">
                <a:latin typeface="Trebuchet MS"/>
                <a:cs typeface="Trebuchet MS"/>
              </a:rPr>
              <a:t> </a:t>
            </a:r>
            <a:r>
              <a:rPr sz="1100" spc="-5" dirty="0">
                <a:latin typeface="Trebuchet MS"/>
                <a:cs typeface="Trebuchet MS"/>
              </a:rPr>
              <a:t>det</a:t>
            </a:r>
            <a:r>
              <a:rPr sz="1100" spc="-55" dirty="0">
                <a:latin typeface="Trebuchet MS"/>
                <a:cs typeface="Trebuchet MS"/>
              </a:rPr>
              <a:t> </a:t>
            </a:r>
            <a:r>
              <a:rPr sz="1100" spc="35" dirty="0">
                <a:latin typeface="Trebuchet MS"/>
                <a:cs typeface="Trebuchet MS"/>
              </a:rPr>
              <a:t>saker</a:t>
            </a:r>
            <a:r>
              <a:rPr sz="1100" spc="-55" dirty="0">
                <a:latin typeface="Trebuchet MS"/>
                <a:cs typeface="Trebuchet MS"/>
              </a:rPr>
              <a:t> </a:t>
            </a:r>
            <a:r>
              <a:rPr sz="1100" spc="5" dirty="0">
                <a:latin typeface="Trebuchet MS"/>
                <a:cs typeface="Trebuchet MS"/>
              </a:rPr>
              <a:t>i</a:t>
            </a:r>
            <a:r>
              <a:rPr sz="1100" spc="-55" dirty="0">
                <a:latin typeface="Trebuchet MS"/>
                <a:cs typeface="Trebuchet MS"/>
              </a:rPr>
              <a:t> </a:t>
            </a:r>
            <a:r>
              <a:rPr sz="1100" dirty="0">
                <a:latin typeface="Trebuchet MS"/>
                <a:cs typeface="Trebuchet MS"/>
              </a:rPr>
              <a:t>samhället</a:t>
            </a:r>
            <a:r>
              <a:rPr sz="1100" spc="-55" dirty="0">
                <a:latin typeface="Trebuchet MS"/>
                <a:cs typeface="Trebuchet MS"/>
              </a:rPr>
              <a:t> </a:t>
            </a:r>
            <a:r>
              <a:rPr sz="1100" spc="40" dirty="0">
                <a:latin typeface="Trebuchet MS"/>
                <a:cs typeface="Trebuchet MS"/>
              </a:rPr>
              <a:t>som</a:t>
            </a:r>
            <a:r>
              <a:rPr sz="1100" spc="-60" dirty="0">
                <a:latin typeface="Trebuchet MS"/>
                <a:cs typeface="Trebuchet MS"/>
              </a:rPr>
              <a:t> </a:t>
            </a:r>
            <a:r>
              <a:rPr sz="1100" spc="30" dirty="0">
                <a:latin typeface="Trebuchet MS"/>
                <a:cs typeface="Trebuchet MS"/>
              </a:rPr>
              <a:t>kan</a:t>
            </a:r>
            <a:r>
              <a:rPr sz="1100" spc="-65" dirty="0">
                <a:latin typeface="Trebuchet MS"/>
                <a:cs typeface="Trebuchet MS"/>
              </a:rPr>
              <a:t> </a:t>
            </a:r>
            <a:r>
              <a:rPr sz="1100" spc="25" dirty="0">
                <a:latin typeface="Trebuchet MS"/>
                <a:cs typeface="Trebuchet MS"/>
              </a:rPr>
              <a:t>vara</a:t>
            </a:r>
            <a:r>
              <a:rPr sz="1100" spc="-55" dirty="0">
                <a:latin typeface="Trebuchet MS"/>
                <a:cs typeface="Trebuchet MS"/>
              </a:rPr>
              <a:t> </a:t>
            </a:r>
            <a:r>
              <a:rPr sz="1100" spc="25" dirty="0">
                <a:latin typeface="Trebuchet MS"/>
                <a:cs typeface="Trebuchet MS"/>
              </a:rPr>
              <a:t>en</a:t>
            </a:r>
            <a:r>
              <a:rPr sz="1100" spc="-65" dirty="0">
                <a:latin typeface="Trebuchet MS"/>
                <a:cs typeface="Trebuchet MS"/>
              </a:rPr>
              <a:t> </a:t>
            </a:r>
            <a:r>
              <a:rPr sz="1100" spc="5" dirty="0">
                <a:latin typeface="Trebuchet MS"/>
                <a:cs typeface="Trebuchet MS"/>
              </a:rPr>
              <a:t>eventuell</a:t>
            </a:r>
            <a:r>
              <a:rPr sz="1100" spc="-55" dirty="0">
                <a:latin typeface="Trebuchet MS"/>
                <a:cs typeface="Trebuchet MS"/>
              </a:rPr>
              <a:t> </a:t>
            </a:r>
            <a:r>
              <a:rPr sz="1100" spc="50" dirty="0">
                <a:latin typeface="Trebuchet MS"/>
                <a:cs typeface="Trebuchet MS"/>
              </a:rPr>
              <a:t>risk?</a:t>
            </a:r>
            <a:r>
              <a:rPr sz="1100" spc="-60" dirty="0">
                <a:latin typeface="Trebuchet MS"/>
                <a:cs typeface="Trebuchet MS"/>
              </a:rPr>
              <a:t> </a:t>
            </a:r>
            <a:r>
              <a:rPr sz="1100" dirty="0">
                <a:latin typeface="Trebuchet MS"/>
                <a:cs typeface="Trebuchet MS"/>
              </a:rPr>
              <a:t>Naturkatastrofer  </a:t>
            </a:r>
            <a:r>
              <a:rPr sz="1100" spc="10" dirty="0">
                <a:latin typeface="Trebuchet MS"/>
                <a:cs typeface="Trebuchet MS"/>
              </a:rPr>
              <a:t>eller</a:t>
            </a:r>
            <a:r>
              <a:rPr sz="1100" spc="-55" dirty="0">
                <a:latin typeface="Trebuchet MS"/>
                <a:cs typeface="Trebuchet MS"/>
              </a:rPr>
              <a:t> </a:t>
            </a:r>
            <a:r>
              <a:rPr sz="1100" spc="5" dirty="0">
                <a:latin typeface="Trebuchet MS"/>
                <a:cs typeface="Trebuchet MS"/>
              </a:rPr>
              <a:t>sjukdomsutbrott</a:t>
            </a:r>
            <a:r>
              <a:rPr sz="1100" spc="-50" dirty="0">
                <a:latin typeface="Trebuchet MS"/>
                <a:cs typeface="Trebuchet MS"/>
              </a:rPr>
              <a:t> </a:t>
            </a:r>
            <a:r>
              <a:rPr sz="1100" spc="5" dirty="0">
                <a:latin typeface="Trebuchet MS"/>
                <a:cs typeface="Trebuchet MS"/>
              </a:rPr>
              <a:t>i</a:t>
            </a:r>
            <a:r>
              <a:rPr sz="1100" spc="-55" dirty="0">
                <a:latin typeface="Trebuchet MS"/>
                <a:cs typeface="Trebuchet MS"/>
              </a:rPr>
              <a:t> </a:t>
            </a:r>
            <a:r>
              <a:rPr sz="1100" spc="10" dirty="0">
                <a:latin typeface="Trebuchet MS"/>
                <a:cs typeface="Trebuchet MS"/>
              </a:rPr>
              <a:t>samhället?</a:t>
            </a:r>
            <a:r>
              <a:rPr sz="1100" spc="-60" dirty="0">
                <a:latin typeface="Trebuchet MS"/>
                <a:cs typeface="Trebuchet MS"/>
              </a:rPr>
              <a:t> </a:t>
            </a:r>
            <a:r>
              <a:rPr sz="1100" spc="35" dirty="0">
                <a:latin typeface="Trebuchet MS"/>
                <a:cs typeface="Trebuchet MS"/>
              </a:rPr>
              <a:t>Hur</a:t>
            </a:r>
            <a:r>
              <a:rPr sz="1100" spc="-50" dirty="0">
                <a:latin typeface="Trebuchet MS"/>
                <a:cs typeface="Trebuchet MS"/>
              </a:rPr>
              <a:t> </a:t>
            </a:r>
            <a:r>
              <a:rPr sz="1100" spc="35" dirty="0">
                <a:latin typeface="Trebuchet MS"/>
                <a:cs typeface="Trebuchet MS"/>
              </a:rPr>
              <a:t>påverkar</a:t>
            </a:r>
            <a:r>
              <a:rPr sz="1100" spc="-55" dirty="0">
                <a:latin typeface="Trebuchet MS"/>
                <a:cs typeface="Trebuchet MS"/>
              </a:rPr>
              <a:t> </a:t>
            </a:r>
            <a:r>
              <a:rPr sz="1100" spc="-5" dirty="0">
                <a:latin typeface="Trebuchet MS"/>
                <a:cs typeface="Trebuchet MS"/>
              </a:rPr>
              <a:t>det</a:t>
            </a:r>
            <a:r>
              <a:rPr sz="1100" spc="-50" dirty="0">
                <a:latin typeface="Trebuchet MS"/>
                <a:cs typeface="Trebuchet MS"/>
              </a:rPr>
              <a:t> </a:t>
            </a:r>
            <a:r>
              <a:rPr sz="1100" spc="-5" dirty="0">
                <a:latin typeface="Trebuchet MS"/>
                <a:cs typeface="Trebuchet MS"/>
              </a:rPr>
              <a:t>vårt</a:t>
            </a:r>
            <a:r>
              <a:rPr sz="1100" spc="-50" dirty="0">
                <a:latin typeface="Trebuchet MS"/>
                <a:cs typeface="Trebuchet MS"/>
              </a:rPr>
              <a:t> </a:t>
            </a:r>
            <a:r>
              <a:rPr sz="1100" spc="15" dirty="0">
                <a:latin typeface="Trebuchet MS"/>
                <a:cs typeface="Trebuchet MS"/>
              </a:rPr>
              <a:t>projekt?</a:t>
            </a:r>
            <a:endParaRPr sz="1100">
              <a:latin typeface="Trebuchet MS"/>
              <a:cs typeface="Trebuchet MS"/>
            </a:endParaRPr>
          </a:p>
          <a:p>
            <a:pPr>
              <a:lnSpc>
                <a:spcPct val="100000"/>
              </a:lnSpc>
              <a:spcBef>
                <a:spcPts val="40"/>
              </a:spcBef>
            </a:pPr>
            <a:endParaRPr sz="1000">
              <a:latin typeface="Trebuchet MS"/>
              <a:cs typeface="Trebuchet MS"/>
            </a:endParaRPr>
          </a:p>
          <a:p>
            <a:pPr marL="241300" indent="-228600">
              <a:lnSpc>
                <a:spcPct val="100000"/>
              </a:lnSpc>
              <a:buClr>
                <a:srgbClr val="10B6F4"/>
              </a:buClr>
              <a:buSzPct val="109090"/>
              <a:buFont typeface="Wingdings"/>
              <a:buChar char=""/>
              <a:tabLst>
                <a:tab pos="240665" algn="l"/>
                <a:tab pos="241300" algn="l"/>
              </a:tabLst>
            </a:pPr>
            <a:r>
              <a:rPr sz="1100" b="1" spc="50" dirty="0">
                <a:latin typeface="Trebuchet MS"/>
                <a:cs typeface="Trebuchet MS"/>
              </a:rPr>
              <a:t>Politiska</a:t>
            </a:r>
            <a:endParaRPr sz="1100">
              <a:latin typeface="Trebuchet MS"/>
              <a:cs typeface="Trebuchet MS"/>
            </a:endParaRPr>
          </a:p>
          <a:p>
            <a:pPr marL="241300">
              <a:lnSpc>
                <a:spcPct val="100000"/>
              </a:lnSpc>
              <a:spcBef>
                <a:spcPts val="70"/>
              </a:spcBef>
            </a:pPr>
            <a:r>
              <a:rPr sz="1100" spc="25" dirty="0">
                <a:latin typeface="Trebuchet MS"/>
                <a:cs typeface="Trebuchet MS"/>
              </a:rPr>
              <a:t>Kan</a:t>
            </a:r>
            <a:r>
              <a:rPr sz="1100" spc="-65" dirty="0">
                <a:latin typeface="Trebuchet MS"/>
                <a:cs typeface="Trebuchet MS"/>
              </a:rPr>
              <a:t> </a:t>
            </a:r>
            <a:r>
              <a:rPr sz="1100" spc="-5" dirty="0">
                <a:latin typeface="Trebuchet MS"/>
                <a:cs typeface="Trebuchet MS"/>
              </a:rPr>
              <a:t>det</a:t>
            </a:r>
            <a:r>
              <a:rPr sz="1100" spc="-55" dirty="0">
                <a:latin typeface="Trebuchet MS"/>
                <a:cs typeface="Trebuchet MS"/>
              </a:rPr>
              <a:t> </a:t>
            </a:r>
            <a:r>
              <a:rPr sz="1100" spc="30" dirty="0">
                <a:latin typeface="Trebuchet MS"/>
                <a:cs typeface="Trebuchet MS"/>
              </a:rPr>
              <a:t>komma</a:t>
            </a:r>
            <a:r>
              <a:rPr sz="1100" spc="-55" dirty="0">
                <a:latin typeface="Trebuchet MS"/>
                <a:cs typeface="Trebuchet MS"/>
              </a:rPr>
              <a:t> </a:t>
            </a:r>
            <a:r>
              <a:rPr sz="1100" spc="15" dirty="0">
                <a:latin typeface="Trebuchet MS"/>
                <a:cs typeface="Trebuchet MS"/>
              </a:rPr>
              <a:t>politiska</a:t>
            </a:r>
            <a:r>
              <a:rPr sz="1100" spc="-55" dirty="0">
                <a:latin typeface="Trebuchet MS"/>
                <a:cs typeface="Trebuchet MS"/>
              </a:rPr>
              <a:t> </a:t>
            </a:r>
            <a:r>
              <a:rPr sz="1100" spc="10" dirty="0">
                <a:latin typeface="Trebuchet MS"/>
                <a:cs typeface="Trebuchet MS"/>
              </a:rPr>
              <a:t>beslut</a:t>
            </a:r>
            <a:r>
              <a:rPr sz="1100" spc="-50" dirty="0">
                <a:latin typeface="Trebuchet MS"/>
                <a:cs typeface="Trebuchet MS"/>
              </a:rPr>
              <a:t> </a:t>
            </a:r>
            <a:r>
              <a:rPr sz="1100" spc="40" dirty="0">
                <a:latin typeface="Trebuchet MS"/>
                <a:cs typeface="Trebuchet MS"/>
              </a:rPr>
              <a:t>som</a:t>
            </a:r>
            <a:r>
              <a:rPr sz="1100" spc="-60" dirty="0">
                <a:latin typeface="Trebuchet MS"/>
                <a:cs typeface="Trebuchet MS"/>
              </a:rPr>
              <a:t> </a:t>
            </a:r>
            <a:r>
              <a:rPr sz="1100" spc="35" dirty="0">
                <a:latin typeface="Trebuchet MS"/>
                <a:cs typeface="Trebuchet MS"/>
              </a:rPr>
              <a:t>påverkar</a:t>
            </a:r>
            <a:r>
              <a:rPr sz="1100" spc="-55" dirty="0">
                <a:latin typeface="Trebuchet MS"/>
                <a:cs typeface="Trebuchet MS"/>
              </a:rPr>
              <a:t> </a:t>
            </a:r>
            <a:r>
              <a:rPr sz="1100" spc="-5" dirty="0">
                <a:latin typeface="Trebuchet MS"/>
                <a:cs typeface="Trebuchet MS"/>
              </a:rPr>
              <a:t>projektet</a:t>
            </a:r>
            <a:r>
              <a:rPr sz="1100" spc="-55" dirty="0">
                <a:latin typeface="Trebuchet MS"/>
                <a:cs typeface="Trebuchet MS"/>
              </a:rPr>
              <a:t> </a:t>
            </a:r>
            <a:r>
              <a:rPr sz="1100" spc="10" dirty="0">
                <a:latin typeface="Trebuchet MS"/>
                <a:cs typeface="Trebuchet MS"/>
              </a:rPr>
              <a:t>eller</a:t>
            </a:r>
            <a:r>
              <a:rPr sz="1100" spc="-50" dirty="0">
                <a:latin typeface="Trebuchet MS"/>
                <a:cs typeface="Trebuchet MS"/>
              </a:rPr>
              <a:t> </a:t>
            </a:r>
            <a:r>
              <a:rPr sz="1100" spc="30" dirty="0">
                <a:latin typeface="Trebuchet MS"/>
                <a:cs typeface="Trebuchet MS"/>
              </a:rPr>
              <a:t>kan</a:t>
            </a:r>
            <a:r>
              <a:rPr sz="1100" spc="-65" dirty="0">
                <a:latin typeface="Trebuchet MS"/>
                <a:cs typeface="Trebuchet MS"/>
              </a:rPr>
              <a:t> ett</a:t>
            </a:r>
            <a:endParaRPr sz="1100">
              <a:latin typeface="Trebuchet MS"/>
              <a:cs typeface="Trebuchet MS"/>
            </a:endParaRPr>
          </a:p>
          <a:p>
            <a:pPr marL="241300">
              <a:lnSpc>
                <a:spcPct val="100000"/>
              </a:lnSpc>
              <a:spcBef>
                <a:spcPts val="170"/>
              </a:spcBef>
            </a:pPr>
            <a:r>
              <a:rPr sz="1100" spc="25" dirty="0">
                <a:latin typeface="Trebuchet MS"/>
                <a:cs typeface="Trebuchet MS"/>
              </a:rPr>
              <a:t>regeringsskifte</a:t>
            </a:r>
            <a:r>
              <a:rPr sz="1100" spc="-70" dirty="0">
                <a:latin typeface="Trebuchet MS"/>
                <a:cs typeface="Trebuchet MS"/>
              </a:rPr>
              <a:t> </a:t>
            </a:r>
            <a:r>
              <a:rPr sz="1100" spc="45" dirty="0">
                <a:latin typeface="Trebuchet MS"/>
                <a:cs typeface="Trebuchet MS"/>
              </a:rPr>
              <a:t>påverka?</a:t>
            </a:r>
            <a:endParaRPr sz="1100">
              <a:latin typeface="Trebuchet MS"/>
              <a:cs typeface="Trebuchet MS"/>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3" name="object 3"/>
          <p:cNvSpPr/>
          <p:nvPr/>
        </p:nvSpPr>
        <p:spPr>
          <a:xfrm>
            <a:off x="12186706" y="0"/>
            <a:ext cx="0" cy="6858000"/>
          </a:xfrm>
          <a:custGeom>
            <a:avLst/>
            <a:gdLst/>
            <a:ahLst/>
            <a:cxnLst/>
            <a:rect l="l" t="t" r="r" b="b"/>
            <a:pathLst>
              <a:path h="6858000">
                <a:moveTo>
                  <a:pt x="0" y="0"/>
                </a:moveTo>
                <a:lnTo>
                  <a:pt x="0" y="6857999"/>
                </a:lnTo>
              </a:path>
            </a:pathLst>
          </a:custGeom>
          <a:ln w="9525">
            <a:solidFill>
              <a:srgbClr val="000000"/>
            </a:solidFill>
          </a:ln>
        </p:spPr>
        <p:txBody>
          <a:bodyPr wrap="square" lIns="0" tIns="0" rIns="0" bIns="0" rtlCol="0"/>
          <a:lstStyle/>
          <a:p>
            <a:endParaRPr/>
          </a:p>
        </p:txBody>
      </p:sp>
      <p:sp>
        <p:nvSpPr>
          <p:cNvPr id="4" name="object 4"/>
          <p:cNvSpPr/>
          <p:nvPr/>
        </p:nvSpPr>
        <p:spPr>
          <a:xfrm>
            <a:off x="4274792" y="0"/>
            <a:ext cx="1273175" cy="6858000"/>
          </a:xfrm>
          <a:custGeom>
            <a:avLst/>
            <a:gdLst/>
            <a:ahLst/>
            <a:cxnLst/>
            <a:rect l="l" t="t" r="r" b="b"/>
            <a:pathLst>
              <a:path w="1273175" h="6858000">
                <a:moveTo>
                  <a:pt x="1273135" y="6857999"/>
                </a:moveTo>
                <a:lnTo>
                  <a:pt x="1021579" y="6445594"/>
                </a:lnTo>
                <a:lnTo>
                  <a:pt x="997362" y="6402688"/>
                </a:lnTo>
                <a:lnTo>
                  <a:pt x="973364" y="6359649"/>
                </a:lnTo>
                <a:lnTo>
                  <a:pt x="949588" y="6316478"/>
                </a:lnTo>
                <a:lnTo>
                  <a:pt x="926037" y="6273177"/>
                </a:lnTo>
                <a:lnTo>
                  <a:pt x="902714" y="6229750"/>
                </a:lnTo>
                <a:lnTo>
                  <a:pt x="879621" y="6186199"/>
                </a:lnTo>
                <a:lnTo>
                  <a:pt x="856761" y="6142525"/>
                </a:lnTo>
                <a:lnTo>
                  <a:pt x="834138" y="6098730"/>
                </a:lnTo>
                <a:lnTo>
                  <a:pt x="811753" y="6054819"/>
                </a:lnTo>
                <a:lnTo>
                  <a:pt x="789609" y="6010791"/>
                </a:lnTo>
                <a:lnTo>
                  <a:pt x="767710" y="5966650"/>
                </a:lnTo>
                <a:lnTo>
                  <a:pt x="746057" y="5922399"/>
                </a:lnTo>
                <a:lnTo>
                  <a:pt x="724655" y="5878038"/>
                </a:lnTo>
                <a:lnTo>
                  <a:pt x="703504" y="5833571"/>
                </a:lnTo>
                <a:lnTo>
                  <a:pt x="682609" y="5789000"/>
                </a:lnTo>
                <a:lnTo>
                  <a:pt x="661972" y="5744327"/>
                </a:lnTo>
                <a:lnTo>
                  <a:pt x="641596" y="5699555"/>
                </a:lnTo>
                <a:lnTo>
                  <a:pt x="621483" y="5654685"/>
                </a:lnTo>
                <a:lnTo>
                  <a:pt x="601637" y="5609720"/>
                </a:lnTo>
                <a:lnTo>
                  <a:pt x="582059" y="5564662"/>
                </a:lnTo>
                <a:lnTo>
                  <a:pt x="562753" y="5519514"/>
                </a:lnTo>
                <a:lnTo>
                  <a:pt x="543722" y="5474277"/>
                </a:lnTo>
                <a:lnTo>
                  <a:pt x="524967" y="5428955"/>
                </a:lnTo>
                <a:lnTo>
                  <a:pt x="506493" y="5383549"/>
                </a:lnTo>
                <a:lnTo>
                  <a:pt x="488302" y="5338061"/>
                </a:lnTo>
                <a:lnTo>
                  <a:pt x="470396" y="5292494"/>
                </a:lnTo>
                <a:lnTo>
                  <a:pt x="452778" y="5246850"/>
                </a:lnTo>
                <a:lnTo>
                  <a:pt x="435452" y="5201132"/>
                </a:lnTo>
                <a:lnTo>
                  <a:pt x="418419" y="5155341"/>
                </a:lnTo>
                <a:lnTo>
                  <a:pt x="401683" y="5109480"/>
                </a:lnTo>
                <a:lnTo>
                  <a:pt x="385246" y="5063551"/>
                </a:lnTo>
                <a:lnTo>
                  <a:pt x="369111" y="5017557"/>
                </a:lnTo>
                <a:lnTo>
                  <a:pt x="353280" y="4971500"/>
                </a:lnTo>
                <a:lnTo>
                  <a:pt x="337758" y="4925381"/>
                </a:lnTo>
                <a:lnTo>
                  <a:pt x="322545" y="4879204"/>
                </a:lnTo>
                <a:lnTo>
                  <a:pt x="307646" y="4832970"/>
                </a:lnTo>
                <a:lnTo>
                  <a:pt x="293063" y="4786683"/>
                </a:lnTo>
                <a:lnTo>
                  <a:pt x="278798" y="4740343"/>
                </a:lnTo>
                <a:lnTo>
                  <a:pt x="264854" y="4693954"/>
                </a:lnTo>
                <a:lnTo>
                  <a:pt x="251235" y="4647517"/>
                </a:lnTo>
                <a:lnTo>
                  <a:pt x="237942" y="4601035"/>
                </a:lnTo>
                <a:lnTo>
                  <a:pt x="224979" y="4554511"/>
                </a:lnTo>
                <a:lnTo>
                  <a:pt x="212348" y="4507945"/>
                </a:lnTo>
                <a:lnTo>
                  <a:pt x="200052" y="4461342"/>
                </a:lnTo>
                <a:lnTo>
                  <a:pt x="188094" y="4414703"/>
                </a:lnTo>
                <a:lnTo>
                  <a:pt x="176477" y="4368030"/>
                </a:lnTo>
                <a:lnTo>
                  <a:pt x="165203" y="4321325"/>
                </a:lnTo>
                <a:lnTo>
                  <a:pt x="154275" y="4274591"/>
                </a:lnTo>
                <a:lnTo>
                  <a:pt x="143697" y="4227831"/>
                </a:lnTo>
                <a:lnTo>
                  <a:pt x="133469" y="4181045"/>
                </a:lnTo>
                <a:lnTo>
                  <a:pt x="123596" y="4134238"/>
                </a:lnTo>
                <a:lnTo>
                  <a:pt x="114080" y="4087410"/>
                </a:lnTo>
                <a:lnTo>
                  <a:pt x="104924" y="4040564"/>
                </a:lnTo>
                <a:lnTo>
                  <a:pt x="96131" y="3993703"/>
                </a:lnTo>
                <a:lnTo>
                  <a:pt x="87703" y="3946829"/>
                </a:lnTo>
                <a:lnTo>
                  <a:pt x="79643" y="3899944"/>
                </a:lnTo>
                <a:lnTo>
                  <a:pt x="71955" y="3853050"/>
                </a:lnTo>
                <a:lnTo>
                  <a:pt x="64639" y="3806149"/>
                </a:lnTo>
                <a:lnTo>
                  <a:pt x="57701" y="3759244"/>
                </a:lnTo>
                <a:lnTo>
                  <a:pt x="51141" y="3712338"/>
                </a:lnTo>
                <a:lnTo>
                  <a:pt x="44963" y="3665431"/>
                </a:lnTo>
                <a:lnTo>
                  <a:pt x="39170" y="3618528"/>
                </a:lnTo>
                <a:lnTo>
                  <a:pt x="33764" y="3571629"/>
                </a:lnTo>
                <a:lnTo>
                  <a:pt x="28749" y="3524738"/>
                </a:lnTo>
                <a:lnTo>
                  <a:pt x="24126" y="3477856"/>
                </a:lnTo>
                <a:lnTo>
                  <a:pt x="19899" y="3430985"/>
                </a:lnTo>
                <a:lnTo>
                  <a:pt x="16071" y="3384129"/>
                </a:lnTo>
                <a:lnTo>
                  <a:pt x="12644" y="3337289"/>
                </a:lnTo>
                <a:lnTo>
                  <a:pt x="9621" y="3290467"/>
                </a:lnTo>
                <a:lnTo>
                  <a:pt x="7004" y="3243667"/>
                </a:lnTo>
                <a:lnTo>
                  <a:pt x="4797" y="3196889"/>
                </a:lnTo>
                <a:lnTo>
                  <a:pt x="3002" y="3150137"/>
                </a:lnTo>
                <a:lnTo>
                  <a:pt x="1622" y="3103412"/>
                </a:lnTo>
                <a:lnTo>
                  <a:pt x="660" y="3056717"/>
                </a:lnTo>
                <a:lnTo>
                  <a:pt x="118" y="3010055"/>
                </a:lnTo>
                <a:lnTo>
                  <a:pt x="0" y="2963427"/>
                </a:lnTo>
                <a:lnTo>
                  <a:pt x="307" y="2916835"/>
                </a:lnTo>
                <a:lnTo>
                  <a:pt x="1043" y="2870283"/>
                </a:lnTo>
                <a:lnTo>
                  <a:pt x="2211" y="2823772"/>
                </a:lnTo>
                <a:lnTo>
                  <a:pt x="3813" y="2777304"/>
                </a:lnTo>
                <a:lnTo>
                  <a:pt x="5852" y="2730883"/>
                </a:lnTo>
                <a:lnTo>
                  <a:pt x="8330" y="2684509"/>
                </a:lnTo>
                <a:lnTo>
                  <a:pt x="11252" y="2638186"/>
                </a:lnTo>
                <a:lnTo>
                  <a:pt x="14618" y="2591915"/>
                </a:lnTo>
                <a:lnTo>
                  <a:pt x="18433" y="2545699"/>
                </a:lnTo>
                <a:lnTo>
                  <a:pt x="22698" y="2499541"/>
                </a:lnTo>
                <a:lnTo>
                  <a:pt x="27417" y="2453442"/>
                </a:lnTo>
                <a:lnTo>
                  <a:pt x="32592" y="2407404"/>
                </a:lnTo>
                <a:lnTo>
                  <a:pt x="38226" y="2361431"/>
                </a:lnTo>
                <a:lnTo>
                  <a:pt x="44322" y="2315524"/>
                </a:lnTo>
                <a:lnTo>
                  <a:pt x="50882" y="2269685"/>
                </a:lnTo>
                <a:lnTo>
                  <a:pt x="57910" y="2223917"/>
                </a:lnTo>
                <a:lnTo>
                  <a:pt x="65408" y="2178223"/>
                </a:lnTo>
                <a:lnTo>
                  <a:pt x="73378" y="2132603"/>
                </a:lnTo>
                <a:lnTo>
                  <a:pt x="81825" y="2087062"/>
                </a:lnTo>
                <a:lnTo>
                  <a:pt x="90749" y="2041600"/>
                </a:lnTo>
                <a:lnTo>
                  <a:pt x="100155" y="1996220"/>
                </a:lnTo>
                <a:lnTo>
                  <a:pt x="110044" y="1950925"/>
                </a:lnTo>
                <a:lnTo>
                  <a:pt x="120420" y="1905716"/>
                </a:lnTo>
                <a:lnTo>
                  <a:pt x="131285" y="1860597"/>
                </a:lnTo>
                <a:lnTo>
                  <a:pt x="142643" y="1815569"/>
                </a:lnTo>
                <a:lnTo>
                  <a:pt x="154495" y="1770634"/>
                </a:lnTo>
                <a:lnTo>
                  <a:pt x="166845" y="1725795"/>
                </a:lnTo>
                <a:lnTo>
                  <a:pt x="179695" y="1681054"/>
                </a:lnTo>
                <a:lnTo>
                  <a:pt x="193048" y="1636414"/>
                </a:lnTo>
                <a:lnTo>
                  <a:pt x="206907" y="1591876"/>
                </a:lnTo>
                <a:lnTo>
                  <a:pt x="221275" y="1547443"/>
                </a:lnTo>
                <a:lnTo>
                  <a:pt x="236154" y="1503117"/>
                </a:lnTo>
                <a:lnTo>
                  <a:pt x="251547" y="1458901"/>
                </a:lnTo>
                <a:lnTo>
                  <a:pt x="267458" y="1414797"/>
                </a:lnTo>
                <a:lnTo>
                  <a:pt x="283887" y="1370806"/>
                </a:lnTo>
                <a:lnTo>
                  <a:pt x="300840" y="1326932"/>
                </a:lnTo>
                <a:lnTo>
                  <a:pt x="318317" y="1283176"/>
                </a:lnTo>
                <a:lnTo>
                  <a:pt x="336322" y="1239541"/>
                </a:lnTo>
                <a:lnTo>
                  <a:pt x="354858" y="1196029"/>
                </a:lnTo>
                <a:lnTo>
                  <a:pt x="373927" y="1152642"/>
                </a:lnTo>
                <a:lnTo>
                  <a:pt x="393533" y="1109383"/>
                </a:lnTo>
                <a:lnTo>
                  <a:pt x="413677" y="1066254"/>
                </a:lnTo>
                <a:lnTo>
                  <a:pt x="434363" y="1023257"/>
                </a:lnTo>
                <a:lnTo>
                  <a:pt x="455593" y="980395"/>
                </a:lnTo>
                <a:lnTo>
                  <a:pt x="477371" y="937669"/>
                </a:lnTo>
                <a:lnTo>
                  <a:pt x="499698" y="895082"/>
                </a:lnTo>
                <a:lnTo>
                  <a:pt x="522579" y="852637"/>
                </a:lnTo>
                <a:lnTo>
                  <a:pt x="546014" y="810335"/>
                </a:lnTo>
                <a:lnTo>
                  <a:pt x="570008" y="768179"/>
                </a:lnTo>
                <a:lnTo>
                  <a:pt x="594563" y="726171"/>
                </a:lnTo>
                <a:lnTo>
                  <a:pt x="619681" y="684313"/>
                </a:lnTo>
                <a:lnTo>
                  <a:pt x="645366" y="642608"/>
                </a:lnTo>
                <a:lnTo>
                  <a:pt x="671620" y="601058"/>
                </a:lnTo>
                <a:lnTo>
                  <a:pt x="698446" y="559665"/>
                </a:lnTo>
                <a:lnTo>
                  <a:pt x="725847" y="518431"/>
                </a:lnTo>
                <a:lnTo>
                  <a:pt x="753826" y="477359"/>
                </a:lnTo>
                <a:lnTo>
                  <a:pt x="782384" y="436451"/>
                </a:lnTo>
                <a:lnTo>
                  <a:pt x="811526" y="395710"/>
                </a:lnTo>
                <a:lnTo>
                  <a:pt x="841253" y="355136"/>
                </a:lnTo>
                <a:lnTo>
                  <a:pt x="870661" y="316083"/>
                </a:lnTo>
                <a:lnTo>
                  <a:pt x="900460" y="277209"/>
                </a:lnTo>
                <a:lnTo>
                  <a:pt x="930647" y="238516"/>
                </a:lnTo>
                <a:lnTo>
                  <a:pt x="961217" y="200005"/>
                </a:lnTo>
                <a:lnTo>
                  <a:pt x="992168" y="161679"/>
                </a:lnTo>
                <a:lnTo>
                  <a:pt x="1023495" y="123539"/>
                </a:lnTo>
                <a:lnTo>
                  <a:pt x="1055195" y="85587"/>
                </a:lnTo>
                <a:lnTo>
                  <a:pt x="1087264" y="47824"/>
                </a:lnTo>
                <a:lnTo>
                  <a:pt x="1119699" y="10253"/>
                </a:lnTo>
                <a:lnTo>
                  <a:pt x="1129283" y="0"/>
                </a:lnTo>
              </a:path>
            </a:pathLst>
          </a:custGeom>
          <a:ln w="9525">
            <a:solidFill>
              <a:srgbClr val="000000"/>
            </a:solidFill>
          </a:ln>
        </p:spPr>
        <p:txBody>
          <a:bodyPr wrap="square" lIns="0" tIns="0" rIns="0" bIns="0" rtlCol="0"/>
          <a:lstStyle/>
          <a:p>
            <a:endParaRPr/>
          </a:p>
        </p:txBody>
      </p:sp>
      <p:sp>
        <p:nvSpPr>
          <p:cNvPr id="5" name="object 5"/>
          <p:cNvSpPr/>
          <p:nvPr/>
        </p:nvSpPr>
        <p:spPr>
          <a:xfrm>
            <a:off x="12181409" y="0"/>
            <a:ext cx="0" cy="6858000"/>
          </a:xfrm>
          <a:custGeom>
            <a:avLst/>
            <a:gdLst/>
            <a:ahLst/>
            <a:cxnLst/>
            <a:rect l="l" t="t" r="r" b="b"/>
            <a:pathLst>
              <a:path h="6858000">
                <a:moveTo>
                  <a:pt x="0" y="0"/>
                </a:moveTo>
                <a:lnTo>
                  <a:pt x="0" y="6857999"/>
                </a:lnTo>
              </a:path>
            </a:pathLst>
          </a:custGeom>
          <a:ln w="9525">
            <a:solidFill>
              <a:srgbClr val="000000"/>
            </a:solidFill>
          </a:ln>
        </p:spPr>
        <p:txBody>
          <a:bodyPr wrap="square" lIns="0" tIns="0" rIns="0" bIns="0" rtlCol="0"/>
          <a:lstStyle/>
          <a:p>
            <a:endParaRPr/>
          </a:p>
        </p:txBody>
      </p:sp>
      <p:grpSp>
        <p:nvGrpSpPr>
          <p:cNvPr id="6" name="object 6"/>
          <p:cNvGrpSpPr/>
          <p:nvPr/>
        </p:nvGrpSpPr>
        <p:grpSpPr>
          <a:xfrm>
            <a:off x="5428772" y="0"/>
            <a:ext cx="6763384" cy="6867525"/>
            <a:chOff x="5428772" y="0"/>
            <a:chExt cx="6763384" cy="6867525"/>
          </a:xfrm>
        </p:grpSpPr>
        <p:sp>
          <p:nvSpPr>
            <p:cNvPr id="7" name="object 7"/>
            <p:cNvSpPr/>
            <p:nvPr/>
          </p:nvSpPr>
          <p:spPr>
            <a:xfrm>
              <a:off x="6249769" y="0"/>
              <a:ext cx="2418080" cy="6858000"/>
            </a:xfrm>
            <a:custGeom>
              <a:avLst/>
              <a:gdLst/>
              <a:ahLst/>
              <a:cxnLst/>
              <a:rect l="l" t="t" r="r" b="b"/>
              <a:pathLst>
                <a:path w="2418079" h="6858000">
                  <a:moveTo>
                    <a:pt x="1296277" y="6857999"/>
                  </a:moveTo>
                  <a:lnTo>
                    <a:pt x="1257837" y="6813372"/>
                  </a:lnTo>
                  <a:lnTo>
                    <a:pt x="1226970" y="6774405"/>
                  </a:lnTo>
                  <a:lnTo>
                    <a:pt x="1196378" y="6735229"/>
                  </a:lnTo>
                  <a:lnTo>
                    <a:pt x="1166067" y="6695846"/>
                  </a:lnTo>
                  <a:lnTo>
                    <a:pt x="1136039" y="6656260"/>
                  </a:lnTo>
                  <a:lnTo>
                    <a:pt x="1106300" y="6616474"/>
                  </a:lnTo>
                  <a:lnTo>
                    <a:pt x="1076854" y="6576491"/>
                  </a:lnTo>
                  <a:lnTo>
                    <a:pt x="1047705" y="6536315"/>
                  </a:lnTo>
                  <a:lnTo>
                    <a:pt x="1018857" y="6495947"/>
                  </a:lnTo>
                  <a:lnTo>
                    <a:pt x="990316" y="6455393"/>
                  </a:lnTo>
                  <a:lnTo>
                    <a:pt x="962086" y="6414654"/>
                  </a:lnTo>
                  <a:lnTo>
                    <a:pt x="934170" y="6373735"/>
                  </a:lnTo>
                  <a:lnTo>
                    <a:pt x="906573" y="6332637"/>
                  </a:lnTo>
                  <a:lnTo>
                    <a:pt x="879299" y="6291365"/>
                  </a:lnTo>
                  <a:lnTo>
                    <a:pt x="852354" y="6249922"/>
                  </a:lnTo>
                  <a:lnTo>
                    <a:pt x="825741" y="6208310"/>
                  </a:lnTo>
                  <a:lnTo>
                    <a:pt x="799464" y="6166534"/>
                  </a:lnTo>
                  <a:lnTo>
                    <a:pt x="773529" y="6124595"/>
                  </a:lnTo>
                  <a:lnTo>
                    <a:pt x="747938" y="6082498"/>
                  </a:lnTo>
                  <a:lnTo>
                    <a:pt x="722698" y="6040245"/>
                  </a:lnTo>
                  <a:lnTo>
                    <a:pt x="697811" y="5997841"/>
                  </a:lnTo>
                  <a:lnTo>
                    <a:pt x="673283" y="5955287"/>
                  </a:lnTo>
                  <a:lnTo>
                    <a:pt x="649118" y="5912587"/>
                  </a:lnTo>
                  <a:lnTo>
                    <a:pt x="625320" y="5869745"/>
                  </a:lnTo>
                  <a:lnTo>
                    <a:pt x="601894" y="5826763"/>
                  </a:lnTo>
                  <a:lnTo>
                    <a:pt x="578843" y="5783644"/>
                  </a:lnTo>
                  <a:lnTo>
                    <a:pt x="556173" y="5740393"/>
                  </a:lnTo>
                  <a:lnTo>
                    <a:pt x="533888" y="5697012"/>
                  </a:lnTo>
                  <a:lnTo>
                    <a:pt x="511991" y="5653504"/>
                  </a:lnTo>
                  <a:lnTo>
                    <a:pt x="490488" y="5609872"/>
                  </a:lnTo>
                  <a:lnTo>
                    <a:pt x="469383" y="5566120"/>
                  </a:lnTo>
                  <a:lnTo>
                    <a:pt x="448679" y="5522251"/>
                  </a:lnTo>
                  <a:lnTo>
                    <a:pt x="428383" y="5478268"/>
                  </a:lnTo>
                  <a:lnTo>
                    <a:pt x="408497" y="5434173"/>
                  </a:lnTo>
                  <a:lnTo>
                    <a:pt x="389026" y="5389972"/>
                  </a:lnTo>
                  <a:lnTo>
                    <a:pt x="369976" y="5345666"/>
                  </a:lnTo>
                  <a:lnTo>
                    <a:pt x="351349" y="5301258"/>
                  </a:lnTo>
                  <a:lnTo>
                    <a:pt x="333150" y="5256753"/>
                  </a:lnTo>
                  <a:lnTo>
                    <a:pt x="315384" y="5212153"/>
                  </a:lnTo>
                  <a:lnTo>
                    <a:pt x="298055" y="5167461"/>
                  </a:lnTo>
                  <a:lnTo>
                    <a:pt x="281168" y="5122680"/>
                  </a:lnTo>
                  <a:lnTo>
                    <a:pt x="264726" y="5077815"/>
                  </a:lnTo>
                  <a:lnTo>
                    <a:pt x="248735" y="5032867"/>
                  </a:lnTo>
                  <a:lnTo>
                    <a:pt x="233198" y="4987840"/>
                  </a:lnTo>
                  <a:lnTo>
                    <a:pt x="218120" y="4942738"/>
                  </a:lnTo>
                  <a:lnTo>
                    <a:pt x="203506" y="4897563"/>
                  </a:lnTo>
                  <a:lnTo>
                    <a:pt x="189359" y="4852318"/>
                  </a:lnTo>
                  <a:lnTo>
                    <a:pt x="175684" y="4807008"/>
                  </a:lnTo>
                  <a:lnTo>
                    <a:pt x="162486" y="4761634"/>
                  </a:lnTo>
                  <a:lnTo>
                    <a:pt x="149768" y="4716201"/>
                  </a:lnTo>
                  <a:lnTo>
                    <a:pt x="137535" y="4670711"/>
                  </a:lnTo>
                  <a:lnTo>
                    <a:pt x="125792" y="4625168"/>
                  </a:lnTo>
                  <a:lnTo>
                    <a:pt x="114543" y="4579574"/>
                  </a:lnTo>
                  <a:lnTo>
                    <a:pt x="103792" y="4533934"/>
                  </a:lnTo>
                  <a:lnTo>
                    <a:pt x="93544" y="4488249"/>
                  </a:lnTo>
                  <a:lnTo>
                    <a:pt x="83802" y="4442524"/>
                  </a:lnTo>
                  <a:lnTo>
                    <a:pt x="74572" y="4396761"/>
                  </a:lnTo>
                  <a:lnTo>
                    <a:pt x="65858" y="4350965"/>
                  </a:lnTo>
                  <a:lnTo>
                    <a:pt x="57664" y="4305137"/>
                  </a:lnTo>
                  <a:lnTo>
                    <a:pt x="49994" y="4259281"/>
                  </a:lnTo>
                  <a:lnTo>
                    <a:pt x="42853" y="4213400"/>
                  </a:lnTo>
                  <a:lnTo>
                    <a:pt x="36245" y="4167498"/>
                  </a:lnTo>
                  <a:lnTo>
                    <a:pt x="30175" y="4121578"/>
                  </a:lnTo>
                  <a:lnTo>
                    <a:pt x="24647" y="4075642"/>
                  </a:lnTo>
                  <a:lnTo>
                    <a:pt x="19665" y="4029695"/>
                  </a:lnTo>
                  <a:lnTo>
                    <a:pt x="15234" y="3983738"/>
                  </a:lnTo>
                  <a:lnTo>
                    <a:pt x="11357" y="3937776"/>
                  </a:lnTo>
                  <a:lnTo>
                    <a:pt x="8040" y="3891812"/>
                  </a:lnTo>
                  <a:lnTo>
                    <a:pt x="5287" y="3845849"/>
                  </a:lnTo>
                  <a:lnTo>
                    <a:pt x="3102" y="3799889"/>
                  </a:lnTo>
                  <a:lnTo>
                    <a:pt x="1490" y="3753937"/>
                  </a:lnTo>
                  <a:lnTo>
                    <a:pt x="454" y="3707995"/>
                  </a:lnTo>
                  <a:lnTo>
                    <a:pt x="0" y="3662066"/>
                  </a:lnTo>
                  <a:lnTo>
                    <a:pt x="131" y="3616155"/>
                  </a:lnTo>
                  <a:lnTo>
                    <a:pt x="852" y="3570263"/>
                  </a:lnTo>
                  <a:lnTo>
                    <a:pt x="2167" y="3524394"/>
                  </a:lnTo>
                  <a:lnTo>
                    <a:pt x="4082" y="3478552"/>
                  </a:lnTo>
                  <a:lnTo>
                    <a:pt x="6599" y="3432739"/>
                  </a:lnTo>
                  <a:lnTo>
                    <a:pt x="9724" y="3386959"/>
                  </a:lnTo>
                  <a:lnTo>
                    <a:pt x="13460" y="3341214"/>
                  </a:lnTo>
                  <a:lnTo>
                    <a:pt x="17813" y="3295509"/>
                  </a:lnTo>
                  <a:lnTo>
                    <a:pt x="22786" y="3249846"/>
                  </a:lnTo>
                  <a:lnTo>
                    <a:pt x="28384" y="3204229"/>
                  </a:lnTo>
                  <a:lnTo>
                    <a:pt x="34612" y="3158660"/>
                  </a:lnTo>
                  <a:lnTo>
                    <a:pt x="41473" y="3113142"/>
                  </a:lnTo>
                  <a:lnTo>
                    <a:pt x="48972" y="3067680"/>
                  </a:lnTo>
                  <a:lnTo>
                    <a:pt x="57114" y="3022276"/>
                  </a:lnTo>
                  <a:lnTo>
                    <a:pt x="65902" y="2976934"/>
                  </a:lnTo>
                  <a:lnTo>
                    <a:pt x="75341" y="2931656"/>
                  </a:lnTo>
                  <a:lnTo>
                    <a:pt x="85436" y="2886446"/>
                  </a:lnTo>
                  <a:lnTo>
                    <a:pt x="96191" y="2841306"/>
                  </a:lnTo>
                  <a:lnTo>
                    <a:pt x="107610" y="2796241"/>
                  </a:lnTo>
                  <a:lnTo>
                    <a:pt x="119698" y="2751253"/>
                  </a:lnTo>
                  <a:lnTo>
                    <a:pt x="132458" y="2706346"/>
                  </a:lnTo>
                  <a:lnTo>
                    <a:pt x="145896" y="2661522"/>
                  </a:lnTo>
                  <a:lnTo>
                    <a:pt x="160016" y="2616785"/>
                  </a:lnTo>
                  <a:lnTo>
                    <a:pt x="174822" y="2572139"/>
                  </a:lnTo>
                  <a:lnTo>
                    <a:pt x="190318" y="2527585"/>
                  </a:lnTo>
                  <a:lnTo>
                    <a:pt x="206509" y="2483128"/>
                  </a:lnTo>
                  <a:lnTo>
                    <a:pt x="223399" y="2438771"/>
                  </a:lnTo>
                  <a:lnTo>
                    <a:pt x="240993" y="2394517"/>
                  </a:lnTo>
                  <a:lnTo>
                    <a:pt x="259294" y="2350368"/>
                  </a:lnTo>
                  <a:lnTo>
                    <a:pt x="278308" y="2306329"/>
                  </a:lnTo>
                  <a:lnTo>
                    <a:pt x="298039" y="2262402"/>
                  </a:lnTo>
                  <a:lnTo>
                    <a:pt x="318490" y="2218591"/>
                  </a:lnTo>
                  <a:lnTo>
                    <a:pt x="339667" y="2174898"/>
                  </a:lnTo>
                  <a:lnTo>
                    <a:pt x="361574" y="2131328"/>
                  </a:lnTo>
                  <a:lnTo>
                    <a:pt x="384215" y="2087882"/>
                  </a:lnTo>
                  <a:lnTo>
                    <a:pt x="407594" y="2044565"/>
                  </a:lnTo>
                  <a:lnTo>
                    <a:pt x="431716" y="2001380"/>
                  </a:lnTo>
                  <a:lnTo>
                    <a:pt x="456586" y="1958329"/>
                  </a:lnTo>
                  <a:lnTo>
                    <a:pt x="482504" y="1914790"/>
                  </a:lnTo>
                  <a:lnTo>
                    <a:pt x="508834" y="1871524"/>
                  </a:lnTo>
                  <a:lnTo>
                    <a:pt x="535570" y="1828534"/>
                  </a:lnTo>
                  <a:lnTo>
                    <a:pt x="562710" y="1785819"/>
                  </a:lnTo>
                  <a:lnTo>
                    <a:pt x="590251" y="1743382"/>
                  </a:lnTo>
                  <a:lnTo>
                    <a:pt x="618187" y="1701225"/>
                  </a:lnTo>
                  <a:lnTo>
                    <a:pt x="646517" y="1659348"/>
                  </a:lnTo>
                  <a:lnTo>
                    <a:pt x="675237" y="1617754"/>
                  </a:lnTo>
                  <a:lnTo>
                    <a:pt x="704342" y="1576443"/>
                  </a:lnTo>
                  <a:lnTo>
                    <a:pt x="733830" y="1535417"/>
                  </a:lnTo>
                  <a:lnTo>
                    <a:pt x="763697" y="1494679"/>
                  </a:lnTo>
                  <a:lnTo>
                    <a:pt x="793939" y="1454228"/>
                  </a:lnTo>
                  <a:lnTo>
                    <a:pt x="824553" y="1414067"/>
                  </a:lnTo>
                  <a:lnTo>
                    <a:pt x="855536" y="1374198"/>
                  </a:lnTo>
                  <a:lnTo>
                    <a:pt x="886883" y="1334621"/>
                  </a:lnTo>
                  <a:lnTo>
                    <a:pt x="918592" y="1295338"/>
                  </a:lnTo>
                  <a:lnTo>
                    <a:pt x="950658" y="1256350"/>
                  </a:lnTo>
                  <a:lnTo>
                    <a:pt x="983079" y="1217660"/>
                  </a:lnTo>
                  <a:lnTo>
                    <a:pt x="1015850" y="1179269"/>
                  </a:lnTo>
                  <a:lnTo>
                    <a:pt x="1048968" y="1141178"/>
                  </a:lnTo>
                  <a:lnTo>
                    <a:pt x="1082430" y="1103388"/>
                  </a:lnTo>
                  <a:lnTo>
                    <a:pt x="1116232" y="1065902"/>
                  </a:lnTo>
                  <a:lnTo>
                    <a:pt x="1150371" y="1028720"/>
                  </a:lnTo>
                  <a:lnTo>
                    <a:pt x="1184843" y="991844"/>
                  </a:lnTo>
                  <a:lnTo>
                    <a:pt x="1219644" y="955276"/>
                  </a:lnTo>
                  <a:lnTo>
                    <a:pt x="1254771" y="919016"/>
                  </a:lnTo>
                  <a:lnTo>
                    <a:pt x="1290220" y="883068"/>
                  </a:lnTo>
                  <a:lnTo>
                    <a:pt x="1325989" y="847431"/>
                  </a:lnTo>
                  <a:lnTo>
                    <a:pt x="1362072" y="812108"/>
                  </a:lnTo>
                  <a:lnTo>
                    <a:pt x="1398468" y="777100"/>
                  </a:lnTo>
                  <a:lnTo>
                    <a:pt x="1435172" y="742409"/>
                  </a:lnTo>
                  <a:lnTo>
                    <a:pt x="1472181" y="708036"/>
                  </a:lnTo>
                  <a:lnTo>
                    <a:pt x="1509491" y="673982"/>
                  </a:lnTo>
                  <a:lnTo>
                    <a:pt x="1547098" y="640249"/>
                  </a:lnTo>
                  <a:lnTo>
                    <a:pt x="1585000" y="606838"/>
                  </a:lnTo>
                  <a:lnTo>
                    <a:pt x="1623192" y="573752"/>
                  </a:lnTo>
                  <a:lnTo>
                    <a:pt x="1661672" y="540991"/>
                  </a:lnTo>
                  <a:lnTo>
                    <a:pt x="1700435" y="508557"/>
                  </a:lnTo>
                  <a:lnTo>
                    <a:pt x="1739478" y="476452"/>
                  </a:lnTo>
                  <a:lnTo>
                    <a:pt x="1778798" y="444676"/>
                  </a:lnTo>
                  <a:lnTo>
                    <a:pt x="1818390" y="413232"/>
                  </a:lnTo>
                  <a:lnTo>
                    <a:pt x="1858252" y="382121"/>
                  </a:lnTo>
                  <a:lnTo>
                    <a:pt x="1898380" y="351344"/>
                  </a:lnTo>
                  <a:lnTo>
                    <a:pt x="1938771" y="320903"/>
                  </a:lnTo>
                  <a:lnTo>
                    <a:pt x="1979420" y="290800"/>
                  </a:lnTo>
                  <a:lnTo>
                    <a:pt x="2020324" y="261035"/>
                  </a:lnTo>
                  <a:lnTo>
                    <a:pt x="2061481" y="231611"/>
                  </a:lnTo>
                  <a:lnTo>
                    <a:pt x="2102885" y="202529"/>
                  </a:lnTo>
                  <a:lnTo>
                    <a:pt x="2144534" y="173790"/>
                  </a:lnTo>
                  <a:lnTo>
                    <a:pt x="2186425" y="145396"/>
                  </a:lnTo>
                  <a:lnTo>
                    <a:pt x="2228553" y="117348"/>
                  </a:lnTo>
                  <a:lnTo>
                    <a:pt x="2270915" y="89648"/>
                  </a:lnTo>
                  <a:lnTo>
                    <a:pt x="2313508" y="62298"/>
                  </a:lnTo>
                  <a:lnTo>
                    <a:pt x="2356328" y="35298"/>
                  </a:lnTo>
                  <a:lnTo>
                    <a:pt x="2417762" y="0"/>
                  </a:lnTo>
                </a:path>
              </a:pathLst>
            </a:custGeom>
            <a:ln w="9525">
              <a:solidFill>
                <a:srgbClr val="000000"/>
              </a:solidFill>
            </a:ln>
          </p:spPr>
          <p:txBody>
            <a:bodyPr wrap="square" lIns="0" tIns="0" rIns="0" bIns="0" rtlCol="0"/>
            <a:lstStyle/>
            <a:p>
              <a:endParaRPr/>
            </a:p>
          </p:txBody>
        </p:sp>
        <p:sp>
          <p:nvSpPr>
            <p:cNvPr id="8" name="object 8"/>
            <p:cNvSpPr/>
            <p:nvPr/>
          </p:nvSpPr>
          <p:spPr>
            <a:xfrm>
              <a:off x="5433535" y="0"/>
              <a:ext cx="2131695" cy="6858000"/>
            </a:xfrm>
            <a:custGeom>
              <a:avLst/>
              <a:gdLst/>
              <a:ahLst/>
              <a:cxnLst/>
              <a:rect l="l" t="t" r="r" b="b"/>
              <a:pathLst>
                <a:path w="2131695" h="6858000">
                  <a:moveTo>
                    <a:pt x="1126778" y="6857999"/>
                  </a:moveTo>
                  <a:lnTo>
                    <a:pt x="1004775" y="6684552"/>
                  </a:lnTo>
                  <a:lnTo>
                    <a:pt x="977537" y="6643984"/>
                  </a:lnTo>
                  <a:lnTo>
                    <a:pt x="950592" y="6603262"/>
                  </a:lnTo>
                  <a:lnTo>
                    <a:pt x="923944" y="6562386"/>
                  </a:lnTo>
                  <a:lnTo>
                    <a:pt x="897596" y="6521358"/>
                  </a:lnTo>
                  <a:lnTo>
                    <a:pt x="871553" y="6480182"/>
                  </a:lnTo>
                  <a:lnTo>
                    <a:pt x="845817" y="6438860"/>
                  </a:lnTo>
                  <a:lnTo>
                    <a:pt x="820393" y="6397393"/>
                  </a:lnTo>
                  <a:lnTo>
                    <a:pt x="795283" y="6355785"/>
                  </a:lnTo>
                  <a:lnTo>
                    <a:pt x="770492" y="6314036"/>
                  </a:lnTo>
                  <a:lnTo>
                    <a:pt x="746023" y="6272151"/>
                  </a:lnTo>
                  <a:lnTo>
                    <a:pt x="721879" y="6230130"/>
                  </a:lnTo>
                  <a:lnTo>
                    <a:pt x="698065" y="6187976"/>
                  </a:lnTo>
                  <a:lnTo>
                    <a:pt x="674583" y="6145692"/>
                  </a:lnTo>
                  <a:lnTo>
                    <a:pt x="651438" y="6103280"/>
                  </a:lnTo>
                  <a:lnTo>
                    <a:pt x="628632" y="6060741"/>
                  </a:lnTo>
                  <a:lnTo>
                    <a:pt x="606170" y="6018079"/>
                  </a:lnTo>
                  <a:lnTo>
                    <a:pt x="584055" y="5975296"/>
                  </a:lnTo>
                  <a:lnTo>
                    <a:pt x="562291" y="5932393"/>
                  </a:lnTo>
                  <a:lnTo>
                    <a:pt x="540881" y="5889374"/>
                  </a:lnTo>
                  <a:lnTo>
                    <a:pt x="519828" y="5846239"/>
                  </a:lnTo>
                  <a:lnTo>
                    <a:pt x="499138" y="5802993"/>
                  </a:lnTo>
                  <a:lnTo>
                    <a:pt x="478812" y="5759636"/>
                  </a:lnTo>
                  <a:lnTo>
                    <a:pt x="458854" y="5716172"/>
                  </a:lnTo>
                  <a:lnTo>
                    <a:pt x="439269" y="5672602"/>
                  </a:lnTo>
                  <a:lnTo>
                    <a:pt x="420060" y="5628929"/>
                  </a:lnTo>
                  <a:lnTo>
                    <a:pt x="401230" y="5585155"/>
                  </a:lnTo>
                  <a:lnTo>
                    <a:pt x="382783" y="5541283"/>
                  </a:lnTo>
                  <a:lnTo>
                    <a:pt x="364722" y="5497314"/>
                  </a:lnTo>
                  <a:lnTo>
                    <a:pt x="347051" y="5453251"/>
                  </a:lnTo>
                  <a:lnTo>
                    <a:pt x="329774" y="5409096"/>
                  </a:lnTo>
                  <a:lnTo>
                    <a:pt x="312894" y="5364851"/>
                  </a:lnTo>
                  <a:lnTo>
                    <a:pt x="296415" y="5320519"/>
                  </a:lnTo>
                  <a:lnTo>
                    <a:pt x="280341" y="5276103"/>
                  </a:lnTo>
                  <a:lnTo>
                    <a:pt x="264674" y="5231603"/>
                  </a:lnTo>
                  <a:lnTo>
                    <a:pt x="249419" y="5187023"/>
                  </a:lnTo>
                  <a:lnTo>
                    <a:pt x="234579" y="5142365"/>
                  </a:lnTo>
                  <a:lnTo>
                    <a:pt x="220158" y="5097631"/>
                  </a:lnTo>
                  <a:lnTo>
                    <a:pt x="206159" y="5052824"/>
                  </a:lnTo>
                  <a:lnTo>
                    <a:pt x="192586" y="5007945"/>
                  </a:lnTo>
                  <a:lnTo>
                    <a:pt x="179443" y="4962997"/>
                  </a:lnTo>
                  <a:lnTo>
                    <a:pt x="166732" y="4917983"/>
                  </a:lnTo>
                  <a:lnTo>
                    <a:pt x="154458" y="4872904"/>
                  </a:lnTo>
                  <a:lnTo>
                    <a:pt x="142625" y="4827762"/>
                  </a:lnTo>
                  <a:lnTo>
                    <a:pt x="131235" y="4782561"/>
                  </a:lnTo>
                  <a:lnTo>
                    <a:pt x="120293" y="4737302"/>
                  </a:lnTo>
                  <a:lnTo>
                    <a:pt x="109801" y="4691988"/>
                  </a:lnTo>
                  <a:lnTo>
                    <a:pt x="99764" y="4646620"/>
                  </a:lnTo>
                  <a:lnTo>
                    <a:pt x="90185" y="4601202"/>
                  </a:lnTo>
                  <a:lnTo>
                    <a:pt x="81068" y="4555736"/>
                  </a:lnTo>
                  <a:lnTo>
                    <a:pt x="72417" y="4510223"/>
                  </a:lnTo>
                  <a:lnTo>
                    <a:pt x="64234" y="4464666"/>
                  </a:lnTo>
                  <a:lnTo>
                    <a:pt x="56523" y="4419067"/>
                  </a:lnTo>
                  <a:lnTo>
                    <a:pt x="49289" y="4373429"/>
                  </a:lnTo>
                  <a:lnTo>
                    <a:pt x="42534" y="4327754"/>
                  </a:lnTo>
                  <a:lnTo>
                    <a:pt x="36263" y="4282043"/>
                  </a:lnTo>
                  <a:lnTo>
                    <a:pt x="30478" y="4236301"/>
                  </a:lnTo>
                  <a:lnTo>
                    <a:pt x="25184" y="4190528"/>
                  </a:lnTo>
                  <a:lnTo>
                    <a:pt x="20383" y="4144726"/>
                  </a:lnTo>
                  <a:lnTo>
                    <a:pt x="16081" y="4098900"/>
                  </a:lnTo>
                  <a:lnTo>
                    <a:pt x="12279" y="4053049"/>
                  </a:lnTo>
                  <a:lnTo>
                    <a:pt x="8982" y="4007178"/>
                  </a:lnTo>
                  <a:lnTo>
                    <a:pt x="6193" y="3961287"/>
                  </a:lnTo>
                  <a:lnTo>
                    <a:pt x="3916" y="3915380"/>
                  </a:lnTo>
                  <a:lnTo>
                    <a:pt x="2155" y="3869459"/>
                  </a:lnTo>
                  <a:lnTo>
                    <a:pt x="913" y="3823525"/>
                  </a:lnTo>
                  <a:lnTo>
                    <a:pt x="193" y="3777582"/>
                  </a:lnTo>
                  <a:lnTo>
                    <a:pt x="0" y="3731631"/>
                  </a:lnTo>
                  <a:lnTo>
                    <a:pt x="336" y="3685674"/>
                  </a:lnTo>
                  <a:lnTo>
                    <a:pt x="1205" y="3639715"/>
                  </a:lnTo>
                  <a:lnTo>
                    <a:pt x="2612" y="3593755"/>
                  </a:lnTo>
                  <a:lnTo>
                    <a:pt x="4559" y="3547797"/>
                  </a:lnTo>
                  <a:lnTo>
                    <a:pt x="7051" y="3501843"/>
                  </a:lnTo>
                  <a:lnTo>
                    <a:pt x="10090" y="3455894"/>
                  </a:lnTo>
                  <a:lnTo>
                    <a:pt x="13680" y="3409954"/>
                  </a:lnTo>
                  <a:lnTo>
                    <a:pt x="17825" y="3364025"/>
                  </a:lnTo>
                  <a:lnTo>
                    <a:pt x="22528" y="3318109"/>
                  </a:lnTo>
                  <a:lnTo>
                    <a:pt x="27794" y="3272208"/>
                  </a:lnTo>
                  <a:lnTo>
                    <a:pt x="33625" y="3226324"/>
                  </a:lnTo>
                  <a:lnTo>
                    <a:pt x="40026" y="3180461"/>
                  </a:lnTo>
                  <a:lnTo>
                    <a:pt x="46999" y="3134619"/>
                  </a:lnTo>
                  <a:lnTo>
                    <a:pt x="54549" y="3088802"/>
                  </a:lnTo>
                  <a:lnTo>
                    <a:pt x="62678" y="3043011"/>
                  </a:lnTo>
                  <a:lnTo>
                    <a:pt x="71391" y="2997249"/>
                  </a:lnTo>
                  <a:lnTo>
                    <a:pt x="80691" y="2951519"/>
                  </a:lnTo>
                  <a:lnTo>
                    <a:pt x="90582" y="2905822"/>
                  </a:lnTo>
                  <a:lnTo>
                    <a:pt x="101067" y="2860160"/>
                  </a:lnTo>
                  <a:lnTo>
                    <a:pt x="112150" y="2814537"/>
                  </a:lnTo>
                  <a:lnTo>
                    <a:pt x="123835" y="2768954"/>
                  </a:lnTo>
                  <a:lnTo>
                    <a:pt x="136124" y="2723413"/>
                  </a:lnTo>
                  <a:lnTo>
                    <a:pt x="149022" y="2677918"/>
                  </a:lnTo>
                  <a:lnTo>
                    <a:pt x="162532" y="2632469"/>
                  </a:lnTo>
                  <a:lnTo>
                    <a:pt x="176659" y="2587070"/>
                  </a:lnTo>
                  <a:lnTo>
                    <a:pt x="191404" y="2541723"/>
                  </a:lnTo>
                  <a:lnTo>
                    <a:pt x="206772" y="2496429"/>
                  </a:lnTo>
                  <a:lnTo>
                    <a:pt x="222767" y="2451192"/>
                  </a:lnTo>
                  <a:lnTo>
                    <a:pt x="239392" y="2406014"/>
                  </a:lnTo>
                  <a:lnTo>
                    <a:pt x="256651" y="2360896"/>
                  </a:lnTo>
                  <a:lnTo>
                    <a:pt x="274547" y="2315841"/>
                  </a:lnTo>
                  <a:lnTo>
                    <a:pt x="293083" y="2270852"/>
                  </a:lnTo>
                  <a:lnTo>
                    <a:pt x="312265" y="2225930"/>
                  </a:lnTo>
                  <a:lnTo>
                    <a:pt x="332094" y="2181078"/>
                  </a:lnTo>
                  <a:lnTo>
                    <a:pt x="352575" y="2136298"/>
                  </a:lnTo>
                  <a:lnTo>
                    <a:pt x="373711" y="2091593"/>
                  </a:lnTo>
                  <a:lnTo>
                    <a:pt x="395505" y="2046965"/>
                  </a:lnTo>
                  <a:lnTo>
                    <a:pt x="417963" y="2002415"/>
                  </a:lnTo>
                  <a:lnTo>
                    <a:pt x="441086" y="1957947"/>
                  </a:lnTo>
                  <a:lnTo>
                    <a:pt x="464878" y="1913563"/>
                  </a:lnTo>
                  <a:lnTo>
                    <a:pt x="489344" y="1869264"/>
                  </a:lnTo>
                  <a:lnTo>
                    <a:pt x="514486" y="1825053"/>
                  </a:lnTo>
                  <a:lnTo>
                    <a:pt x="540309" y="1780933"/>
                  </a:lnTo>
                  <a:lnTo>
                    <a:pt x="566815" y="1736906"/>
                  </a:lnTo>
                  <a:lnTo>
                    <a:pt x="594009" y="1692973"/>
                  </a:lnTo>
                  <a:lnTo>
                    <a:pt x="621894" y="1649138"/>
                  </a:lnTo>
                  <a:lnTo>
                    <a:pt x="650473" y="1605402"/>
                  </a:lnTo>
                  <a:lnTo>
                    <a:pt x="679751" y="1561769"/>
                  </a:lnTo>
                  <a:lnTo>
                    <a:pt x="709731" y="1518239"/>
                  </a:lnTo>
                  <a:lnTo>
                    <a:pt x="738665" y="1476997"/>
                  </a:lnTo>
                  <a:lnTo>
                    <a:pt x="767918" y="1435929"/>
                  </a:lnTo>
                  <a:lnTo>
                    <a:pt x="797486" y="1395039"/>
                  </a:lnTo>
                  <a:lnTo>
                    <a:pt x="827368" y="1354329"/>
                  </a:lnTo>
                  <a:lnTo>
                    <a:pt x="857560" y="1313801"/>
                  </a:lnTo>
                  <a:lnTo>
                    <a:pt x="888062" y="1273457"/>
                  </a:lnTo>
                  <a:lnTo>
                    <a:pt x="918869" y="1233300"/>
                  </a:lnTo>
                  <a:lnTo>
                    <a:pt x="949981" y="1193332"/>
                  </a:lnTo>
                  <a:lnTo>
                    <a:pt x="981394" y="1153555"/>
                  </a:lnTo>
                  <a:lnTo>
                    <a:pt x="1013107" y="1113972"/>
                  </a:lnTo>
                  <a:lnTo>
                    <a:pt x="1045116" y="1074585"/>
                  </a:lnTo>
                  <a:lnTo>
                    <a:pt x="1077420" y="1035397"/>
                  </a:lnTo>
                  <a:lnTo>
                    <a:pt x="1110016" y="996410"/>
                  </a:lnTo>
                  <a:lnTo>
                    <a:pt x="1142902" y="957626"/>
                  </a:lnTo>
                  <a:lnTo>
                    <a:pt x="1176075" y="919047"/>
                  </a:lnTo>
                  <a:lnTo>
                    <a:pt x="1209534" y="880677"/>
                  </a:lnTo>
                  <a:lnTo>
                    <a:pt x="1243275" y="842516"/>
                  </a:lnTo>
                  <a:lnTo>
                    <a:pt x="1277296" y="804569"/>
                  </a:lnTo>
                  <a:lnTo>
                    <a:pt x="1311596" y="766836"/>
                  </a:lnTo>
                  <a:lnTo>
                    <a:pt x="1346171" y="729321"/>
                  </a:lnTo>
                  <a:lnTo>
                    <a:pt x="1381019" y="692025"/>
                  </a:lnTo>
                  <a:lnTo>
                    <a:pt x="1416139" y="654952"/>
                  </a:lnTo>
                  <a:lnTo>
                    <a:pt x="1451527" y="618103"/>
                  </a:lnTo>
                  <a:lnTo>
                    <a:pt x="1487181" y="581481"/>
                  </a:lnTo>
                  <a:lnTo>
                    <a:pt x="1523099" y="545088"/>
                  </a:lnTo>
                  <a:lnTo>
                    <a:pt x="1559279" y="508926"/>
                  </a:lnTo>
                  <a:lnTo>
                    <a:pt x="1595718" y="472998"/>
                  </a:lnTo>
                  <a:lnTo>
                    <a:pt x="1632413" y="437307"/>
                  </a:lnTo>
                  <a:lnTo>
                    <a:pt x="1669363" y="401854"/>
                  </a:lnTo>
                  <a:lnTo>
                    <a:pt x="1706566" y="366642"/>
                  </a:lnTo>
                  <a:lnTo>
                    <a:pt x="1744018" y="331673"/>
                  </a:lnTo>
                  <a:lnTo>
                    <a:pt x="1781717" y="296950"/>
                  </a:lnTo>
                  <a:lnTo>
                    <a:pt x="1819661" y="262475"/>
                  </a:lnTo>
                  <a:lnTo>
                    <a:pt x="1857848" y="228251"/>
                  </a:lnTo>
                  <a:lnTo>
                    <a:pt x="1896275" y="194279"/>
                  </a:lnTo>
                  <a:lnTo>
                    <a:pt x="2131321" y="0"/>
                  </a:lnTo>
                </a:path>
              </a:pathLst>
            </a:custGeom>
            <a:ln w="9525">
              <a:solidFill>
                <a:srgbClr val="000000"/>
              </a:solidFill>
            </a:ln>
          </p:spPr>
          <p:txBody>
            <a:bodyPr wrap="square" lIns="0" tIns="0" rIns="0" bIns="0" rtlCol="0"/>
            <a:lstStyle/>
            <a:p>
              <a:endParaRPr/>
            </a:p>
          </p:txBody>
        </p:sp>
        <p:sp>
          <p:nvSpPr>
            <p:cNvPr id="9" name="object 9"/>
            <p:cNvSpPr/>
            <p:nvPr/>
          </p:nvSpPr>
          <p:spPr>
            <a:xfrm>
              <a:off x="6953133" y="0"/>
              <a:ext cx="5239385" cy="6858000"/>
            </a:xfrm>
            <a:custGeom>
              <a:avLst/>
              <a:gdLst/>
              <a:ahLst/>
              <a:cxnLst/>
              <a:rect l="l" t="t" r="r" b="b"/>
              <a:pathLst>
                <a:path w="5239384" h="6858000">
                  <a:moveTo>
                    <a:pt x="5238866" y="0"/>
                  </a:moveTo>
                  <a:lnTo>
                    <a:pt x="2829117" y="0"/>
                  </a:lnTo>
                  <a:lnTo>
                    <a:pt x="2559141" y="124371"/>
                  </a:lnTo>
                  <a:lnTo>
                    <a:pt x="2514285" y="146927"/>
                  </a:lnTo>
                  <a:lnTo>
                    <a:pt x="2469635" y="169889"/>
                  </a:lnTo>
                  <a:lnTo>
                    <a:pt x="2425195" y="193258"/>
                  </a:lnTo>
                  <a:lnTo>
                    <a:pt x="2380970" y="217029"/>
                  </a:lnTo>
                  <a:lnTo>
                    <a:pt x="2336962" y="241202"/>
                  </a:lnTo>
                  <a:lnTo>
                    <a:pt x="2293178" y="265775"/>
                  </a:lnTo>
                  <a:lnTo>
                    <a:pt x="2249621" y="290745"/>
                  </a:lnTo>
                  <a:lnTo>
                    <a:pt x="2206296" y="316112"/>
                  </a:lnTo>
                  <a:lnTo>
                    <a:pt x="2163207" y="341872"/>
                  </a:lnTo>
                  <a:lnTo>
                    <a:pt x="2120358" y="368025"/>
                  </a:lnTo>
                  <a:lnTo>
                    <a:pt x="2077754" y="394569"/>
                  </a:lnTo>
                  <a:lnTo>
                    <a:pt x="2035398" y="421501"/>
                  </a:lnTo>
                  <a:lnTo>
                    <a:pt x="1993297" y="448820"/>
                  </a:lnTo>
                  <a:lnTo>
                    <a:pt x="1951453" y="476524"/>
                  </a:lnTo>
                  <a:lnTo>
                    <a:pt x="1909871" y="504611"/>
                  </a:lnTo>
                  <a:lnTo>
                    <a:pt x="1868556" y="533080"/>
                  </a:lnTo>
                  <a:lnTo>
                    <a:pt x="1827512" y="561927"/>
                  </a:lnTo>
                  <a:lnTo>
                    <a:pt x="1786743" y="591153"/>
                  </a:lnTo>
                  <a:lnTo>
                    <a:pt x="1746254" y="620754"/>
                  </a:lnTo>
                  <a:lnTo>
                    <a:pt x="1706049" y="650729"/>
                  </a:lnTo>
                  <a:lnTo>
                    <a:pt x="1666132" y="681077"/>
                  </a:lnTo>
                  <a:lnTo>
                    <a:pt x="1626507" y="711794"/>
                  </a:lnTo>
                  <a:lnTo>
                    <a:pt x="1587180" y="742880"/>
                  </a:lnTo>
                  <a:lnTo>
                    <a:pt x="1548154" y="774333"/>
                  </a:lnTo>
                  <a:lnTo>
                    <a:pt x="1509434" y="806150"/>
                  </a:lnTo>
                  <a:lnTo>
                    <a:pt x="1471024" y="838331"/>
                  </a:lnTo>
                  <a:lnTo>
                    <a:pt x="1432929" y="870872"/>
                  </a:lnTo>
                  <a:lnTo>
                    <a:pt x="1395152" y="903773"/>
                  </a:lnTo>
                  <a:lnTo>
                    <a:pt x="1357699" y="937031"/>
                  </a:lnTo>
                  <a:lnTo>
                    <a:pt x="1320573" y="970644"/>
                  </a:lnTo>
                  <a:lnTo>
                    <a:pt x="1283779" y="1004612"/>
                  </a:lnTo>
                  <a:lnTo>
                    <a:pt x="1247321" y="1038931"/>
                  </a:lnTo>
                  <a:lnTo>
                    <a:pt x="1211204" y="1073600"/>
                  </a:lnTo>
                  <a:lnTo>
                    <a:pt x="1175432" y="1108618"/>
                  </a:lnTo>
                  <a:lnTo>
                    <a:pt x="1140010" y="1143982"/>
                  </a:lnTo>
                  <a:lnTo>
                    <a:pt x="1104941" y="1179691"/>
                  </a:lnTo>
                  <a:lnTo>
                    <a:pt x="1070230" y="1215742"/>
                  </a:lnTo>
                  <a:lnTo>
                    <a:pt x="1035882" y="1252134"/>
                  </a:lnTo>
                  <a:lnTo>
                    <a:pt x="1001900" y="1288865"/>
                  </a:lnTo>
                  <a:lnTo>
                    <a:pt x="968289" y="1325933"/>
                  </a:lnTo>
                  <a:lnTo>
                    <a:pt x="935055" y="1363337"/>
                  </a:lnTo>
                  <a:lnTo>
                    <a:pt x="902199" y="1401074"/>
                  </a:lnTo>
                  <a:lnTo>
                    <a:pt x="869729" y="1439143"/>
                  </a:lnTo>
                  <a:lnTo>
                    <a:pt x="837646" y="1477542"/>
                  </a:lnTo>
                  <a:lnTo>
                    <a:pt x="805957" y="1516268"/>
                  </a:lnTo>
                  <a:lnTo>
                    <a:pt x="774665" y="1555321"/>
                  </a:lnTo>
                  <a:lnTo>
                    <a:pt x="743775" y="1594699"/>
                  </a:lnTo>
                  <a:lnTo>
                    <a:pt x="713291" y="1634398"/>
                  </a:lnTo>
                  <a:lnTo>
                    <a:pt x="683217" y="1674419"/>
                  </a:lnTo>
                  <a:lnTo>
                    <a:pt x="653558" y="1714758"/>
                  </a:lnTo>
                  <a:lnTo>
                    <a:pt x="624318" y="1755414"/>
                  </a:lnTo>
                  <a:lnTo>
                    <a:pt x="595501" y="1796385"/>
                  </a:lnTo>
                  <a:lnTo>
                    <a:pt x="567112" y="1837670"/>
                  </a:lnTo>
                  <a:lnTo>
                    <a:pt x="539156" y="1879266"/>
                  </a:lnTo>
                  <a:lnTo>
                    <a:pt x="511636" y="1921172"/>
                  </a:lnTo>
                  <a:lnTo>
                    <a:pt x="484557" y="1963386"/>
                  </a:lnTo>
                  <a:lnTo>
                    <a:pt x="457923" y="2005905"/>
                  </a:lnTo>
                  <a:lnTo>
                    <a:pt x="431738" y="2048729"/>
                  </a:lnTo>
                  <a:lnTo>
                    <a:pt x="406008" y="2091855"/>
                  </a:lnTo>
                  <a:lnTo>
                    <a:pt x="381501" y="2134314"/>
                  </a:lnTo>
                  <a:lnTo>
                    <a:pt x="357812" y="2176921"/>
                  </a:lnTo>
                  <a:lnTo>
                    <a:pt x="334936" y="2219671"/>
                  </a:lnTo>
                  <a:lnTo>
                    <a:pt x="312867" y="2262560"/>
                  </a:lnTo>
                  <a:lnTo>
                    <a:pt x="291601" y="2305584"/>
                  </a:lnTo>
                  <a:lnTo>
                    <a:pt x="271132" y="2348741"/>
                  </a:lnTo>
                  <a:lnTo>
                    <a:pt x="251455" y="2392024"/>
                  </a:lnTo>
                  <a:lnTo>
                    <a:pt x="232564" y="2435432"/>
                  </a:lnTo>
                  <a:lnTo>
                    <a:pt x="214454" y="2478960"/>
                  </a:lnTo>
                  <a:lnTo>
                    <a:pt x="197119" y="2522604"/>
                  </a:lnTo>
                  <a:lnTo>
                    <a:pt x="180555" y="2566360"/>
                  </a:lnTo>
                  <a:lnTo>
                    <a:pt x="164756" y="2610224"/>
                  </a:lnTo>
                  <a:lnTo>
                    <a:pt x="149717" y="2654193"/>
                  </a:lnTo>
                  <a:lnTo>
                    <a:pt x="135433" y="2698262"/>
                  </a:lnTo>
                  <a:lnTo>
                    <a:pt x="121897" y="2742429"/>
                  </a:lnTo>
                  <a:lnTo>
                    <a:pt x="109106" y="2786687"/>
                  </a:lnTo>
                  <a:lnTo>
                    <a:pt x="97053" y="2831035"/>
                  </a:lnTo>
                  <a:lnTo>
                    <a:pt x="85733" y="2875468"/>
                  </a:lnTo>
                  <a:lnTo>
                    <a:pt x="75141" y="2919983"/>
                  </a:lnTo>
                  <a:lnTo>
                    <a:pt x="65272" y="2964574"/>
                  </a:lnTo>
                  <a:lnTo>
                    <a:pt x="56120" y="3009239"/>
                  </a:lnTo>
                  <a:lnTo>
                    <a:pt x="47680" y="3053974"/>
                  </a:lnTo>
                  <a:lnTo>
                    <a:pt x="39947" y="3098774"/>
                  </a:lnTo>
                  <a:lnTo>
                    <a:pt x="32915" y="3143637"/>
                  </a:lnTo>
                  <a:lnTo>
                    <a:pt x="26579" y="3188557"/>
                  </a:lnTo>
                  <a:lnTo>
                    <a:pt x="20933" y="3233531"/>
                  </a:lnTo>
                  <a:lnTo>
                    <a:pt x="15974" y="3278555"/>
                  </a:lnTo>
                  <a:lnTo>
                    <a:pt x="11694" y="3323626"/>
                  </a:lnTo>
                  <a:lnTo>
                    <a:pt x="8089" y="3368740"/>
                  </a:lnTo>
                  <a:lnTo>
                    <a:pt x="5153" y="3413891"/>
                  </a:lnTo>
                  <a:lnTo>
                    <a:pt x="2882" y="3459078"/>
                  </a:lnTo>
                  <a:lnTo>
                    <a:pt x="1269" y="3504296"/>
                  </a:lnTo>
                  <a:lnTo>
                    <a:pt x="310" y="3549540"/>
                  </a:lnTo>
                  <a:lnTo>
                    <a:pt x="0" y="3594807"/>
                  </a:lnTo>
                  <a:lnTo>
                    <a:pt x="332" y="3640094"/>
                  </a:lnTo>
                  <a:lnTo>
                    <a:pt x="1301" y="3685396"/>
                  </a:lnTo>
                  <a:lnTo>
                    <a:pt x="2903" y="3730710"/>
                  </a:lnTo>
                  <a:lnTo>
                    <a:pt x="5132" y="3776031"/>
                  </a:lnTo>
                  <a:lnTo>
                    <a:pt x="7983" y="3821356"/>
                  </a:lnTo>
                  <a:lnTo>
                    <a:pt x="11450" y="3866680"/>
                  </a:lnTo>
                  <a:lnTo>
                    <a:pt x="15527" y="3912001"/>
                  </a:lnTo>
                  <a:lnTo>
                    <a:pt x="20211" y="3957314"/>
                  </a:lnTo>
                  <a:lnTo>
                    <a:pt x="25495" y="4002615"/>
                  </a:lnTo>
                  <a:lnTo>
                    <a:pt x="31374" y="4047900"/>
                  </a:lnTo>
                  <a:lnTo>
                    <a:pt x="37843" y="4093166"/>
                  </a:lnTo>
                  <a:lnTo>
                    <a:pt x="44896" y="4138408"/>
                  </a:lnTo>
                  <a:lnTo>
                    <a:pt x="52529" y="4183623"/>
                  </a:lnTo>
                  <a:lnTo>
                    <a:pt x="60735" y="4228807"/>
                  </a:lnTo>
                  <a:lnTo>
                    <a:pt x="69510" y="4273956"/>
                  </a:lnTo>
                  <a:lnTo>
                    <a:pt x="78848" y="4319066"/>
                  </a:lnTo>
                  <a:lnTo>
                    <a:pt x="88744" y="4364133"/>
                  </a:lnTo>
                  <a:lnTo>
                    <a:pt x="99192" y="4409154"/>
                  </a:lnTo>
                  <a:lnTo>
                    <a:pt x="110188" y="4454124"/>
                  </a:lnTo>
                  <a:lnTo>
                    <a:pt x="121725" y="4499040"/>
                  </a:lnTo>
                  <a:lnTo>
                    <a:pt x="133799" y="4543897"/>
                  </a:lnTo>
                  <a:lnTo>
                    <a:pt x="146405" y="4588692"/>
                  </a:lnTo>
                  <a:lnTo>
                    <a:pt x="159537" y="4633421"/>
                  </a:lnTo>
                  <a:lnTo>
                    <a:pt x="173189" y="4678080"/>
                  </a:lnTo>
                  <a:lnTo>
                    <a:pt x="187356" y="4722666"/>
                  </a:lnTo>
                  <a:lnTo>
                    <a:pt x="202034" y="4767174"/>
                  </a:lnTo>
                  <a:lnTo>
                    <a:pt x="217217" y="4811600"/>
                  </a:lnTo>
                  <a:lnTo>
                    <a:pt x="232899" y="4855941"/>
                  </a:lnTo>
                  <a:lnTo>
                    <a:pt x="249075" y="4900193"/>
                  </a:lnTo>
                  <a:lnTo>
                    <a:pt x="265739" y="4944351"/>
                  </a:lnTo>
                  <a:lnTo>
                    <a:pt x="282888" y="4988412"/>
                  </a:lnTo>
                  <a:lnTo>
                    <a:pt x="300514" y="5032373"/>
                  </a:lnTo>
                  <a:lnTo>
                    <a:pt x="318614" y="5076229"/>
                  </a:lnTo>
                  <a:lnTo>
                    <a:pt x="337180" y="5119976"/>
                  </a:lnTo>
                  <a:lnTo>
                    <a:pt x="356210" y="5163610"/>
                  </a:lnTo>
                  <a:lnTo>
                    <a:pt x="375696" y="5207129"/>
                  </a:lnTo>
                  <a:lnTo>
                    <a:pt x="395633" y="5250526"/>
                  </a:lnTo>
                  <a:lnTo>
                    <a:pt x="416017" y="5293800"/>
                  </a:lnTo>
                  <a:lnTo>
                    <a:pt x="436843" y="5336946"/>
                  </a:lnTo>
                  <a:lnTo>
                    <a:pt x="458103" y="5379960"/>
                  </a:lnTo>
                  <a:lnTo>
                    <a:pt x="479794" y="5422838"/>
                  </a:lnTo>
                  <a:lnTo>
                    <a:pt x="501910" y="5465576"/>
                  </a:lnTo>
                  <a:lnTo>
                    <a:pt x="524446" y="5508171"/>
                  </a:lnTo>
                  <a:lnTo>
                    <a:pt x="547396" y="5550618"/>
                  </a:lnTo>
                  <a:lnTo>
                    <a:pt x="570756" y="5592914"/>
                  </a:lnTo>
                  <a:lnTo>
                    <a:pt x="594519" y="5635055"/>
                  </a:lnTo>
                  <a:lnTo>
                    <a:pt x="618681" y="5677037"/>
                  </a:lnTo>
                  <a:lnTo>
                    <a:pt x="643236" y="5718857"/>
                  </a:lnTo>
                  <a:lnTo>
                    <a:pt x="668178" y="5760509"/>
                  </a:lnTo>
                  <a:lnTo>
                    <a:pt x="693503" y="5801991"/>
                  </a:lnTo>
                  <a:lnTo>
                    <a:pt x="719206" y="5843298"/>
                  </a:lnTo>
                  <a:lnTo>
                    <a:pt x="745280" y="5884426"/>
                  </a:lnTo>
                  <a:lnTo>
                    <a:pt x="771721" y="5925373"/>
                  </a:lnTo>
                  <a:lnTo>
                    <a:pt x="798524" y="5966133"/>
                  </a:lnTo>
                  <a:lnTo>
                    <a:pt x="825682" y="6006703"/>
                  </a:lnTo>
                  <a:lnTo>
                    <a:pt x="853191" y="6047080"/>
                  </a:lnTo>
                  <a:lnTo>
                    <a:pt x="881045" y="6087258"/>
                  </a:lnTo>
                  <a:lnTo>
                    <a:pt x="909239" y="6127235"/>
                  </a:lnTo>
                  <a:lnTo>
                    <a:pt x="937768" y="6167007"/>
                  </a:lnTo>
                  <a:lnTo>
                    <a:pt x="966627" y="6206569"/>
                  </a:lnTo>
                  <a:lnTo>
                    <a:pt x="995809" y="6245918"/>
                  </a:lnTo>
                  <a:lnTo>
                    <a:pt x="1025311" y="6285049"/>
                  </a:lnTo>
                  <a:lnTo>
                    <a:pt x="1055125" y="6323960"/>
                  </a:lnTo>
                  <a:lnTo>
                    <a:pt x="1085248" y="6362645"/>
                  </a:lnTo>
                  <a:lnTo>
                    <a:pt x="1115674" y="6401102"/>
                  </a:lnTo>
                  <a:lnTo>
                    <a:pt x="1146397" y="6439327"/>
                  </a:lnTo>
                  <a:lnTo>
                    <a:pt x="1177413" y="6477314"/>
                  </a:lnTo>
                  <a:lnTo>
                    <a:pt x="1208715" y="6515062"/>
                  </a:lnTo>
                  <a:lnTo>
                    <a:pt x="1240299" y="6552565"/>
                  </a:lnTo>
                  <a:lnTo>
                    <a:pt x="1272160" y="6589820"/>
                  </a:lnTo>
                  <a:lnTo>
                    <a:pt x="1304291" y="6626822"/>
                  </a:lnTo>
                  <a:lnTo>
                    <a:pt x="1336688" y="6663569"/>
                  </a:lnTo>
                  <a:lnTo>
                    <a:pt x="1369345" y="6700057"/>
                  </a:lnTo>
                  <a:lnTo>
                    <a:pt x="1402257" y="6736280"/>
                  </a:lnTo>
                  <a:lnTo>
                    <a:pt x="1435419" y="6772236"/>
                  </a:lnTo>
                  <a:lnTo>
                    <a:pt x="1518096" y="6857999"/>
                  </a:lnTo>
                  <a:lnTo>
                    <a:pt x="5238866" y="6857999"/>
                  </a:lnTo>
                  <a:lnTo>
                    <a:pt x="5238866" y="0"/>
                  </a:lnTo>
                  <a:close/>
                </a:path>
              </a:pathLst>
            </a:custGeom>
            <a:solidFill>
              <a:srgbClr val="10B6F4"/>
            </a:solidFill>
          </p:spPr>
          <p:txBody>
            <a:bodyPr wrap="square" lIns="0" tIns="0" rIns="0" bIns="0" rtlCol="0"/>
            <a:lstStyle/>
            <a:p>
              <a:endParaRPr/>
            </a:p>
          </p:txBody>
        </p:sp>
      </p:grpSp>
      <p:sp>
        <p:nvSpPr>
          <p:cNvPr id="10" name="object 10"/>
          <p:cNvSpPr txBox="1"/>
          <p:nvPr/>
        </p:nvSpPr>
        <p:spPr>
          <a:xfrm>
            <a:off x="8090827" y="2345574"/>
            <a:ext cx="2969895" cy="1364615"/>
          </a:xfrm>
          <a:prstGeom prst="rect">
            <a:avLst/>
          </a:prstGeom>
        </p:spPr>
        <p:txBody>
          <a:bodyPr vert="horz" wrap="square" lIns="0" tIns="112395" rIns="0" bIns="0" rtlCol="0">
            <a:spAutoFit/>
          </a:bodyPr>
          <a:lstStyle/>
          <a:p>
            <a:pPr marL="12700" marR="5080">
              <a:lnSpc>
                <a:spcPts val="4900"/>
              </a:lnSpc>
              <a:spcBef>
                <a:spcPts val="885"/>
              </a:spcBef>
            </a:pPr>
            <a:r>
              <a:rPr sz="4700" spc="-220" dirty="0">
                <a:solidFill>
                  <a:srgbClr val="FFFEFF"/>
                </a:solidFill>
                <a:latin typeface="Trebuchet MS"/>
                <a:cs typeface="Trebuchet MS"/>
              </a:rPr>
              <a:t>Hur</a:t>
            </a:r>
            <a:r>
              <a:rPr sz="4700" spc="-705" dirty="0">
                <a:solidFill>
                  <a:srgbClr val="FFFEFF"/>
                </a:solidFill>
                <a:latin typeface="Trebuchet MS"/>
                <a:cs typeface="Trebuchet MS"/>
              </a:rPr>
              <a:t> </a:t>
            </a:r>
            <a:r>
              <a:rPr sz="4700" spc="-385" dirty="0">
                <a:solidFill>
                  <a:srgbClr val="FFFEFF"/>
                </a:solidFill>
                <a:latin typeface="Trebuchet MS"/>
                <a:cs typeface="Trebuchet MS"/>
              </a:rPr>
              <a:t>allvarliga  </a:t>
            </a:r>
            <a:r>
              <a:rPr sz="4700" spc="-270" dirty="0">
                <a:solidFill>
                  <a:srgbClr val="FFFEFF"/>
                </a:solidFill>
                <a:latin typeface="Trebuchet MS"/>
                <a:cs typeface="Trebuchet MS"/>
              </a:rPr>
              <a:t>är</a:t>
            </a:r>
            <a:r>
              <a:rPr sz="4700" spc="-640" dirty="0">
                <a:solidFill>
                  <a:srgbClr val="FFFEFF"/>
                </a:solidFill>
                <a:latin typeface="Trebuchet MS"/>
                <a:cs typeface="Trebuchet MS"/>
              </a:rPr>
              <a:t> </a:t>
            </a:r>
            <a:r>
              <a:rPr sz="4700" spc="-270" dirty="0">
                <a:solidFill>
                  <a:srgbClr val="FFFEFF"/>
                </a:solidFill>
                <a:latin typeface="Trebuchet MS"/>
                <a:cs typeface="Trebuchet MS"/>
              </a:rPr>
              <a:t>riskerna?</a:t>
            </a:r>
            <a:endParaRPr sz="4700">
              <a:latin typeface="Trebuchet MS"/>
              <a:cs typeface="Trebuchet MS"/>
            </a:endParaRPr>
          </a:p>
        </p:txBody>
      </p:sp>
      <p:sp>
        <p:nvSpPr>
          <p:cNvPr id="11" name="object 11"/>
          <p:cNvSpPr txBox="1">
            <a:spLocks noGrp="1"/>
          </p:cNvSpPr>
          <p:nvPr>
            <p:ph type="title"/>
          </p:nvPr>
        </p:nvSpPr>
        <p:spPr>
          <a:xfrm>
            <a:off x="877317" y="787907"/>
            <a:ext cx="4920615" cy="723900"/>
          </a:xfrm>
          <a:prstGeom prst="rect">
            <a:avLst/>
          </a:prstGeom>
        </p:spPr>
        <p:txBody>
          <a:bodyPr vert="horz" wrap="square" lIns="0" tIns="6350" rIns="0" bIns="0" rtlCol="0">
            <a:spAutoFit/>
          </a:bodyPr>
          <a:lstStyle/>
          <a:p>
            <a:pPr marL="12700" marR="5080" algn="just">
              <a:lnSpc>
                <a:spcPct val="110000"/>
              </a:lnSpc>
              <a:spcBef>
                <a:spcPts val="50"/>
              </a:spcBef>
            </a:pPr>
            <a:r>
              <a:rPr sz="1400" spc="50" dirty="0">
                <a:solidFill>
                  <a:srgbClr val="000000"/>
                </a:solidFill>
              </a:rPr>
              <a:t>När</a:t>
            </a:r>
            <a:r>
              <a:rPr sz="1400" spc="-70" dirty="0">
                <a:solidFill>
                  <a:srgbClr val="000000"/>
                </a:solidFill>
              </a:rPr>
              <a:t> </a:t>
            </a:r>
            <a:r>
              <a:rPr sz="1400" spc="40" dirty="0">
                <a:solidFill>
                  <a:srgbClr val="000000"/>
                </a:solidFill>
              </a:rPr>
              <a:t>riskerna</a:t>
            </a:r>
            <a:r>
              <a:rPr sz="1400" spc="-80" dirty="0">
                <a:solidFill>
                  <a:srgbClr val="000000"/>
                </a:solidFill>
              </a:rPr>
              <a:t> </a:t>
            </a:r>
            <a:r>
              <a:rPr sz="1400" spc="15" dirty="0">
                <a:solidFill>
                  <a:srgbClr val="000000"/>
                </a:solidFill>
              </a:rPr>
              <a:t>är</a:t>
            </a:r>
            <a:r>
              <a:rPr sz="1400" spc="-70" dirty="0">
                <a:solidFill>
                  <a:srgbClr val="000000"/>
                </a:solidFill>
              </a:rPr>
              <a:t> </a:t>
            </a:r>
            <a:r>
              <a:rPr sz="1400" spc="10" dirty="0">
                <a:solidFill>
                  <a:srgbClr val="000000"/>
                </a:solidFill>
              </a:rPr>
              <a:t>listade</a:t>
            </a:r>
            <a:r>
              <a:rPr sz="1400" spc="-75" dirty="0">
                <a:solidFill>
                  <a:srgbClr val="000000"/>
                </a:solidFill>
              </a:rPr>
              <a:t> </a:t>
            </a:r>
            <a:r>
              <a:rPr sz="1400" spc="15" dirty="0">
                <a:solidFill>
                  <a:srgbClr val="000000"/>
                </a:solidFill>
              </a:rPr>
              <a:t>är</a:t>
            </a:r>
            <a:r>
              <a:rPr sz="1400" spc="-65" dirty="0">
                <a:solidFill>
                  <a:srgbClr val="000000"/>
                </a:solidFill>
              </a:rPr>
              <a:t> </a:t>
            </a:r>
            <a:r>
              <a:rPr sz="1400" spc="-5" dirty="0">
                <a:solidFill>
                  <a:srgbClr val="000000"/>
                </a:solidFill>
              </a:rPr>
              <a:t>det</a:t>
            </a:r>
            <a:r>
              <a:rPr sz="1400" spc="-70" dirty="0">
                <a:solidFill>
                  <a:srgbClr val="000000"/>
                </a:solidFill>
              </a:rPr>
              <a:t> </a:t>
            </a:r>
            <a:r>
              <a:rPr sz="1400" spc="80" dirty="0">
                <a:solidFill>
                  <a:srgbClr val="000000"/>
                </a:solidFill>
              </a:rPr>
              <a:t>dags</a:t>
            </a:r>
            <a:r>
              <a:rPr sz="1400" spc="-80" dirty="0">
                <a:solidFill>
                  <a:srgbClr val="000000"/>
                </a:solidFill>
              </a:rPr>
              <a:t> </a:t>
            </a:r>
            <a:r>
              <a:rPr sz="1400" spc="-90" dirty="0">
                <a:solidFill>
                  <a:srgbClr val="000000"/>
                </a:solidFill>
              </a:rPr>
              <a:t>att</a:t>
            </a:r>
            <a:r>
              <a:rPr sz="1400" spc="-70" dirty="0">
                <a:solidFill>
                  <a:srgbClr val="000000"/>
                </a:solidFill>
              </a:rPr>
              <a:t> </a:t>
            </a:r>
            <a:r>
              <a:rPr sz="1400" spc="-65" dirty="0">
                <a:solidFill>
                  <a:srgbClr val="000000"/>
                </a:solidFill>
              </a:rPr>
              <a:t>ta</a:t>
            </a:r>
            <a:r>
              <a:rPr sz="1400" spc="-75" dirty="0">
                <a:solidFill>
                  <a:srgbClr val="000000"/>
                </a:solidFill>
              </a:rPr>
              <a:t> </a:t>
            </a:r>
            <a:r>
              <a:rPr sz="1400" spc="25" dirty="0">
                <a:solidFill>
                  <a:srgbClr val="000000"/>
                </a:solidFill>
              </a:rPr>
              <a:t>reda</a:t>
            </a:r>
            <a:r>
              <a:rPr sz="1400" spc="-80" dirty="0">
                <a:solidFill>
                  <a:srgbClr val="000000"/>
                </a:solidFill>
              </a:rPr>
              <a:t> </a:t>
            </a:r>
            <a:r>
              <a:rPr sz="1400" spc="50" dirty="0">
                <a:solidFill>
                  <a:srgbClr val="000000"/>
                </a:solidFill>
              </a:rPr>
              <a:t>på</a:t>
            </a:r>
            <a:r>
              <a:rPr sz="1400" spc="-80" dirty="0">
                <a:solidFill>
                  <a:srgbClr val="000000"/>
                </a:solidFill>
              </a:rPr>
              <a:t> </a:t>
            </a:r>
            <a:r>
              <a:rPr sz="1400" spc="35" dirty="0">
                <a:solidFill>
                  <a:srgbClr val="000000"/>
                </a:solidFill>
              </a:rPr>
              <a:t>vilka</a:t>
            </a:r>
            <a:r>
              <a:rPr sz="1400" spc="-80" dirty="0">
                <a:solidFill>
                  <a:srgbClr val="000000"/>
                </a:solidFill>
              </a:rPr>
              <a:t> </a:t>
            </a:r>
            <a:r>
              <a:rPr sz="1400" spc="45" dirty="0">
                <a:solidFill>
                  <a:srgbClr val="000000"/>
                </a:solidFill>
              </a:rPr>
              <a:t>risker  </a:t>
            </a:r>
            <a:r>
              <a:rPr sz="1400" spc="55" dirty="0">
                <a:solidFill>
                  <a:srgbClr val="000000"/>
                </a:solidFill>
              </a:rPr>
              <a:t>som</a:t>
            </a:r>
            <a:r>
              <a:rPr sz="1400" spc="-75" dirty="0">
                <a:solidFill>
                  <a:srgbClr val="000000"/>
                </a:solidFill>
              </a:rPr>
              <a:t> </a:t>
            </a:r>
            <a:r>
              <a:rPr sz="1400" spc="15" dirty="0">
                <a:solidFill>
                  <a:srgbClr val="000000"/>
                </a:solidFill>
              </a:rPr>
              <a:t>är</a:t>
            </a:r>
            <a:r>
              <a:rPr sz="1400" spc="-65" dirty="0">
                <a:solidFill>
                  <a:srgbClr val="000000"/>
                </a:solidFill>
              </a:rPr>
              <a:t> </a:t>
            </a:r>
            <a:r>
              <a:rPr sz="1400" spc="15" dirty="0">
                <a:solidFill>
                  <a:srgbClr val="000000"/>
                </a:solidFill>
              </a:rPr>
              <a:t>viktigaste</a:t>
            </a:r>
            <a:r>
              <a:rPr sz="1400" spc="-70" dirty="0">
                <a:solidFill>
                  <a:srgbClr val="000000"/>
                </a:solidFill>
              </a:rPr>
              <a:t> </a:t>
            </a:r>
            <a:r>
              <a:rPr sz="1400" spc="-90" dirty="0">
                <a:solidFill>
                  <a:srgbClr val="000000"/>
                </a:solidFill>
              </a:rPr>
              <a:t>att</a:t>
            </a:r>
            <a:r>
              <a:rPr sz="1400" spc="-70" dirty="0">
                <a:solidFill>
                  <a:srgbClr val="000000"/>
                </a:solidFill>
              </a:rPr>
              <a:t> </a:t>
            </a:r>
            <a:r>
              <a:rPr sz="1400" spc="15" dirty="0">
                <a:solidFill>
                  <a:srgbClr val="000000"/>
                </a:solidFill>
              </a:rPr>
              <a:t>bevaka.</a:t>
            </a:r>
            <a:r>
              <a:rPr sz="1400" spc="-180" dirty="0">
                <a:solidFill>
                  <a:srgbClr val="000000"/>
                </a:solidFill>
              </a:rPr>
              <a:t> </a:t>
            </a:r>
            <a:r>
              <a:rPr sz="1400" spc="-15" dirty="0">
                <a:solidFill>
                  <a:srgbClr val="000000"/>
                </a:solidFill>
              </a:rPr>
              <a:t>Detta</a:t>
            </a:r>
            <a:r>
              <a:rPr sz="1400" spc="-80" dirty="0">
                <a:solidFill>
                  <a:srgbClr val="000000"/>
                </a:solidFill>
              </a:rPr>
              <a:t> </a:t>
            </a:r>
            <a:r>
              <a:rPr sz="1400" spc="80" dirty="0">
                <a:solidFill>
                  <a:srgbClr val="000000"/>
                </a:solidFill>
              </a:rPr>
              <a:t>görs</a:t>
            </a:r>
            <a:r>
              <a:rPr sz="1400" spc="-75" dirty="0">
                <a:solidFill>
                  <a:srgbClr val="000000"/>
                </a:solidFill>
              </a:rPr>
              <a:t> </a:t>
            </a:r>
            <a:r>
              <a:rPr sz="1400" spc="60" dirty="0">
                <a:solidFill>
                  <a:srgbClr val="000000"/>
                </a:solidFill>
              </a:rPr>
              <a:t>genom</a:t>
            </a:r>
            <a:r>
              <a:rPr sz="1400" spc="-70" dirty="0">
                <a:solidFill>
                  <a:srgbClr val="000000"/>
                </a:solidFill>
              </a:rPr>
              <a:t> </a:t>
            </a:r>
            <a:r>
              <a:rPr sz="1400" spc="35" dirty="0">
                <a:solidFill>
                  <a:srgbClr val="000000"/>
                </a:solidFill>
              </a:rPr>
              <a:t>en</a:t>
            </a:r>
            <a:r>
              <a:rPr sz="1400" spc="-70" dirty="0">
                <a:solidFill>
                  <a:srgbClr val="000000"/>
                </a:solidFill>
              </a:rPr>
              <a:t> </a:t>
            </a:r>
            <a:r>
              <a:rPr sz="1400" spc="25" dirty="0">
                <a:solidFill>
                  <a:srgbClr val="000000"/>
                </a:solidFill>
              </a:rPr>
              <a:t>uträkning  </a:t>
            </a:r>
            <a:r>
              <a:rPr sz="1400" spc="55" dirty="0">
                <a:solidFill>
                  <a:srgbClr val="000000"/>
                </a:solidFill>
              </a:rPr>
              <a:t>som</a:t>
            </a:r>
            <a:r>
              <a:rPr sz="1400" spc="-80" dirty="0">
                <a:solidFill>
                  <a:srgbClr val="000000"/>
                </a:solidFill>
              </a:rPr>
              <a:t> </a:t>
            </a:r>
            <a:r>
              <a:rPr sz="1400" spc="10" dirty="0">
                <a:solidFill>
                  <a:srgbClr val="000000"/>
                </a:solidFill>
              </a:rPr>
              <a:t>multiplicerar</a:t>
            </a:r>
            <a:r>
              <a:rPr sz="1400" spc="-70" dirty="0">
                <a:solidFill>
                  <a:srgbClr val="000000"/>
                </a:solidFill>
              </a:rPr>
              <a:t> </a:t>
            </a:r>
            <a:r>
              <a:rPr sz="1400" spc="45" dirty="0">
                <a:solidFill>
                  <a:srgbClr val="000000"/>
                </a:solidFill>
              </a:rPr>
              <a:t>konsekvensen</a:t>
            </a:r>
            <a:r>
              <a:rPr sz="1400" spc="-75" dirty="0">
                <a:solidFill>
                  <a:srgbClr val="000000"/>
                </a:solidFill>
              </a:rPr>
              <a:t> </a:t>
            </a:r>
            <a:r>
              <a:rPr sz="1400" spc="-5" dirty="0">
                <a:solidFill>
                  <a:srgbClr val="000000"/>
                </a:solidFill>
              </a:rPr>
              <a:t>det</a:t>
            </a:r>
            <a:r>
              <a:rPr sz="1400" spc="-70" dirty="0">
                <a:solidFill>
                  <a:srgbClr val="000000"/>
                </a:solidFill>
              </a:rPr>
              <a:t> </a:t>
            </a:r>
            <a:r>
              <a:rPr sz="1400" spc="-25" dirty="0">
                <a:solidFill>
                  <a:srgbClr val="000000"/>
                </a:solidFill>
              </a:rPr>
              <a:t>får</a:t>
            </a:r>
            <a:r>
              <a:rPr sz="1400" spc="-75" dirty="0">
                <a:solidFill>
                  <a:srgbClr val="000000"/>
                </a:solidFill>
              </a:rPr>
              <a:t> </a:t>
            </a:r>
            <a:r>
              <a:rPr sz="1400" spc="50" dirty="0">
                <a:solidFill>
                  <a:srgbClr val="000000"/>
                </a:solidFill>
              </a:rPr>
              <a:t>på</a:t>
            </a:r>
            <a:r>
              <a:rPr sz="1400" spc="-80" dirty="0">
                <a:solidFill>
                  <a:srgbClr val="000000"/>
                </a:solidFill>
              </a:rPr>
              <a:t> </a:t>
            </a:r>
            <a:r>
              <a:rPr sz="1400" spc="-10" dirty="0">
                <a:solidFill>
                  <a:srgbClr val="000000"/>
                </a:solidFill>
              </a:rPr>
              <a:t>projektet</a:t>
            </a:r>
            <a:r>
              <a:rPr sz="1400" spc="-70" dirty="0">
                <a:solidFill>
                  <a:srgbClr val="000000"/>
                </a:solidFill>
              </a:rPr>
              <a:t> </a:t>
            </a:r>
            <a:r>
              <a:rPr sz="1400" spc="55" dirty="0">
                <a:solidFill>
                  <a:srgbClr val="000000"/>
                </a:solidFill>
              </a:rPr>
              <a:t>med</a:t>
            </a:r>
            <a:endParaRPr sz="1400"/>
          </a:p>
        </p:txBody>
      </p:sp>
      <p:sp>
        <p:nvSpPr>
          <p:cNvPr id="12" name="object 12"/>
          <p:cNvSpPr txBox="1"/>
          <p:nvPr/>
        </p:nvSpPr>
        <p:spPr>
          <a:xfrm>
            <a:off x="877317" y="1501140"/>
            <a:ext cx="3829685" cy="238760"/>
          </a:xfrm>
          <a:prstGeom prst="rect">
            <a:avLst/>
          </a:prstGeom>
        </p:spPr>
        <p:txBody>
          <a:bodyPr vert="horz" wrap="square" lIns="0" tIns="12700" rIns="0" bIns="0" rtlCol="0">
            <a:spAutoFit/>
          </a:bodyPr>
          <a:lstStyle/>
          <a:p>
            <a:pPr marL="12700">
              <a:lnSpc>
                <a:spcPct val="100000"/>
              </a:lnSpc>
              <a:spcBef>
                <a:spcPts val="100"/>
              </a:spcBef>
            </a:pPr>
            <a:r>
              <a:rPr sz="1400" spc="20" dirty="0">
                <a:latin typeface="Trebuchet MS"/>
                <a:cs typeface="Trebuchet MS"/>
              </a:rPr>
              <a:t>sannolikheten </a:t>
            </a:r>
            <a:r>
              <a:rPr sz="1400" spc="-90" dirty="0">
                <a:latin typeface="Trebuchet MS"/>
                <a:cs typeface="Trebuchet MS"/>
              </a:rPr>
              <a:t>att </a:t>
            </a:r>
            <a:r>
              <a:rPr sz="1400" spc="45" dirty="0">
                <a:latin typeface="Trebuchet MS"/>
                <a:cs typeface="Trebuchet MS"/>
              </a:rPr>
              <a:t>risken </a:t>
            </a:r>
            <a:r>
              <a:rPr sz="1400" spc="30" dirty="0">
                <a:latin typeface="Trebuchet MS"/>
                <a:cs typeface="Trebuchet MS"/>
              </a:rPr>
              <a:t>blir</a:t>
            </a:r>
            <a:r>
              <a:rPr sz="1400" spc="-315" dirty="0">
                <a:latin typeface="Trebuchet MS"/>
                <a:cs typeface="Trebuchet MS"/>
              </a:rPr>
              <a:t> </a:t>
            </a:r>
            <a:r>
              <a:rPr sz="1400" spc="-80" dirty="0">
                <a:latin typeface="Trebuchet MS"/>
                <a:cs typeface="Trebuchet MS"/>
              </a:rPr>
              <a:t>ett </a:t>
            </a:r>
            <a:r>
              <a:rPr sz="1400" spc="-20" dirty="0">
                <a:latin typeface="Trebuchet MS"/>
                <a:cs typeface="Trebuchet MS"/>
              </a:rPr>
              <a:t>reellt </a:t>
            </a:r>
            <a:r>
              <a:rPr sz="1400" spc="20" dirty="0">
                <a:latin typeface="Trebuchet MS"/>
                <a:cs typeface="Trebuchet MS"/>
              </a:rPr>
              <a:t>problem.</a:t>
            </a:r>
            <a:endParaRPr sz="1400">
              <a:latin typeface="Trebuchet MS"/>
              <a:cs typeface="Trebuchet MS"/>
            </a:endParaRPr>
          </a:p>
        </p:txBody>
      </p:sp>
      <p:sp>
        <p:nvSpPr>
          <p:cNvPr id="13" name="object 13"/>
          <p:cNvSpPr txBox="1"/>
          <p:nvPr/>
        </p:nvSpPr>
        <p:spPr>
          <a:xfrm>
            <a:off x="800144" y="1699590"/>
            <a:ext cx="3674745" cy="502920"/>
          </a:xfrm>
          <a:prstGeom prst="rect">
            <a:avLst/>
          </a:prstGeom>
        </p:spPr>
        <p:txBody>
          <a:bodyPr vert="horz" wrap="square" lIns="0" tIns="0" rIns="0" bIns="0" rtlCol="0">
            <a:spAutoFit/>
          </a:bodyPr>
          <a:lstStyle/>
          <a:p>
            <a:pPr>
              <a:lnSpc>
                <a:spcPct val="100000"/>
              </a:lnSpc>
            </a:pPr>
            <a:endParaRPr sz="1250">
              <a:latin typeface="Times New Roman"/>
              <a:cs typeface="Times New Roman"/>
            </a:endParaRPr>
          </a:p>
          <a:p>
            <a:pPr marL="318135" indent="-229235">
              <a:lnSpc>
                <a:spcPct val="100000"/>
              </a:lnSpc>
              <a:spcBef>
                <a:spcPts val="5"/>
              </a:spcBef>
              <a:buClr>
                <a:srgbClr val="10B6F4"/>
              </a:buClr>
              <a:buSzPct val="107142"/>
              <a:buFont typeface="Wingdings"/>
              <a:buChar char=""/>
              <a:tabLst>
                <a:tab pos="318135" algn="l"/>
                <a:tab pos="318770" algn="l"/>
              </a:tabLst>
            </a:pPr>
            <a:r>
              <a:rPr sz="1400" b="1" spc="65" dirty="0">
                <a:latin typeface="Trebuchet MS"/>
                <a:cs typeface="Trebuchet MS"/>
              </a:rPr>
              <a:t>riskvärde</a:t>
            </a:r>
            <a:r>
              <a:rPr sz="1400" b="1" spc="-80" dirty="0">
                <a:latin typeface="Trebuchet MS"/>
                <a:cs typeface="Trebuchet MS"/>
              </a:rPr>
              <a:t> </a:t>
            </a:r>
            <a:r>
              <a:rPr sz="1400" b="1" spc="110" dirty="0">
                <a:latin typeface="Trebuchet MS"/>
                <a:cs typeface="Trebuchet MS"/>
              </a:rPr>
              <a:t>=</a:t>
            </a:r>
            <a:r>
              <a:rPr sz="1400" b="1" spc="-75" dirty="0">
                <a:latin typeface="Trebuchet MS"/>
                <a:cs typeface="Trebuchet MS"/>
              </a:rPr>
              <a:t> </a:t>
            </a:r>
            <a:r>
              <a:rPr sz="1400" b="1" spc="50" dirty="0">
                <a:latin typeface="Trebuchet MS"/>
                <a:cs typeface="Trebuchet MS"/>
              </a:rPr>
              <a:t>konsekvens</a:t>
            </a:r>
            <a:r>
              <a:rPr sz="1400" b="1" spc="-80" dirty="0">
                <a:latin typeface="Trebuchet MS"/>
                <a:cs typeface="Trebuchet MS"/>
              </a:rPr>
              <a:t> </a:t>
            </a:r>
            <a:r>
              <a:rPr sz="1400" b="1" spc="195" dirty="0">
                <a:latin typeface="Trebuchet MS"/>
                <a:cs typeface="Trebuchet MS"/>
              </a:rPr>
              <a:t>*</a:t>
            </a:r>
            <a:r>
              <a:rPr sz="1400" b="1" spc="-80" dirty="0">
                <a:latin typeface="Trebuchet MS"/>
                <a:cs typeface="Trebuchet MS"/>
              </a:rPr>
              <a:t> </a:t>
            </a:r>
            <a:r>
              <a:rPr sz="1400" b="1" spc="45" dirty="0">
                <a:latin typeface="Trebuchet MS"/>
                <a:cs typeface="Trebuchet MS"/>
              </a:rPr>
              <a:t>sannolikhet</a:t>
            </a:r>
            <a:endParaRPr sz="1400">
              <a:latin typeface="Trebuchet MS"/>
              <a:cs typeface="Trebuchet MS"/>
            </a:endParaRPr>
          </a:p>
        </p:txBody>
      </p:sp>
      <p:sp>
        <p:nvSpPr>
          <p:cNvPr id="14" name="object 14"/>
          <p:cNvSpPr txBox="1">
            <a:spLocks noGrp="1"/>
          </p:cNvSpPr>
          <p:nvPr>
            <p:ph sz="half" idx="2"/>
          </p:nvPr>
        </p:nvSpPr>
        <p:spPr>
          <a:prstGeom prst="rect">
            <a:avLst/>
          </a:prstGeom>
        </p:spPr>
        <p:txBody>
          <a:bodyPr vert="horz" wrap="square" lIns="0" tIns="18415" rIns="0" bIns="0" rtlCol="0">
            <a:spAutoFit/>
          </a:bodyPr>
          <a:lstStyle/>
          <a:p>
            <a:pPr marL="241300" marR="187325" indent="-228600">
              <a:lnSpc>
                <a:spcPct val="110000"/>
              </a:lnSpc>
              <a:spcBef>
                <a:spcPts val="145"/>
              </a:spcBef>
              <a:buClr>
                <a:srgbClr val="10B6F4"/>
              </a:buClr>
              <a:buSzPct val="107142"/>
              <a:buFont typeface="Wingdings"/>
              <a:buChar char=""/>
              <a:tabLst>
                <a:tab pos="240665" algn="l"/>
                <a:tab pos="241300" algn="l"/>
              </a:tabLst>
            </a:pPr>
            <a:r>
              <a:rPr spc="85" dirty="0"/>
              <a:t>Man </a:t>
            </a:r>
            <a:r>
              <a:rPr spc="40" dirty="0"/>
              <a:t>kan </a:t>
            </a:r>
            <a:r>
              <a:rPr spc="-40" dirty="0"/>
              <a:t>sätta </a:t>
            </a:r>
            <a:r>
              <a:rPr spc="30" dirty="0"/>
              <a:t>olika </a:t>
            </a:r>
            <a:r>
              <a:rPr spc="50" dirty="0"/>
              <a:t>graderingar </a:t>
            </a:r>
            <a:r>
              <a:rPr spc="40" dirty="0"/>
              <a:t>men </a:t>
            </a:r>
            <a:r>
              <a:rPr spc="-80" dirty="0"/>
              <a:t>ett </a:t>
            </a:r>
            <a:r>
              <a:rPr spc="15" dirty="0"/>
              <a:t>vanligt </a:t>
            </a:r>
            <a:r>
              <a:rPr spc="-50" dirty="0"/>
              <a:t>sätt </a:t>
            </a:r>
            <a:r>
              <a:rPr spc="15" dirty="0"/>
              <a:t>är </a:t>
            </a:r>
            <a:r>
              <a:rPr spc="-90" dirty="0"/>
              <a:t>att  </a:t>
            </a:r>
            <a:r>
              <a:rPr spc="45" dirty="0"/>
              <a:t>gradera</a:t>
            </a:r>
            <a:r>
              <a:rPr spc="-85" dirty="0"/>
              <a:t> </a:t>
            </a:r>
            <a:r>
              <a:rPr spc="-10" dirty="0"/>
              <a:t>från</a:t>
            </a:r>
            <a:r>
              <a:rPr spc="-75" dirty="0"/>
              <a:t> </a:t>
            </a:r>
            <a:r>
              <a:rPr spc="20" dirty="0"/>
              <a:t>1</a:t>
            </a:r>
            <a:r>
              <a:rPr spc="-70" dirty="0"/>
              <a:t> </a:t>
            </a:r>
            <a:r>
              <a:rPr spc="-35" dirty="0"/>
              <a:t>till</a:t>
            </a:r>
            <a:r>
              <a:rPr spc="-70" dirty="0"/>
              <a:t> </a:t>
            </a:r>
            <a:r>
              <a:rPr spc="-45" dirty="0"/>
              <a:t>5.</a:t>
            </a:r>
            <a:r>
              <a:rPr spc="-185" dirty="0"/>
              <a:t> </a:t>
            </a:r>
            <a:r>
              <a:rPr spc="40" dirty="0"/>
              <a:t>För</a:t>
            </a:r>
            <a:r>
              <a:rPr spc="-70" dirty="0"/>
              <a:t> </a:t>
            </a:r>
            <a:r>
              <a:rPr spc="-90" dirty="0"/>
              <a:t>att</a:t>
            </a:r>
            <a:r>
              <a:rPr spc="-70" dirty="0"/>
              <a:t> </a:t>
            </a:r>
            <a:r>
              <a:rPr spc="55" dirty="0"/>
              <a:t>göra</a:t>
            </a:r>
            <a:r>
              <a:rPr spc="-80" dirty="0"/>
              <a:t> </a:t>
            </a:r>
            <a:r>
              <a:rPr spc="-5" dirty="0"/>
              <a:t>det</a:t>
            </a:r>
            <a:r>
              <a:rPr spc="-70" dirty="0"/>
              <a:t> </a:t>
            </a:r>
            <a:r>
              <a:rPr spc="20" dirty="0"/>
              <a:t>enklare</a:t>
            </a:r>
            <a:r>
              <a:rPr spc="-75" dirty="0"/>
              <a:t> </a:t>
            </a:r>
            <a:r>
              <a:rPr spc="-90" dirty="0"/>
              <a:t>att</a:t>
            </a:r>
            <a:r>
              <a:rPr spc="-70" dirty="0"/>
              <a:t> </a:t>
            </a:r>
            <a:r>
              <a:rPr spc="-15" dirty="0"/>
              <a:t>förstå</a:t>
            </a:r>
            <a:r>
              <a:rPr spc="-80" dirty="0"/>
              <a:t> </a:t>
            </a:r>
            <a:r>
              <a:rPr spc="55" dirty="0"/>
              <a:t>ska</a:t>
            </a:r>
            <a:r>
              <a:rPr spc="-80" dirty="0"/>
              <a:t> </a:t>
            </a:r>
            <a:r>
              <a:rPr spc="40" dirty="0"/>
              <a:t>vi  </a:t>
            </a:r>
            <a:r>
              <a:rPr spc="55" dirty="0"/>
              <a:t>göra</a:t>
            </a:r>
            <a:r>
              <a:rPr spc="-85" dirty="0"/>
              <a:t> </a:t>
            </a:r>
            <a:r>
              <a:rPr spc="35" dirty="0"/>
              <a:t>en</a:t>
            </a:r>
            <a:r>
              <a:rPr spc="-75" dirty="0"/>
              <a:t> </a:t>
            </a:r>
            <a:r>
              <a:rPr spc="55" dirty="0"/>
              <a:t>beräkning</a:t>
            </a:r>
            <a:r>
              <a:rPr spc="-75" dirty="0"/>
              <a:t> </a:t>
            </a:r>
            <a:r>
              <a:rPr spc="50" dirty="0"/>
              <a:t>på</a:t>
            </a:r>
            <a:r>
              <a:rPr spc="-80" dirty="0"/>
              <a:t> </a:t>
            </a:r>
            <a:r>
              <a:rPr spc="35" dirty="0"/>
              <a:t>en</a:t>
            </a:r>
            <a:r>
              <a:rPr spc="-75" dirty="0"/>
              <a:t> </a:t>
            </a:r>
            <a:r>
              <a:rPr spc="-15" dirty="0"/>
              <a:t>fiktiv</a:t>
            </a:r>
            <a:r>
              <a:rPr spc="-70" dirty="0"/>
              <a:t> </a:t>
            </a:r>
            <a:r>
              <a:rPr spc="25" dirty="0"/>
              <a:t>risk.</a:t>
            </a:r>
          </a:p>
          <a:p>
            <a:pPr marL="12700">
              <a:lnSpc>
                <a:spcPct val="100000"/>
              </a:lnSpc>
              <a:spcBef>
                <a:spcPts val="1225"/>
              </a:spcBef>
            </a:pPr>
            <a:r>
              <a:rPr spc="30" dirty="0"/>
              <a:t>Exempel:</a:t>
            </a:r>
          </a:p>
          <a:p>
            <a:pPr marL="241300" marR="5080" indent="-228600">
              <a:lnSpc>
                <a:spcPct val="112900"/>
              </a:lnSpc>
              <a:spcBef>
                <a:spcPts val="890"/>
              </a:spcBef>
              <a:buClr>
                <a:srgbClr val="10B6F4"/>
              </a:buClr>
              <a:buSzPct val="107142"/>
              <a:buFont typeface="Wingdings"/>
              <a:buChar char=""/>
              <a:tabLst>
                <a:tab pos="240665" algn="l"/>
                <a:tab pos="241300" algn="l"/>
              </a:tabLst>
            </a:pPr>
            <a:r>
              <a:rPr spc="15" dirty="0"/>
              <a:t>Risk:</a:t>
            </a:r>
            <a:r>
              <a:rPr spc="-295" dirty="0"/>
              <a:t> </a:t>
            </a:r>
            <a:r>
              <a:rPr spc="85" dirty="0"/>
              <a:t>Vi</a:t>
            </a:r>
            <a:r>
              <a:rPr spc="-70" dirty="0"/>
              <a:t> </a:t>
            </a:r>
            <a:r>
              <a:rPr spc="20" dirty="0"/>
              <a:t>har</a:t>
            </a:r>
            <a:r>
              <a:rPr spc="-70" dirty="0"/>
              <a:t> </a:t>
            </a:r>
            <a:r>
              <a:rPr spc="25" dirty="0"/>
              <a:t>brist</a:t>
            </a:r>
            <a:r>
              <a:rPr spc="-70" dirty="0"/>
              <a:t> </a:t>
            </a:r>
            <a:r>
              <a:rPr spc="50" dirty="0"/>
              <a:t>på</a:t>
            </a:r>
            <a:r>
              <a:rPr spc="-80" dirty="0"/>
              <a:t> </a:t>
            </a:r>
            <a:r>
              <a:rPr spc="5" dirty="0"/>
              <a:t>kompetens/erfarenhet</a:t>
            </a:r>
            <a:r>
              <a:rPr spc="-70" dirty="0"/>
              <a:t> </a:t>
            </a:r>
            <a:r>
              <a:rPr spc="30" dirty="0"/>
              <a:t>inom</a:t>
            </a:r>
            <a:r>
              <a:rPr spc="-75" dirty="0"/>
              <a:t> </a:t>
            </a:r>
            <a:r>
              <a:rPr spc="20" dirty="0"/>
              <a:t>webbprojekt  </a:t>
            </a:r>
            <a:r>
              <a:rPr spc="35" dirty="0"/>
              <a:t>och</a:t>
            </a:r>
            <a:r>
              <a:rPr spc="-80" dirty="0"/>
              <a:t> </a:t>
            </a:r>
            <a:r>
              <a:rPr spc="-5" dirty="0"/>
              <a:t>det</a:t>
            </a:r>
            <a:r>
              <a:rPr spc="-70" dirty="0"/>
              <a:t> </a:t>
            </a:r>
            <a:r>
              <a:rPr spc="40" dirty="0"/>
              <a:t>kan</a:t>
            </a:r>
            <a:r>
              <a:rPr spc="-75" dirty="0"/>
              <a:t> </a:t>
            </a:r>
            <a:r>
              <a:rPr spc="-15" dirty="0"/>
              <a:t>potentiellt</a:t>
            </a:r>
            <a:r>
              <a:rPr spc="-70" dirty="0"/>
              <a:t> </a:t>
            </a:r>
            <a:r>
              <a:rPr spc="15" dirty="0"/>
              <a:t>försena</a:t>
            </a:r>
            <a:r>
              <a:rPr spc="-80" dirty="0"/>
              <a:t> </a:t>
            </a:r>
            <a:r>
              <a:rPr spc="-20" dirty="0"/>
              <a:t>projektet.</a:t>
            </a:r>
          </a:p>
          <a:p>
            <a:pPr marL="241300" marR="497840" indent="-228600">
              <a:lnSpc>
                <a:spcPct val="110000"/>
              </a:lnSpc>
              <a:spcBef>
                <a:spcPts val="960"/>
              </a:spcBef>
              <a:buClr>
                <a:srgbClr val="10B6F4"/>
              </a:buClr>
              <a:buSzPct val="107142"/>
              <a:buFont typeface="Wingdings"/>
              <a:buChar char=""/>
              <a:tabLst>
                <a:tab pos="240665" algn="l"/>
                <a:tab pos="241300" algn="l"/>
              </a:tabLst>
            </a:pPr>
            <a:r>
              <a:rPr spc="30" dirty="0"/>
              <a:t>Konsekvens:</a:t>
            </a:r>
            <a:r>
              <a:rPr spc="-185" dirty="0"/>
              <a:t> </a:t>
            </a:r>
            <a:r>
              <a:rPr spc="20" dirty="0"/>
              <a:t>5</a:t>
            </a:r>
            <a:r>
              <a:rPr spc="-70" dirty="0"/>
              <a:t> </a:t>
            </a:r>
            <a:r>
              <a:rPr spc="30" dirty="0"/>
              <a:t>(vi</a:t>
            </a:r>
            <a:r>
              <a:rPr spc="-65" dirty="0"/>
              <a:t> </a:t>
            </a:r>
            <a:r>
              <a:rPr dirty="0"/>
              <a:t>måste</a:t>
            </a:r>
            <a:r>
              <a:rPr spc="-75" dirty="0"/>
              <a:t> </a:t>
            </a:r>
            <a:r>
              <a:rPr spc="20" dirty="0"/>
              <a:t>lansera</a:t>
            </a:r>
            <a:r>
              <a:rPr spc="-75" dirty="0"/>
              <a:t> </a:t>
            </a:r>
            <a:r>
              <a:rPr spc="50" dirty="0"/>
              <a:t>på</a:t>
            </a:r>
            <a:r>
              <a:rPr spc="-80" dirty="0"/>
              <a:t> </a:t>
            </a:r>
            <a:r>
              <a:rPr spc="-55" dirty="0"/>
              <a:t>utsatt</a:t>
            </a:r>
            <a:r>
              <a:rPr spc="-65" dirty="0"/>
              <a:t> </a:t>
            </a:r>
            <a:r>
              <a:rPr spc="5" dirty="0"/>
              <a:t>datum</a:t>
            </a:r>
            <a:r>
              <a:rPr spc="-75" dirty="0"/>
              <a:t> </a:t>
            </a:r>
            <a:r>
              <a:rPr spc="35" dirty="0"/>
              <a:t>och</a:t>
            </a:r>
            <a:r>
              <a:rPr spc="-70" dirty="0"/>
              <a:t> </a:t>
            </a:r>
            <a:r>
              <a:rPr spc="45" dirty="0"/>
              <a:t>om  risken </a:t>
            </a:r>
            <a:r>
              <a:rPr spc="35" dirty="0"/>
              <a:t>påverkar </a:t>
            </a:r>
            <a:r>
              <a:rPr spc="-10" dirty="0"/>
              <a:t>projektet </a:t>
            </a:r>
            <a:r>
              <a:rPr spc="-25" dirty="0"/>
              <a:t>får </a:t>
            </a:r>
            <a:r>
              <a:rPr spc="-5" dirty="0"/>
              <a:t>det stora </a:t>
            </a:r>
            <a:r>
              <a:rPr spc="15" dirty="0"/>
              <a:t>negativa  </a:t>
            </a:r>
            <a:r>
              <a:rPr spc="40" dirty="0"/>
              <a:t>konsekvenser)</a:t>
            </a:r>
          </a:p>
          <a:p>
            <a:pPr marL="241300" marR="314325" indent="-228600">
              <a:lnSpc>
                <a:spcPct val="107100"/>
              </a:lnSpc>
              <a:spcBef>
                <a:spcPts val="1100"/>
              </a:spcBef>
              <a:buClr>
                <a:srgbClr val="10B6F4"/>
              </a:buClr>
              <a:buSzPct val="107142"/>
              <a:buFont typeface="Wingdings"/>
              <a:buChar char=""/>
              <a:tabLst>
                <a:tab pos="240665" algn="l"/>
                <a:tab pos="241300" algn="l"/>
              </a:tabLst>
            </a:pPr>
            <a:r>
              <a:rPr spc="5" dirty="0"/>
              <a:t>Sannolikhet:</a:t>
            </a:r>
            <a:r>
              <a:rPr spc="-190" dirty="0"/>
              <a:t> </a:t>
            </a:r>
            <a:r>
              <a:rPr spc="20" dirty="0"/>
              <a:t>2</a:t>
            </a:r>
            <a:r>
              <a:rPr spc="-70" dirty="0"/>
              <a:t> </a:t>
            </a:r>
            <a:r>
              <a:rPr dirty="0"/>
              <a:t>(det</a:t>
            </a:r>
            <a:r>
              <a:rPr spc="-70" dirty="0"/>
              <a:t> </a:t>
            </a:r>
            <a:r>
              <a:rPr spc="15" dirty="0"/>
              <a:t>är</a:t>
            </a:r>
            <a:r>
              <a:rPr spc="-70" dirty="0"/>
              <a:t> </a:t>
            </a:r>
            <a:r>
              <a:rPr spc="5" dirty="0"/>
              <a:t>i</a:t>
            </a:r>
            <a:r>
              <a:rPr spc="-70" dirty="0"/>
              <a:t> </a:t>
            </a:r>
            <a:r>
              <a:rPr spc="10" dirty="0"/>
              <a:t>nuläget</a:t>
            </a:r>
            <a:r>
              <a:rPr spc="-70" dirty="0"/>
              <a:t> </a:t>
            </a:r>
            <a:r>
              <a:rPr spc="55" dirty="0"/>
              <a:t>ganska</a:t>
            </a:r>
            <a:r>
              <a:rPr spc="-85" dirty="0"/>
              <a:t> </a:t>
            </a:r>
            <a:r>
              <a:rPr spc="55" dirty="0"/>
              <a:t>låg</a:t>
            </a:r>
            <a:r>
              <a:rPr spc="-75" dirty="0"/>
              <a:t> </a:t>
            </a:r>
            <a:r>
              <a:rPr spc="35" dirty="0"/>
              <a:t>sannolik</a:t>
            </a:r>
            <a:r>
              <a:rPr spc="-75" dirty="0"/>
              <a:t> </a:t>
            </a:r>
            <a:r>
              <a:rPr spc="-90" dirty="0"/>
              <a:t>att</a:t>
            </a:r>
            <a:r>
              <a:rPr spc="-70" dirty="0"/>
              <a:t> </a:t>
            </a:r>
            <a:r>
              <a:rPr spc="-5" dirty="0"/>
              <a:t>det  </a:t>
            </a:r>
            <a:r>
              <a:rPr spc="-40" dirty="0"/>
              <a:t>inträffar,</a:t>
            </a:r>
            <a:r>
              <a:rPr spc="-190" dirty="0"/>
              <a:t> </a:t>
            </a:r>
            <a:r>
              <a:rPr spc="40" dirty="0"/>
              <a:t>vi</a:t>
            </a:r>
            <a:r>
              <a:rPr spc="-70" dirty="0"/>
              <a:t> </a:t>
            </a:r>
            <a:r>
              <a:rPr spc="-20" dirty="0"/>
              <a:t>tror</a:t>
            </a:r>
            <a:r>
              <a:rPr spc="-70" dirty="0"/>
              <a:t> </a:t>
            </a:r>
            <a:r>
              <a:rPr spc="-90" dirty="0"/>
              <a:t>att</a:t>
            </a:r>
            <a:r>
              <a:rPr spc="-70" dirty="0"/>
              <a:t> </a:t>
            </a:r>
            <a:r>
              <a:rPr spc="40" dirty="0"/>
              <a:t>vi</a:t>
            </a:r>
            <a:r>
              <a:rPr spc="-70" dirty="0"/>
              <a:t> </a:t>
            </a:r>
            <a:r>
              <a:rPr spc="20" dirty="0"/>
              <a:t>har</a:t>
            </a:r>
            <a:r>
              <a:rPr spc="-70" dirty="0"/>
              <a:t> </a:t>
            </a:r>
            <a:r>
              <a:rPr spc="20" dirty="0"/>
              <a:t>koll</a:t>
            </a:r>
            <a:r>
              <a:rPr spc="-70" dirty="0"/>
              <a:t> </a:t>
            </a:r>
            <a:r>
              <a:rPr spc="50" dirty="0"/>
              <a:t>på</a:t>
            </a:r>
            <a:r>
              <a:rPr spc="-80" dirty="0"/>
              <a:t> </a:t>
            </a:r>
            <a:r>
              <a:rPr dirty="0"/>
              <a:t>det)</a:t>
            </a:r>
          </a:p>
          <a:p>
            <a:pPr marL="241300" indent="-228600">
              <a:lnSpc>
                <a:spcPct val="100000"/>
              </a:lnSpc>
              <a:spcBef>
                <a:spcPts val="1225"/>
              </a:spcBef>
              <a:buClr>
                <a:srgbClr val="10B6F4"/>
              </a:buClr>
              <a:buSzPct val="107142"/>
              <a:buFont typeface="Wingdings"/>
              <a:buChar char=""/>
              <a:tabLst>
                <a:tab pos="240665" algn="l"/>
                <a:tab pos="241300" algn="l"/>
              </a:tabLst>
            </a:pPr>
            <a:r>
              <a:rPr b="1" spc="65" dirty="0">
                <a:latin typeface="Trebuchet MS"/>
                <a:cs typeface="Trebuchet MS"/>
              </a:rPr>
              <a:t>riskvärde</a:t>
            </a:r>
            <a:r>
              <a:rPr b="1" spc="-80" dirty="0">
                <a:latin typeface="Trebuchet MS"/>
                <a:cs typeface="Trebuchet MS"/>
              </a:rPr>
              <a:t> </a:t>
            </a:r>
            <a:r>
              <a:rPr b="1" spc="110" dirty="0">
                <a:latin typeface="Trebuchet MS"/>
                <a:cs typeface="Trebuchet MS"/>
              </a:rPr>
              <a:t>=</a:t>
            </a:r>
            <a:r>
              <a:rPr b="1" spc="-70" dirty="0">
                <a:latin typeface="Trebuchet MS"/>
                <a:cs typeface="Trebuchet MS"/>
              </a:rPr>
              <a:t> </a:t>
            </a:r>
            <a:r>
              <a:rPr b="1" spc="50" dirty="0">
                <a:latin typeface="Trebuchet MS"/>
                <a:cs typeface="Trebuchet MS"/>
              </a:rPr>
              <a:t>konsekvens</a:t>
            </a:r>
            <a:r>
              <a:rPr b="1" spc="-75" dirty="0">
                <a:latin typeface="Trebuchet MS"/>
                <a:cs typeface="Trebuchet MS"/>
              </a:rPr>
              <a:t> </a:t>
            </a:r>
            <a:r>
              <a:rPr b="1" spc="195" dirty="0">
                <a:latin typeface="Trebuchet MS"/>
                <a:cs typeface="Trebuchet MS"/>
              </a:rPr>
              <a:t>*</a:t>
            </a:r>
            <a:r>
              <a:rPr b="1" spc="-75" dirty="0">
                <a:latin typeface="Trebuchet MS"/>
                <a:cs typeface="Trebuchet MS"/>
              </a:rPr>
              <a:t> </a:t>
            </a:r>
            <a:r>
              <a:rPr b="1" spc="45" dirty="0">
                <a:latin typeface="Trebuchet MS"/>
                <a:cs typeface="Trebuchet MS"/>
              </a:rPr>
              <a:t>sannolikhet</a:t>
            </a:r>
            <a:r>
              <a:rPr b="1" spc="-70" dirty="0">
                <a:latin typeface="Trebuchet MS"/>
                <a:cs typeface="Trebuchet MS"/>
              </a:rPr>
              <a:t> </a:t>
            </a:r>
            <a:r>
              <a:rPr b="1" spc="110" dirty="0">
                <a:latin typeface="Trebuchet MS"/>
                <a:cs typeface="Trebuchet MS"/>
              </a:rPr>
              <a:t>=</a:t>
            </a:r>
            <a:r>
              <a:rPr b="1" spc="-70" dirty="0">
                <a:latin typeface="Trebuchet MS"/>
                <a:cs typeface="Trebuchet MS"/>
              </a:rPr>
              <a:t> </a:t>
            </a:r>
            <a:r>
              <a:rPr b="1" spc="-50" dirty="0">
                <a:latin typeface="Trebuchet MS"/>
                <a:cs typeface="Trebuchet MS"/>
              </a:rPr>
              <a:t>5</a:t>
            </a:r>
            <a:r>
              <a:rPr b="1" spc="-70" dirty="0">
                <a:latin typeface="Trebuchet MS"/>
                <a:cs typeface="Trebuchet MS"/>
              </a:rPr>
              <a:t> </a:t>
            </a:r>
            <a:r>
              <a:rPr b="1" spc="195" dirty="0">
                <a:latin typeface="Trebuchet MS"/>
                <a:cs typeface="Trebuchet MS"/>
              </a:rPr>
              <a:t>*</a:t>
            </a:r>
            <a:r>
              <a:rPr b="1" spc="-75" dirty="0">
                <a:latin typeface="Trebuchet MS"/>
                <a:cs typeface="Trebuchet MS"/>
              </a:rPr>
              <a:t> </a:t>
            </a:r>
            <a:r>
              <a:rPr b="1" spc="-50" dirty="0">
                <a:latin typeface="Trebuchet MS"/>
                <a:cs typeface="Trebuchet MS"/>
              </a:rPr>
              <a:t>2</a:t>
            </a:r>
            <a:r>
              <a:rPr b="1" spc="-70" dirty="0">
                <a:latin typeface="Trebuchet MS"/>
                <a:cs typeface="Trebuchet MS"/>
              </a:rPr>
              <a:t> </a:t>
            </a:r>
            <a:r>
              <a:rPr b="1" spc="110" dirty="0">
                <a:latin typeface="Trebuchet MS"/>
                <a:cs typeface="Trebuchet MS"/>
              </a:rPr>
              <a:t>=</a:t>
            </a:r>
            <a:r>
              <a:rPr b="1" spc="-70" dirty="0">
                <a:latin typeface="Trebuchet MS"/>
                <a:cs typeface="Trebuchet MS"/>
              </a:rPr>
              <a:t> </a:t>
            </a:r>
            <a:r>
              <a:rPr b="1" spc="-50" dirty="0">
                <a:latin typeface="Trebuchet MS"/>
                <a:cs typeface="Trebuchet MS"/>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64350"/>
            <a:chOff x="0" y="0"/>
            <a:chExt cx="12192000" cy="6864350"/>
          </a:xfrm>
        </p:grpSpPr>
        <p:sp>
          <p:nvSpPr>
            <p:cNvPr id="3" name="object 3"/>
            <p:cNvSpPr/>
            <p:nvPr/>
          </p:nvSpPr>
          <p:spPr>
            <a:xfrm>
              <a:off x="0" y="0"/>
              <a:ext cx="12192000" cy="6858000"/>
            </a:xfrm>
            <a:custGeom>
              <a:avLst/>
              <a:gdLst/>
              <a:ahLst/>
              <a:cxnLst/>
              <a:rect l="l" t="t" r="r" b="b"/>
              <a:pathLst>
                <a:path w="12192000" h="6858000">
                  <a:moveTo>
                    <a:pt x="12192000" y="0"/>
                  </a:moveTo>
                  <a:lnTo>
                    <a:pt x="0" y="0"/>
                  </a:lnTo>
                  <a:lnTo>
                    <a:pt x="0" y="6857999"/>
                  </a:lnTo>
                  <a:lnTo>
                    <a:pt x="12192000" y="6857999"/>
                  </a:lnTo>
                  <a:lnTo>
                    <a:pt x="12192000" y="0"/>
                  </a:lnTo>
                  <a:close/>
                </a:path>
              </a:pathLst>
            </a:custGeom>
            <a:solidFill>
              <a:srgbClr val="454545"/>
            </a:solidFill>
          </p:spPr>
          <p:txBody>
            <a:bodyPr wrap="square" lIns="0" tIns="0" rIns="0" bIns="0" rtlCol="0"/>
            <a:lstStyle/>
            <a:p>
              <a:endParaRPr/>
            </a:p>
          </p:txBody>
        </p:sp>
        <p:sp>
          <p:nvSpPr>
            <p:cNvPr id="4" name="object 4"/>
            <p:cNvSpPr/>
            <p:nvPr/>
          </p:nvSpPr>
          <p:spPr>
            <a:xfrm>
              <a:off x="10626725" y="9524"/>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5" name="object 5"/>
            <p:cNvSpPr/>
            <p:nvPr/>
          </p:nvSpPr>
          <p:spPr>
            <a:xfrm>
              <a:off x="10247312" y="5013324"/>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6" name="object 6"/>
            <p:cNvSpPr/>
            <p:nvPr/>
          </p:nvSpPr>
          <p:spPr>
            <a:xfrm>
              <a:off x="11202987" y="9524"/>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7" name="object 7"/>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8" name="object 8"/>
            <p:cNvSpPr/>
            <p:nvPr/>
          </p:nvSpPr>
          <p:spPr>
            <a:xfrm>
              <a:off x="11501437" y="9524"/>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sp>
          <p:nvSpPr>
            <p:cNvPr id="9" name="object 9"/>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0" name="object 10"/>
            <p:cNvSpPr/>
            <p:nvPr/>
          </p:nvSpPr>
          <p:spPr>
            <a:xfrm>
              <a:off x="10802937" y="5518149"/>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sp>
          <p:nvSpPr>
            <p:cNvPr id="11" name="object 11"/>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3" name="object 13"/>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4" name="object 14"/>
            <p:cNvSpPr/>
            <p:nvPr/>
          </p:nvSpPr>
          <p:spPr>
            <a:xfrm>
              <a:off x="800138" y="1699589"/>
              <a:ext cx="3674745" cy="3470910"/>
            </a:xfrm>
            <a:custGeom>
              <a:avLst/>
              <a:gdLst/>
              <a:ahLst/>
              <a:cxnLst/>
              <a:rect l="l" t="t" r="r" b="b"/>
              <a:pathLst>
                <a:path w="3674745" h="3470910">
                  <a:moveTo>
                    <a:pt x="1998332" y="3198012"/>
                  </a:moveTo>
                  <a:lnTo>
                    <a:pt x="1682343" y="3198012"/>
                  </a:lnTo>
                  <a:lnTo>
                    <a:pt x="1840344" y="3470414"/>
                  </a:lnTo>
                  <a:lnTo>
                    <a:pt x="1998332" y="3198012"/>
                  </a:lnTo>
                  <a:close/>
                </a:path>
                <a:path w="3674745" h="3470910">
                  <a:moveTo>
                    <a:pt x="3674478" y="0"/>
                  </a:moveTo>
                  <a:lnTo>
                    <a:pt x="0" y="0"/>
                  </a:lnTo>
                  <a:lnTo>
                    <a:pt x="0" y="502920"/>
                  </a:lnTo>
                  <a:lnTo>
                    <a:pt x="3674478" y="502920"/>
                  </a:lnTo>
                  <a:lnTo>
                    <a:pt x="3674478" y="0"/>
                  </a:lnTo>
                  <a:close/>
                </a:path>
              </a:pathLst>
            </a:custGeom>
            <a:solidFill>
              <a:srgbClr val="10B6F4"/>
            </a:solidFill>
          </p:spPr>
          <p:txBody>
            <a:bodyPr wrap="square" lIns="0" tIns="0" rIns="0" bIns="0" rtlCol="0"/>
            <a:lstStyle/>
            <a:p>
              <a:endParaRPr/>
            </a:p>
          </p:txBody>
        </p:sp>
      </p:grpSp>
      <p:sp>
        <p:nvSpPr>
          <p:cNvPr id="15" name="object 15"/>
          <p:cNvSpPr/>
          <p:nvPr/>
        </p:nvSpPr>
        <p:spPr>
          <a:xfrm>
            <a:off x="0" y="6413"/>
            <a:ext cx="12186285" cy="6851650"/>
          </a:xfrm>
          <a:custGeom>
            <a:avLst/>
            <a:gdLst/>
            <a:ahLst/>
            <a:cxnLst/>
            <a:rect l="l" t="t" r="r" b="b"/>
            <a:pathLst>
              <a:path w="12186285" h="6851650">
                <a:moveTo>
                  <a:pt x="0" y="6851586"/>
                </a:moveTo>
                <a:lnTo>
                  <a:pt x="0" y="0"/>
                </a:lnTo>
                <a:lnTo>
                  <a:pt x="12186170" y="0"/>
                </a:lnTo>
                <a:lnTo>
                  <a:pt x="12186170" y="6851586"/>
                </a:lnTo>
                <a:lnTo>
                  <a:pt x="0" y="6851586"/>
                </a:lnTo>
                <a:close/>
              </a:path>
            </a:pathLst>
          </a:custGeom>
          <a:solidFill>
            <a:srgbClr val="454545"/>
          </a:solidFill>
        </p:spPr>
        <p:txBody>
          <a:bodyPr wrap="square" lIns="0" tIns="0" rIns="0" bIns="0" rtlCol="0"/>
          <a:lstStyle/>
          <a:p>
            <a:endParaRPr/>
          </a:p>
        </p:txBody>
      </p:sp>
      <p:sp>
        <p:nvSpPr>
          <p:cNvPr id="16" name="object 1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17" name="object 1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18" name="object 1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19" name="object 1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20" name="object 2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21" name="object 21"/>
          <p:cNvGrpSpPr/>
          <p:nvPr/>
        </p:nvGrpSpPr>
        <p:grpSpPr>
          <a:xfrm>
            <a:off x="10636250" y="5403850"/>
            <a:ext cx="1535430" cy="1444625"/>
            <a:chOff x="10636250" y="5403850"/>
            <a:chExt cx="1535430" cy="1444625"/>
          </a:xfrm>
        </p:grpSpPr>
        <p:sp>
          <p:nvSpPr>
            <p:cNvPr id="22" name="object 22"/>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23" name="object 23"/>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24" name="object 24"/>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25" name="object 25"/>
          <p:cNvGrpSpPr/>
          <p:nvPr/>
        </p:nvGrpSpPr>
        <p:grpSpPr>
          <a:xfrm>
            <a:off x="10974387" y="5689600"/>
            <a:ext cx="1196975" cy="1158875"/>
            <a:chOff x="10974387" y="5689600"/>
            <a:chExt cx="1196975" cy="1158875"/>
          </a:xfrm>
        </p:grpSpPr>
        <p:sp>
          <p:nvSpPr>
            <p:cNvPr id="26" name="object 26"/>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27" name="object 27"/>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grpSp>
      <p:sp>
        <p:nvSpPr>
          <p:cNvPr id="28" name="object 28"/>
          <p:cNvSpPr txBox="1"/>
          <p:nvPr/>
        </p:nvSpPr>
        <p:spPr>
          <a:xfrm>
            <a:off x="1104530" y="1523491"/>
            <a:ext cx="1944370" cy="848360"/>
          </a:xfrm>
          <a:prstGeom prst="rect">
            <a:avLst/>
          </a:prstGeom>
        </p:spPr>
        <p:txBody>
          <a:bodyPr vert="horz" wrap="square" lIns="0" tIns="12700" rIns="0" bIns="0" rtlCol="0">
            <a:spAutoFit/>
          </a:bodyPr>
          <a:lstStyle/>
          <a:p>
            <a:pPr marL="12700">
              <a:lnSpc>
                <a:spcPct val="100000"/>
              </a:lnSpc>
              <a:spcBef>
                <a:spcPts val="100"/>
              </a:spcBef>
            </a:pPr>
            <a:r>
              <a:rPr sz="5400" spc="-335" dirty="0">
                <a:solidFill>
                  <a:srgbClr val="FFFFFF"/>
                </a:solidFill>
                <a:latin typeface="Trebuchet MS"/>
                <a:cs typeface="Trebuchet MS"/>
              </a:rPr>
              <a:t>D</a:t>
            </a:r>
            <a:r>
              <a:rPr sz="5400" spc="-315" dirty="0">
                <a:solidFill>
                  <a:srgbClr val="FFFFFF"/>
                </a:solidFill>
                <a:latin typeface="Trebuchet MS"/>
                <a:cs typeface="Trebuchet MS"/>
              </a:rPr>
              <a:t>a</a:t>
            </a:r>
            <a:r>
              <a:rPr sz="5400" spc="-365" dirty="0">
                <a:solidFill>
                  <a:srgbClr val="FFFFFF"/>
                </a:solidFill>
                <a:latin typeface="Trebuchet MS"/>
                <a:cs typeface="Trebuchet MS"/>
              </a:rPr>
              <a:t>g</a:t>
            </a:r>
            <a:r>
              <a:rPr sz="5400" spc="-370" dirty="0">
                <a:solidFill>
                  <a:srgbClr val="FFFFFF"/>
                </a:solidFill>
                <a:latin typeface="Trebuchet MS"/>
                <a:cs typeface="Trebuchet MS"/>
              </a:rPr>
              <a:t>e</a:t>
            </a:r>
            <a:r>
              <a:rPr sz="5400" spc="-375" dirty="0">
                <a:solidFill>
                  <a:srgbClr val="FFFFFF"/>
                </a:solidFill>
                <a:latin typeface="Trebuchet MS"/>
                <a:cs typeface="Trebuchet MS"/>
              </a:rPr>
              <a:t>n</a:t>
            </a:r>
            <a:r>
              <a:rPr sz="5400" spc="-100" dirty="0">
                <a:solidFill>
                  <a:srgbClr val="FFFFFF"/>
                </a:solidFill>
                <a:latin typeface="Trebuchet MS"/>
                <a:cs typeface="Trebuchet MS"/>
              </a:rPr>
              <a:t>s</a:t>
            </a:r>
            <a:endParaRPr sz="5400">
              <a:latin typeface="Trebuchet MS"/>
              <a:cs typeface="Trebuchet MS"/>
            </a:endParaRPr>
          </a:p>
        </p:txBody>
      </p:sp>
      <p:sp>
        <p:nvSpPr>
          <p:cNvPr id="29" name="object 29"/>
          <p:cNvSpPr txBox="1"/>
          <p:nvPr/>
        </p:nvSpPr>
        <p:spPr>
          <a:xfrm>
            <a:off x="1104530" y="2221484"/>
            <a:ext cx="1929130" cy="848360"/>
          </a:xfrm>
          <a:prstGeom prst="rect">
            <a:avLst/>
          </a:prstGeom>
        </p:spPr>
        <p:txBody>
          <a:bodyPr vert="horz" wrap="square" lIns="0" tIns="12700" rIns="0" bIns="0" rtlCol="0">
            <a:spAutoFit/>
          </a:bodyPr>
          <a:lstStyle/>
          <a:p>
            <a:pPr marL="12700">
              <a:lnSpc>
                <a:spcPct val="100000"/>
              </a:lnSpc>
              <a:spcBef>
                <a:spcPts val="100"/>
              </a:spcBef>
            </a:pPr>
            <a:r>
              <a:rPr sz="5400" spc="-400" dirty="0">
                <a:solidFill>
                  <a:srgbClr val="FFFFFF"/>
                </a:solidFill>
                <a:latin typeface="Trebuchet MS"/>
                <a:cs typeface="Trebuchet MS"/>
              </a:rPr>
              <a:t>agenda</a:t>
            </a:r>
            <a:endParaRPr sz="5400">
              <a:latin typeface="Trebuchet MS"/>
              <a:cs typeface="Trebuchet MS"/>
            </a:endParaRPr>
          </a:p>
        </p:txBody>
      </p:sp>
      <p:sp>
        <p:nvSpPr>
          <p:cNvPr id="30" name="object 30"/>
          <p:cNvSpPr txBox="1"/>
          <p:nvPr/>
        </p:nvSpPr>
        <p:spPr>
          <a:xfrm>
            <a:off x="5327396" y="1459484"/>
            <a:ext cx="4477385" cy="4352925"/>
          </a:xfrm>
          <a:prstGeom prst="rect">
            <a:avLst/>
          </a:prstGeom>
        </p:spPr>
        <p:txBody>
          <a:bodyPr vert="horz" wrap="square" lIns="0" tIns="12700" rIns="0" bIns="0" rtlCol="0">
            <a:spAutoFit/>
          </a:bodyPr>
          <a:lstStyle/>
          <a:p>
            <a:pPr marL="241300" marR="5080" indent="-228600">
              <a:lnSpc>
                <a:spcPct val="121100"/>
              </a:lnSpc>
              <a:spcBef>
                <a:spcPts val="100"/>
              </a:spcBef>
              <a:buClr>
                <a:srgbClr val="10B6F4"/>
              </a:buClr>
              <a:buSzPct val="111111"/>
              <a:buFont typeface="Wingdings"/>
              <a:buChar char=""/>
              <a:tabLst>
                <a:tab pos="241300" algn="l"/>
              </a:tabLst>
            </a:pPr>
            <a:r>
              <a:rPr sz="1800" spc="20" dirty="0">
                <a:solidFill>
                  <a:srgbClr val="FFFFFF"/>
                </a:solidFill>
                <a:latin typeface="Trebuchet MS"/>
                <a:cs typeface="Trebuchet MS"/>
              </a:rPr>
              <a:t>Kursinformation</a:t>
            </a:r>
            <a:r>
              <a:rPr sz="1800" spc="-95" dirty="0">
                <a:solidFill>
                  <a:srgbClr val="FFFFFF"/>
                </a:solidFill>
                <a:latin typeface="Trebuchet MS"/>
                <a:cs typeface="Trebuchet MS"/>
              </a:rPr>
              <a:t> </a:t>
            </a:r>
            <a:r>
              <a:rPr sz="1800" spc="65" dirty="0">
                <a:solidFill>
                  <a:srgbClr val="FFFFFF"/>
                </a:solidFill>
                <a:latin typeface="Trebuchet MS"/>
                <a:cs typeface="Trebuchet MS"/>
              </a:rPr>
              <a:t>om</a:t>
            </a:r>
            <a:r>
              <a:rPr sz="1800" spc="-95" dirty="0">
                <a:solidFill>
                  <a:srgbClr val="FFFFFF"/>
                </a:solidFill>
                <a:latin typeface="Trebuchet MS"/>
                <a:cs typeface="Trebuchet MS"/>
              </a:rPr>
              <a:t> </a:t>
            </a:r>
            <a:r>
              <a:rPr sz="1800" spc="55" dirty="0">
                <a:solidFill>
                  <a:srgbClr val="FFFFFF"/>
                </a:solidFill>
                <a:latin typeface="Trebuchet MS"/>
                <a:cs typeface="Trebuchet MS"/>
              </a:rPr>
              <a:t>Business</a:t>
            </a:r>
            <a:r>
              <a:rPr sz="1800" spc="-95" dirty="0">
                <a:solidFill>
                  <a:srgbClr val="FFFFFF"/>
                </a:solidFill>
                <a:latin typeface="Trebuchet MS"/>
                <a:cs typeface="Trebuchet MS"/>
              </a:rPr>
              <a:t> </a:t>
            </a:r>
            <a:r>
              <a:rPr sz="1800" spc="30" dirty="0">
                <a:solidFill>
                  <a:srgbClr val="FFFFFF"/>
                </a:solidFill>
                <a:latin typeface="Trebuchet MS"/>
                <a:cs typeface="Trebuchet MS"/>
              </a:rPr>
              <a:t>Analytics</a:t>
            </a:r>
            <a:r>
              <a:rPr sz="1800" spc="-95" dirty="0">
                <a:solidFill>
                  <a:srgbClr val="FFFFFF"/>
                </a:solidFill>
                <a:latin typeface="Trebuchet MS"/>
                <a:cs typeface="Trebuchet MS"/>
              </a:rPr>
              <a:t> </a:t>
            </a:r>
            <a:r>
              <a:rPr sz="1800" spc="235" dirty="0">
                <a:solidFill>
                  <a:srgbClr val="FFFFFF"/>
                </a:solidFill>
                <a:latin typeface="Trebuchet MS"/>
                <a:cs typeface="Trebuchet MS"/>
              </a:rPr>
              <a:t>–  </a:t>
            </a:r>
            <a:r>
              <a:rPr sz="1800" spc="45" dirty="0">
                <a:solidFill>
                  <a:srgbClr val="FFFFFF"/>
                </a:solidFill>
                <a:latin typeface="Trebuchet MS"/>
                <a:cs typeface="Trebuchet MS"/>
              </a:rPr>
              <a:t>Studieplanering</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20" dirty="0">
                <a:solidFill>
                  <a:srgbClr val="FFFFFF"/>
                </a:solidFill>
                <a:latin typeface="Trebuchet MS"/>
                <a:cs typeface="Trebuchet MS"/>
              </a:rPr>
              <a:t>Mentimeter-</a:t>
            </a:r>
            <a:r>
              <a:rPr sz="1800" spc="-100" dirty="0">
                <a:solidFill>
                  <a:srgbClr val="FFFFFF"/>
                </a:solidFill>
                <a:latin typeface="Trebuchet MS"/>
                <a:cs typeface="Trebuchet MS"/>
              </a:rPr>
              <a:t> </a:t>
            </a:r>
            <a:r>
              <a:rPr sz="1800" spc="10" dirty="0">
                <a:solidFill>
                  <a:srgbClr val="FFFFFF"/>
                </a:solidFill>
                <a:latin typeface="Trebuchet MS"/>
                <a:cs typeface="Trebuchet MS"/>
              </a:rPr>
              <a:t>kursstart</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75" dirty="0">
                <a:solidFill>
                  <a:srgbClr val="FFFFFF"/>
                </a:solidFill>
                <a:latin typeface="Trebuchet MS"/>
                <a:cs typeface="Trebuchet MS"/>
              </a:rPr>
              <a:t>Discord</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20" dirty="0">
                <a:solidFill>
                  <a:srgbClr val="FFFFFF"/>
                </a:solidFill>
                <a:latin typeface="Trebuchet MS"/>
                <a:cs typeface="Trebuchet MS"/>
              </a:rPr>
              <a:t>Teams</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85" dirty="0">
                <a:solidFill>
                  <a:srgbClr val="FFFFFF"/>
                </a:solidFill>
                <a:latin typeface="Trebuchet MS"/>
                <a:cs typeface="Trebuchet MS"/>
              </a:rPr>
              <a:t>Agila</a:t>
            </a:r>
            <a:r>
              <a:rPr sz="1800" spc="-105" dirty="0">
                <a:solidFill>
                  <a:srgbClr val="FFFFFF"/>
                </a:solidFill>
                <a:latin typeface="Trebuchet MS"/>
                <a:cs typeface="Trebuchet MS"/>
              </a:rPr>
              <a:t> </a:t>
            </a:r>
            <a:r>
              <a:rPr sz="1800" spc="30" dirty="0">
                <a:solidFill>
                  <a:srgbClr val="FFFFFF"/>
                </a:solidFill>
                <a:latin typeface="Trebuchet MS"/>
                <a:cs typeface="Trebuchet MS"/>
              </a:rPr>
              <a:t>metoder</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55" dirty="0">
                <a:solidFill>
                  <a:srgbClr val="FFFFFF"/>
                </a:solidFill>
                <a:latin typeface="Trebuchet MS"/>
                <a:cs typeface="Trebuchet MS"/>
              </a:rPr>
              <a:t>Scrum</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5" dirty="0">
                <a:solidFill>
                  <a:srgbClr val="FFFFFF"/>
                </a:solidFill>
                <a:latin typeface="Trebuchet MS"/>
                <a:cs typeface="Trebuchet MS"/>
              </a:rPr>
              <a:t>Vattenfallsmetoden</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40" dirty="0">
                <a:solidFill>
                  <a:srgbClr val="FFFFFF"/>
                </a:solidFill>
                <a:latin typeface="Trebuchet MS"/>
                <a:cs typeface="Trebuchet MS"/>
              </a:rPr>
              <a:t>Kanvas</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5" dirty="0">
                <a:solidFill>
                  <a:srgbClr val="FFFFFF"/>
                </a:solidFill>
                <a:latin typeface="Trebuchet MS"/>
                <a:cs typeface="Trebuchet MS"/>
              </a:rPr>
              <a:t>Trello</a:t>
            </a:r>
            <a:endParaRPr sz="1800">
              <a:latin typeface="Trebuchet MS"/>
              <a:cs typeface="Trebuchet MS"/>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grpSp>
        <p:nvGrpSpPr>
          <p:cNvPr id="6" name="object 6"/>
          <p:cNvGrpSpPr/>
          <p:nvPr/>
        </p:nvGrpSpPr>
        <p:grpSpPr>
          <a:xfrm>
            <a:off x="-7411" y="0"/>
            <a:ext cx="12198350" cy="6873240"/>
            <a:chOff x="-7411" y="0"/>
            <a:chExt cx="12198350" cy="6873240"/>
          </a:xfrm>
        </p:grpSpPr>
        <p:sp>
          <p:nvSpPr>
            <p:cNvPr id="7" name="object 7"/>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8" name="object 8"/>
            <p:cNvSpPr/>
            <p:nvPr/>
          </p:nvSpPr>
          <p:spPr>
            <a:xfrm>
              <a:off x="-7411" y="0"/>
              <a:ext cx="12198348" cy="6872666"/>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1674037" y="1186484"/>
              <a:ext cx="8843645" cy="716280"/>
            </a:xfrm>
            <a:custGeom>
              <a:avLst/>
              <a:gdLst/>
              <a:ahLst/>
              <a:cxnLst/>
              <a:rect l="l" t="t" r="r" b="b"/>
              <a:pathLst>
                <a:path w="8843645" h="716280">
                  <a:moveTo>
                    <a:pt x="8843594" y="0"/>
                  </a:moveTo>
                  <a:lnTo>
                    <a:pt x="0" y="0"/>
                  </a:lnTo>
                  <a:lnTo>
                    <a:pt x="0" y="716178"/>
                  </a:lnTo>
                  <a:lnTo>
                    <a:pt x="8843594" y="716178"/>
                  </a:lnTo>
                  <a:lnTo>
                    <a:pt x="8843594" y="0"/>
                  </a:lnTo>
                  <a:close/>
                </a:path>
              </a:pathLst>
            </a:custGeom>
            <a:solidFill>
              <a:srgbClr val="10B6F4"/>
            </a:solidFill>
          </p:spPr>
          <p:txBody>
            <a:bodyPr wrap="square" lIns="0" tIns="0" rIns="0" bIns="0" rtlCol="0"/>
            <a:lstStyle/>
            <a:p>
              <a:endParaRPr/>
            </a:p>
          </p:txBody>
        </p:sp>
        <p:sp>
          <p:nvSpPr>
            <p:cNvPr id="10" name="object 10"/>
            <p:cNvSpPr/>
            <p:nvPr/>
          </p:nvSpPr>
          <p:spPr>
            <a:xfrm>
              <a:off x="-7411" y="0"/>
              <a:ext cx="12198348" cy="6872666"/>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807072" y="1186484"/>
              <a:ext cx="3822700" cy="4478020"/>
            </a:xfrm>
            <a:custGeom>
              <a:avLst/>
              <a:gdLst/>
              <a:ahLst/>
              <a:cxnLst/>
              <a:rect l="l" t="t" r="r" b="b"/>
              <a:pathLst>
                <a:path w="3822700" h="4478020">
                  <a:moveTo>
                    <a:pt x="3822154" y="0"/>
                  </a:moveTo>
                  <a:lnTo>
                    <a:pt x="457" y="0"/>
                  </a:lnTo>
                  <a:lnTo>
                    <a:pt x="457" y="716178"/>
                  </a:lnTo>
                  <a:lnTo>
                    <a:pt x="3822154" y="716178"/>
                  </a:lnTo>
                  <a:lnTo>
                    <a:pt x="3822154" y="0"/>
                  </a:lnTo>
                  <a:close/>
                </a:path>
                <a:path w="3822700" h="4478020">
                  <a:moveTo>
                    <a:pt x="3822611" y="804672"/>
                  </a:moveTo>
                  <a:lnTo>
                    <a:pt x="0" y="804672"/>
                  </a:lnTo>
                  <a:lnTo>
                    <a:pt x="0" y="4126865"/>
                  </a:lnTo>
                  <a:lnTo>
                    <a:pt x="1707692" y="4126865"/>
                  </a:lnTo>
                  <a:lnTo>
                    <a:pt x="1911311" y="4477931"/>
                  </a:lnTo>
                  <a:lnTo>
                    <a:pt x="2114931" y="4126865"/>
                  </a:lnTo>
                  <a:lnTo>
                    <a:pt x="3822611" y="4126865"/>
                  </a:lnTo>
                  <a:lnTo>
                    <a:pt x="3822611" y="804672"/>
                  </a:lnTo>
                  <a:close/>
                </a:path>
              </a:pathLst>
            </a:custGeom>
            <a:solidFill>
              <a:srgbClr val="10B6F4"/>
            </a:solidFill>
          </p:spPr>
          <p:txBody>
            <a:bodyPr wrap="square" lIns="0" tIns="0" rIns="0" bIns="0" rtlCol="0"/>
            <a:lstStyle/>
            <a:p>
              <a:endParaRPr/>
            </a:p>
          </p:txBody>
        </p:sp>
      </p:grpSp>
      <p:sp>
        <p:nvSpPr>
          <p:cNvPr id="12" name="object 12"/>
          <p:cNvSpPr txBox="1"/>
          <p:nvPr/>
        </p:nvSpPr>
        <p:spPr>
          <a:xfrm>
            <a:off x="1111314" y="2915412"/>
            <a:ext cx="3072765" cy="1308735"/>
          </a:xfrm>
          <a:prstGeom prst="rect">
            <a:avLst/>
          </a:prstGeom>
        </p:spPr>
        <p:txBody>
          <a:bodyPr vert="horz" wrap="square" lIns="0" tIns="72390" rIns="0" bIns="0" rtlCol="0">
            <a:spAutoFit/>
          </a:bodyPr>
          <a:lstStyle/>
          <a:p>
            <a:pPr marL="12700" marR="5080">
              <a:lnSpc>
                <a:spcPct val="80300"/>
              </a:lnSpc>
              <a:spcBef>
                <a:spcPts val="570"/>
              </a:spcBef>
            </a:pPr>
            <a:r>
              <a:rPr sz="2000" spc="-195" dirty="0">
                <a:solidFill>
                  <a:srgbClr val="FFFEFF"/>
                </a:solidFill>
                <a:latin typeface="Trebuchet MS"/>
                <a:cs typeface="Trebuchet MS"/>
              </a:rPr>
              <a:t>Det</a:t>
            </a:r>
            <a:r>
              <a:rPr sz="2000" spc="-480" dirty="0">
                <a:solidFill>
                  <a:srgbClr val="FFFEFF"/>
                </a:solidFill>
                <a:latin typeface="Trebuchet MS"/>
                <a:cs typeface="Trebuchet MS"/>
              </a:rPr>
              <a:t> </a:t>
            </a:r>
            <a:r>
              <a:rPr sz="2000" spc="-195" dirty="0">
                <a:solidFill>
                  <a:srgbClr val="FFFEFF"/>
                </a:solidFill>
                <a:latin typeface="Trebuchet MS"/>
                <a:cs typeface="Trebuchet MS"/>
              </a:rPr>
              <a:t>ärvanligtattman</a:t>
            </a:r>
            <a:r>
              <a:rPr sz="2000" spc="-475" dirty="0">
                <a:solidFill>
                  <a:srgbClr val="FFFEFF"/>
                </a:solidFill>
                <a:latin typeface="Trebuchet MS"/>
                <a:cs typeface="Trebuchet MS"/>
              </a:rPr>
              <a:t> </a:t>
            </a:r>
            <a:r>
              <a:rPr sz="2000" spc="-225" dirty="0">
                <a:solidFill>
                  <a:srgbClr val="FFFEFF"/>
                </a:solidFill>
                <a:latin typeface="Trebuchet MS"/>
                <a:cs typeface="Trebuchet MS"/>
              </a:rPr>
              <a:t>ocksåväljeratt  </a:t>
            </a:r>
            <a:r>
              <a:rPr sz="2000" spc="-210" dirty="0">
                <a:solidFill>
                  <a:srgbClr val="FFFEFF"/>
                </a:solidFill>
                <a:latin typeface="Trebuchet MS"/>
                <a:cs typeface="Trebuchet MS"/>
              </a:rPr>
              <a:t>färgkodariskernaförattha </a:t>
            </a:r>
            <a:r>
              <a:rPr sz="2000" spc="-250" dirty="0">
                <a:solidFill>
                  <a:srgbClr val="FFFEFF"/>
                </a:solidFill>
                <a:latin typeface="Trebuchet MS"/>
                <a:cs typeface="Trebuchet MS"/>
              </a:rPr>
              <a:t>bättre  </a:t>
            </a:r>
            <a:r>
              <a:rPr sz="2000" spc="-240" dirty="0">
                <a:solidFill>
                  <a:srgbClr val="FFFEFF"/>
                </a:solidFill>
                <a:latin typeface="Trebuchet MS"/>
                <a:cs typeface="Trebuchet MS"/>
              </a:rPr>
              <a:t>kontrol</a:t>
            </a:r>
            <a:r>
              <a:rPr sz="2000" spc="-185" dirty="0">
                <a:solidFill>
                  <a:srgbClr val="FFFEFF"/>
                </a:solidFill>
                <a:latin typeface="Trebuchet MS"/>
                <a:cs typeface="Trebuchet MS"/>
              </a:rPr>
              <a:t> </a:t>
            </a:r>
            <a:r>
              <a:rPr sz="2000" spc="-195" dirty="0">
                <a:solidFill>
                  <a:srgbClr val="FFFEFF"/>
                </a:solidFill>
                <a:latin typeface="Trebuchet MS"/>
                <a:cs typeface="Trebuchet MS"/>
              </a:rPr>
              <a:t>pådem.</a:t>
            </a:r>
            <a:r>
              <a:rPr sz="2000" spc="-459" dirty="0">
                <a:solidFill>
                  <a:srgbClr val="FFFEFF"/>
                </a:solidFill>
                <a:latin typeface="Trebuchet MS"/>
                <a:cs typeface="Trebuchet MS"/>
              </a:rPr>
              <a:t> </a:t>
            </a:r>
            <a:r>
              <a:rPr sz="2000" spc="-195" dirty="0">
                <a:solidFill>
                  <a:srgbClr val="FFFEFF"/>
                </a:solidFill>
                <a:latin typeface="Trebuchet MS"/>
                <a:cs typeface="Trebuchet MS"/>
              </a:rPr>
              <a:t>Det</a:t>
            </a:r>
            <a:r>
              <a:rPr sz="2000" spc="-450" dirty="0">
                <a:solidFill>
                  <a:srgbClr val="FFFEFF"/>
                </a:solidFill>
                <a:latin typeface="Trebuchet MS"/>
                <a:cs typeface="Trebuchet MS"/>
              </a:rPr>
              <a:t> </a:t>
            </a:r>
            <a:r>
              <a:rPr sz="2000" spc="-200" dirty="0">
                <a:solidFill>
                  <a:srgbClr val="FFFEFF"/>
                </a:solidFill>
                <a:latin typeface="Trebuchet MS"/>
                <a:cs typeface="Trebuchet MS"/>
              </a:rPr>
              <a:t>kantil</a:t>
            </a:r>
            <a:r>
              <a:rPr sz="2000" spc="-180" dirty="0">
                <a:solidFill>
                  <a:srgbClr val="FFFEFF"/>
                </a:solidFill>
                <a:latin typeface="Trebuchet MS"/>
                <a:cs typeface="Trebuchet MS"/>
              </a:rPr>
              <a:t> </a:t>
            </a:r>
            <a:r>
              <a:rPr sz="2000" spc="-254" dirty="0">
                <a:solidFill>
                  <a:srgbClr val="FFFEFF"/>
                </a:solidFill>
                <a:latin typeface="Trebuchet MS"/>
                <a:cs typeface="Trebuchet MS"/>
              </a:rPr>
              <a:t>exempel  </a:t>
            </a:r>
            <a:r>
              <a:rPr sz="2000" spc="-210" dirty="0">
                <a:solidFill>
                  <a:srgbClr val="FFFEFF"/>
                </a:solidFill>
                <a:latin typeface="Trebuchet MS"/>
                <a:cs typeface="Trebuchet MS"/>
              </a:rPr>
              <a:t>görasenligtbildennedan. </a:t>
            </a:r>
            <a:r>
              <a:rPr sz="2000" spc="-70" dirty="0">
                <a:solidFill>
                  <a:srgbClr val="FFFEFF"/>
                </a:solidFill>
                <a:latin typeface="Trebuchet MS"/>
                <a:cs typeface="Trebuchet MS"/>
              </a:rPr>
              <a:t>I </a:t>
            </a:r>
            <a:r>
              <a:rPr sz="2000" spc="-235" dirty="0">
                <a:solidFill>
                  <a:srgbClr val="FFFEFF"/>
                </a:solidFill>
                <a:latin typeface="Trebuchet MS"/>
                <a:cs typeface="Trebuchet MS"/>
              </a:rPr>
              <a:t>vårt  </a:t>
            </a:r>
            <a:r>
              <a:rPr sz="2000" spc="-195" dirty="0">
                <a:solidFill>
                  <a:srgbClr val="FFFEFF"/>
                </a:solidFill>
                <a:latin typeface="Trebuchet MS"/>
                <a:cs typeface="Trebuchet MS"/>
              </a:rPr>
              <a:t>exempelskulevårrisk</a:t>
            </a:r>
            <a:r>
              <a:rPr sz="2000" spc="-450" dirty="0">
                <a:solidFill>
                  <a:srgbClr val="FFFEFF"/>
                </a:solidFill>
                <a:latin typeface="Trebuchet MS"/>
                <a:cs typeface="Trebuchet MS"/>
              </a:rPr>
              <a:t> </a:t>
            </a:r>
            <a:r>
              <a:rPr sz="2000" spc="-225" dirty="0">
                <a:solidFill>
                  <a:srgbClr val="FFFEFF"/>
                </a:solidFill>
                <a:latin typeface="Trebuchet MS"/>
                <a:cs typeface="Trebuchet MS"/>
              </a:rPr>
              <a:t>varagul.</a:t>
            </a:r>
            <a:endParaRPr sz="2000">
              <a:latin typeface="Trebuchet MS"/>
              <a:cs typeface="Trebuchet MS"/>
            </a:endParaRPr>
          </a:p>
        </p:txBody>
      </p:sp>
      <p:grpSp>
        <p:nvGrpSpPr>
          <p:cNvPr id="13" name="object 13"/>
          <p:cNvGrpSpPr/>
          <p:nvPr/>
        </p:nvGrpSpPr>
        <p:grpSpPr>
          <a:xfrm>
            <a:off x="5435384" y="0"/>
            <a:ext cx="6757034" cy="6858000"/>
            <a:chOff x="5435384" y="0"/>
            <a:chExt cx="6757034" cy="6858000"/>
          </a:xfrm>
        </p:grpSpPr>
        <p:sp>
          <p:nvSpPr>
            <p:cNvPr id="14" name="object 14"/>
            <p:cNvSpPr/>
            <p:nvPr/>
          </p:nvSpPr>
          <p:spPr>
            <a:xfrm>
              <a:off x="5440146" y="0"/>
              <a:ext cx="6751955" cy="6858000"/>
            </a:xfrm>
            <a:custGeom>
              <a:avLst/>
              <a:gdLst/>
              <a:ahLst/>
              <a:cxnLst/>
              <a:rect l="l" t="t" r="r" b="b"/>
              <a:pathLst>
                <a:path w="6751955" h="6858000">
                  <a:moveTo>
                    <a:pt x="0" y="0"/>
                  </a:moveTo>
                  <a:lnTo>
                    <a:pt x="6751853" y="0"/>
                  </a:lnTo>
                  <a:lnTo>
                    <a:pt x="6751853" y="6858000"/>
                  </a:lnTo>
                  <a:lnTo>
                    <a:pt x="0" y="6858000"/>
                  </a:lnTo>
                  <a:lnTo>
                    <a:pt x="0" y="0"/>
                  </a:lnTo>
                  <a:close/>
                </a:path>
              </a:pathLst>
            </a:custGeom>
            <a:solidFill>
              <a:srgbClr val="FFFFFF"/>
            </a:solidFill>
          </p:spPr>
          <p:txBody>
            <a:bodyPr wrap="square" lIns="0" tIns="0" rIns="0" bIns="0" rtlCol="0"/>
            <a:lstStyle/>
            <a:p>
              <a:endParaRPr/>
            </a:p>
          </p:txBody>
        </p:sp>
        <p:sp>
          <p:nvSpPr>
            <p:cNvPr id="15" name="object 15"/>
            <p:cNvSpPr/>
            <p:nvPr/>
          </p:nvSpPr>
          <p:spPr>
            <a:xfrm>
              <a:off x="5440146" y="0"/>
              <a:ext cx="0" cy="6858000"/>
            </a:xfrm>
            <a:custGeom>
              <a:avLst/>
              <a:gdLst/>
              <a:ahLst/>
              <a:cxnLst/>
              <a:rect l="l" t="t" r="r" b="b"/>
              <a:pathLst>
                <a:path h="6858000">
                  <a:moveTo>
                    <a:pt x="0" y="6857999"/>
                  </a:moveTo>
                  <a:lnTo>
                    <a:pt x="0" y="0"/>
                  </a:lnTo>
                </a:path>
              </a:pathLst>
            </a:custGeom>
            <a:ln w="9525">
              <a:solidFill>
                <a:srgbClr val="000000"/>
              </a:solidFill>
            </a:ln>
          </p:spPr>
          <p:txBody>
            <a:bodyPr wrap="square" lIns="0" tIns="0" rIns="0" bIns="0" rtlCol="0"/>
            <a:lstStyle/>
            <a:p>
              <a:endParaRPr/>
            </a:p>
          </p:txBody>
        </p:sp>
        <p:sp>
          <p:nvSpPr>
            <p:cNvPr id="16" name="object 16"/>
            <p:cNvSpPr/>
            <p:nvPr/>
          </p:nvSpPr>
          <p:spPr>
            <a:xfrm>
              <a:off x="5757265" y="887526"/>
              <a:ext cx="6120320" cy="5092096"/>
            </a:xfrm>
            <a:prstGeom prst="rect">
              <a:avLst/>
            </a:prstGeom>
            <a:blipFill>
              <a:blip r:embed="rId5" cstate="print"/>
              <a:stretch>
                <a:fillRect/>
              </a:stretch>
            </a:blipFill>
          </p:spPr>
          <p:txBody>
            <a:bodyPr wrap="square" lIns="0" tIns="0" rIns="0" bIns="0" rtlCol="0"/>
            <a:lstStyle/>
            <a:p>
              <a:endParaRPr/>
            </a:p>
          </p:txBody>
        </p:sp>
      </p:gr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411" y="0"/>
            <a:ext cx="12198350" cy="6873240"/>
            <a:chOff x="-7411" y="0"/>
            <a:chExt cx="12198350" cy="6873240"/>
          </a:xfrm>
        </p:grpSpPr>
        <p:sp>
          <p:nvSpPr>
            <p:cNvPr id="3" name="object 3"/>
            <p:cNvSpPr/>
            <p:nvPr/>
          </p:nvSpPr>
          <p:spPr>
            <a:xfrm>
              <a:off x="-7411" y="0"/>
              <a:ext cx="12198348" cy="687266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674037" y="1186484"/>
              <a:ext cx="8843645" cy="716280"/>
            </a:xfrm>
            <a:custGeom>
              <a:avLst/>
              <a:gdLst/>
              <a:ahLst/>
              <a:cxnLst/>
              <a:rect l="l" t="t" r="r" b="b"/>
              <a:pathLst>
                <a:path w="8843645" h="716280">
                  <a:moveTo>
                    <a:pt x="8843594" y="0"/>
                  </a:moveTo>
                  <a:lnTo>
                    <a:pt x="0" y="0"/>
                  </a:lnTo>
                  <a:lnTo>
                    <a:pt x="0" y="716178"/>
                  </a:lnTo>
                  <a:lnTo>
                    <a:pt x="8843594" y="716178"/>
                  </a:lnTo>
                  <a:lnTo>
                    <a:pt x="8843594" y="0"/>
                  </a:lnTo>
                  <a:close/>
                </a:path>
              </a:pathLst>
            </a:custGeom>
            <a:solidFill>
              <a:srgbClr val="10B6F4"/>
            </a:solidFill>
          </p:spPr>
          <p:txBody>
            <a:bodyPr wrap="square" lIns="0" tIns="0" rIns="0" bIns="0" rtlCol="0"/>
            <a:lstStyle/>
            <a:p>
              <a:endParaRPr/>
            </a:p>
          </p:txBody>
        </p:sp>
        <p:sp>
          <p:nvSpPr>
            <p:cNvPr id="5" name="object 5"/>
            <p:cNvSpPr/>
            <p:nvPr/>
          </p:nvSpPr>
          <p:spPr>
            <a:xfrm>
              <a:off x="-7411" y="0"/>
              <a:ext cx="12198348" cy="6872666"/>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807072" y="1186484"/>
              <a:ext cx="3822700" cy="4478020"/>
            </a:xfrm>
            <a:custGeom>
              <a:avLst/>
              <a:gdLst/>
              <a:ahLst/>
              <a:cxnLst/>
              <a:rect l="l" t="t" r="r" b="b"/>
              <a:pathLst>
                <a:path w="3822700" h="4478020">
                  <a:moveTo>
                    <a:pt x="3822154" y="0"/>
                  </a:moveTo>
                  <a:lnTo>
                    <a:pt x="457" y="0"/>
                  </a:lnTo>
                  <a:lnTo>
                    <a:pt x="457" y="716178"/>
                  </a:lnTo>
                  <a:lnTo>
                    <a:pt x="3822154" y="716178"/>
                  </a:lnTo>
                  <a:lnTo>
                    <a:pt x="3822154" y="0"/>
                  </a:lnTo>
                  <a:close/>
                </a:path>
                <a:path w="3822700" h="4478020">
                  <a:moveTo>
                    <a:pt x="3822611" y="804672"/>
                  </a:moveTo>
                  <a:lnTo>
                    <a:pt x="0" y="804672"/>
                  </a:lnTo>
                  <a:lnTo>
                    <a:pt x="0" y="4126865"/>
                  </a:lnTo>
                  <a:lnTo>
                    <a:pt x="1707692" y="4126865"/>
                  </a:lnTo>
                  <a:lnTo>
                    <a:pt x="1911311" y="4477931"/>
                  </a:lnTo>
                  <a:lnTo>
                    <a:pt x="2114931" y="4126865"/>
                  </a:lnTo>
                  <a:lnTo>
                    <a:pt x="3822611" y="4126865"/>
                  </a:lnTo>
                  <a:lnTo>
                    <a:pt x="3822611" y="804672"/>
                  </a:lnTo>
                  <a:close/>
                </a:path>
              </a:pathLst>
            </a:custGeom>
            <a:solidFill>
              <a:srgbClr val="10B6F4"/>
            </a:solidFill>
          </p:spPr>
          <p:txBody>
            <a:bodyPr wrap="square" lIns="0" tIns="0" rIns="0" bIns="0" rtlCol="0"/>
            <a:lstStyle/>
            <a:p>
              <a:endParaRPr/>
            </a:p>
          </p:txBody>
        </p:sp>
      </p:grpSp>
      <p:sp>
        <p:nvSpPr>
          <p:cNvPr id="7" name="object 7"/>
          <p:cNvSpPr txBox="1">
            <a:spLocks noGrp="1"/>
          </p:cNvSpPr>
          <p:nvPr>
            <p:ph type="title"/>
          </p:nvPr>
        </p:nvSpPr>
        <p:spPr>
          <a:xfrm>
            <a:off x="1271727" y="2804666"/>
            <a:ext cx="2908300" cy="726440"/>
          </a:xfrm>
          <a:prstGeom prst="rect">
            <a:avLst/>
          </a:prstGeom>
        </p:spPr>
        <p:txBody>
          <a:bodyPr vert="horz" wrap="square" lIns="0" tIns="12700" rIns="0" bIns="0" rtlCol="0">
            <a:spAutoFit/>
          </a:bodyPr>
          <a:lstStyle/>
          <a:p>
            <a:pPr marL="12700">
              <a:lnSpc>
                <a:spcPct val="100000"/>
              </a:lnSpc>
              <a:spcBef>
                <a:spcPts val="100"/>
              </a:spcBef>
            </a:pPr>
            <a:r>
              <a:rPr sz="4600" spc="-245" dirty="0">
                <a:solidFill>
                  <a:srgbClr val="FFFEFF"/>
                </a:solidFill>
              </a:rPr>
              <a:t>Dags </a:t>
            </a:r>
            <a:r>
              <a:rPr sz="4600" spc="-340" dirty="0">
                <a:solidFill>
                  <a:srgbClr val="FFFEFF"/>
                </a:solidFill>
              </a:rPr>
              <a:t>för</a:t>
            </a:r>
            <a:r>
              <a:rPr sz="4600" spc="-1120" dirty="0">
                <a:solidFill>
                  <a:srgbClr val="FFFEFF"/>
                </a:solidFill>
              </a:rPr>
              <a:t> </a:t>
            </a:r>
            <a:r>
              <a:rPr sz="4600" spc="-425" dirty="0">
                <a:solidFill>
                  <a:srgbClr val="FFFEFF"/>
                </a:solidFill>
              </a:rPr>
              <a:t>film!</a:t>
            </a:r>
            <a:endParaRPr sz="4600"/>
          </a:p>
        </p:txBody>
      </p:sp>
      <p:sp>
        <p:nvSpPr>
          <p:cNvPr id="8" name="object 8"/>
          <p:cNvSpPr/>
          <p:nvPr/>
        </p:nvSpPr>
        <p:spPr>
          <a:xfrm>
            <a:off x="5446966" y="228"/>
            <a:ext cx="6745033" cy="6857771"/>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411" y="0"/>
            <a:ext cx="12198350" cy="6873240"/>
            <a:chOff x="-7411" y="0"/>
            <a:chExt cx="12198350" cy="6873240"/>
          </a:xfrm>
        </p:grpSpPr>
        <p:sp>
          <p:nvSpPr>
            <p:cNvPr id="3" name="object 3"/>
            <p:cNvSpPr/>
            <p:nvPr/>
          </p:nvSpPr>
          <p:spPr>
            <a:xfrm>
              <a:off x="806335" y="2275662"/>
              <a:ext cx="3668395" cy="2894965"/>
            </a:xfrm>
            <a:custGeom>
              <a:avLst/>
              <a:gdLst/>
              <a:ahLst/>
              <a:cxnLst/>
              <a:rect l="l" t="t" r="r" b="b"/>
              <a:pathLst>
                <a:path w="3668395" h="2894965">
                  <a:moveTo>
                    <a:pt x="3668280" y="0"/>
                  </a:moveTo>
                  <a:lnTo>
                    <a:pt x="0" y="0"/>
                  </a:lnTo>
                  <a:lnTo>
                    <a:pt x="0" y="2624328"/>
                  </a:lnTo>
                  <a:lnTo>
                    <a:pt x="1677530" y="2624328"/>
                  </a:lnTo>
                  <a:lnTo>
                    <a:pt x="1834146" y="2894342"/>
                  </a:lnTo>
                  <a:lnTo>
                    <a:pt x="1990737" y="2624328"/>
                  </a:lnTo>
                  <a:lnTo>
                    <a:pt x="3668280" y="2624328"/>
                  </a:lnTo>
                  <a:lnTo>
                    <a:pt x="3668280" y="0"/>
                  </a:lnTo>
                  <a:close/>
                </a:path>
              </a:pathLst>
            </a:custGeom>
            <a:solidFill>
              <a:srgbClr val="10B6F4"/>
            </a:solidFill>
          </p:spPr>
          <p:txBody>
            <a:bodyPr wrap="square" lIns="0" tIns="0" rIns="0" bIns="0" rtlCol="0"/>
            <a:lstStyle/>
            <a:p>
              <a:endParaRPr/>
            </a:p>
          </p:txBody>
        </p:sp>
        <p:sp>
          <p:nvSpPr>
            <p:cNvPr id="4" name="object 4"/>
            <p:cNvSpPr/>
            <p:nvPr/>
          </p:nvSpPr>
          <p:spPr>
            <a:xfrm>
              <a:off x="-7411" y="0"/>
              <a:ext cx="12198348" cy="687266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674037" y="1186484"/>
              <a:ext cx="8843645" cy="716280"/>
            </a:xfrm>
            <a:custGeom>
              <a:avLst/>
              <a:gdLst/>
              <a:ahLst/>
              <a:cxnLst/>
              <a:rect l="l" t="t" r="r" b="b"/>
              <a:pathLst>
                <a:path w="8843645" h="716280">
                  <a:moveTo>
                    <a:pt x="8843594" y="0"/>
                  </a:moveTo>
                  <a:lnTo>
                    <a:pt x="0" y="0"/>
                  </a:lnTo>
                  <a:lnTo>
                    <a:pt x="0" y="716178"/>
                  </a:lnTo>
                  <a:lnTo>
                    <a:pt x="8843594" y="716178"/>
                  </a:lnTo>
                  <a:lnTo>
                    <a:pt x="8843594" y="0"/>
                  </a:lnTo>
                  <a:close/>
                </a:path>
              </a:pathLst>
            </a:custGeom>
            <a:solidFill>
              <a:srgbClr val="10B6F4"/>
            </a:solidFill>
          </p:spPr>
          <p:txBody>
            <a:bodyPr wrap="square" lIns="0" tIns="0" rIns="0" bIns="0" rtlCol="0"/>
            <a:lstStyle/>
            <a:p>
              <a:endParaRPr/>
            </a:p>
          </p:txBody>
        </p:sp>
        <p:sp>
          <p:nvSpPr>
            <p:cNvPr id="6" name="object 6"/>
            <p:cNvSpPr/>
            <p:nvPr/>
          </p:nvSpPr>
          <p:spPr>
            <a:xfrm>
              <a:off x="-7411" y="0"/>
              <a:ext cx="12198348" cy="6872666"/>
            </a:xfrm>
            <a:prstGeom prst="rect">
              <a:avLst/>
            </a:prstGeom>
            <a:blipFill>
              <a:blip r:embed="rId3" cstate="print"/>
              <a:stretch>
                <a:fillRect/>
              </a:stretch>
            </a:blipFill>
          </p:spPr>
          <p:txBody>
            <a:bodyPr wrap="square" lIns="0" tIns="0" rIns="0" bIns="0" rtlCol="0"/>
            <a:lstStyle/>
            <a:p>
              <a:endParaRPr/>
            </a:p>
          </p:txBody>
        </p:sp>
      </p:grpSp>
      <p:sp>
        <p:nvSpPr>
          <p:cNvPr id="7" name="object 7"/>
          <p:cNvSpPr txBox="1">
            <a:spLocks noGrp="1"/>
          </p:cNvSpPr>
          <p:nvPr>
            <p:ph type="title"/>
          </p:nvPr>
        </p:nvSpPr>
        <p:spPr>
          <a:xfrm>
            <a:off x="1070484" y="2732023"/>
            <a:ext cx="6421755" cy="1259840"/>
          </a:xfrm>
          <a:prstGeom prst="rect">
            <a:avLst/>
          </a:prstGeom>
        </p:spPr>
        <p:txBody>
          <a:bodyPr vert="horz" wrap="square" lIns="0" tIns="12700" rIns="0" bIns="0" rtlCol="0">
            <a:spAutoFit/>
          </a:bodyPr>
          <a:lstStyle/>
          <a:p>
            <a:pPr marL="12700">
              <a:lnSpc>
                <a:spcPct val="100000"/>
              </a:lnSpc>
              <a:spcBef>
                <a:spcPts val="100"/>
              </a:spcBef>
            </a:pPr>
            <a:r>
              <a:rPr sz="8100" spc="-525" dirty="0">
                <a:solidFill>
                  <a:srgbClr val="000000"/>
                </a:solidFill>
              </a:rPr>
              <a:t>Intressentanalys</a:t>
            </a:r>
            <a:endParaRPr sz="8100"/>
          </a:p>
        </p:txBody>
      </p:sp>
      <p:sp>
        <p:nvSpPr>
          <p:cNvPr id="8" name="object 8"/>
          <p:cNvSpPr/>
          <p:nvPr/>
        </p:nvSpPr>
        <p:spPr>
          <a:xfrm>
            <a:off x="8039112" y="3328974"/>
            <a:ext cx="172720" cy="200660"/>
          </a:xfrm>
          <a:custGeom>
            <a:avLst/>
            <a:gdLst/>
            <a:ahLst/>
            <a:cxnLst/>
            <a:rect l="l" t="t" r="r" b="b"/>
            <a:pathLst>
              <a:path w="172720" h="200660">
                <a:moveTo>
                  <a:pt x="0" y="0"/>
                </a:moveTo>
                <a:lnTo>
                  <a:pt x="0" y="200050"/>
                </a:lnTo>
                <a:lnTo>
                  <a:pt x="172453" y="100025"/>
                </a:lnTo>
                <a:lnTo>
                  <a:pt x="0" y="0"/>
                </a:lnTo>
                <a:close/>
              </a:path>
            </a:pathLst>
          </a:custGeom>
          <a:solidFill>
            <a:srgbClr val="10B6F4"/>
          </a:solidFill>
        </p:spPr>
        <p:txBody>
          <a:bodyPr wrap="square" lIns="0" tIns="0" rIns="0" bIns="0" rtlCol="0"/>
          <a:lstStyle/>
          <a:p>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7" name="object 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8" name="object 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9" name="object 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0" name="object 1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sp>
        <p:nvSpPr>
          <p:cNvPr id="11" name="object 11"/>
          <p:cNvSpPr/>
          <p:nvPr/>
        </p:nvSpPr>
        <p:spPr>
          <a:xfrm>
            <a:off x="0" y="0"/>
            <a:ext cx="5173667" cy="6864350"/>
          </a:xfrm>
          <a:prstGeom prst="rect">
            <a:avLst/>
          </a:prstGeom>
          <a:blipFill>
            <a:blip r:embed="rId3" cstate="print"/>
            <a:stretch>
              <a:fillRect/>
            </a:stretch>
          </a:blipFill>
        </p:spPr>
        <p:txBody>
          <a:bodyPr wrap="square" lIns="0" tIns="0" rIns="0" bIns="0" rtlCol="0"/>
          <a:lstStyle/>
          <a:p>
            <a:endParaRPr/>
          </a:p>
        </p:txBody>
      </p:sp>
      <p:grpSp>
        <p:nvGrpSpPr>
          <p:cNvPr id="12" name="object 12"/>
          <p:cNvGrpSpPr/>
          <p:nvPr/>
        </p:nvGrpSpPr>
        <p:grpSpPr>
          <a:xfrm>
            <a:off x="1923669" y="0"/>
            <a:ext cx="10268585" cy="6858000"/>
            <a:chOff x="1923669" y="0"/>
            <a:chExt cx="10268585" cy="6858000"/>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sp>
          <p:nvSpPr>
            <p:cNvPr id="15" name="object 15"/>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6" name="object 16"/>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7" name="object 17"/>
            <p:cNvSpPr/>
            <p:nvPr/>
          </p:nvSpPr>
          <p:spPr>
            <a:xfrm>
              <a:off x="1923669" y="0"/>
              <a:ext cx="10268585" cy="6858000"/>
            </a:xfrm>
            <a:custGeom>
              <a:avLst/>
              <a:gdLst/>
              <a:ahLst/>
              <a:cxnLst/>
              <a:rect l="l" t="t" r="r" b="b"/>
              <a:pathLst>
                <a:path w="10268585" h="6858000">
                  <a:moveTo>
                    <a:pt x="0" y="0"/>
                  </a:moveTo>
                  <a:lnTo>
                    <a:pt x="10268331" y="0"/>
                  </a:lnTo>
                  <a:lnTo>
                    <a:pt x="10268331" y="6858000"/>
                  </a:lnTo>
                  <a:lnTo>
                    <a:pt x="0" y="6858000"/>
                  </a:lnTo>
                  <a:lnTo>
                    <a:pt x="0" y="0"/>
                  </a:lnTo>
                  <a:close/>
                </a:path>
              </a:pathLst>
            </a:custGeom>
            <a:solidFill>
              <a:srgbClr val="FFFFFF"/>
            </a:solidFill>
          </p:spPr>
          <p:txBody>
            <a:bodyPr wrap="square" lIns="0" tIns="0" rIns="0" bIns="0" rtlCol="0"/>
            <a:lstStyle/>
            <a:p>
              <a:endParaRPr/>
            </a:p>
          </p:txBody>
        </p:sp>
      </p:grpSp>
      <p:sp>
        <p:nvSpPr>
          <p:cNvPr id="18" name="object 18"/>
          <p:cNvSpPr txBox="1">
            <a:spLocks noGrp="1"/>
          </p:cNvSpPr>
          <p:nvPr>
            <p:ph type="title"/>
          </p:nvPr>
        </p:nvSpPr>
        <p:spPr>
          <a:xfrm>
            <a:off x="3096386" y="972508"/>
            <a:ext cx="4740910" cy="443865"/>
          </a:xfrm>
          <a:prstGeom prst="rect">
            <a:avLst/>
          </a:prstGeom>
        </p:spPr>
        <p:txBody>
          <a:bodyPr vert="horz" wrap="square" lIns="0" tIns="12065" rIns="0" bIns="0" rtlCol="0">
            <a:spAutoFit/>
          </a:bodyPr>
          <a:lstStyle/>
          <a:p>
            <a:pPr marL="12700">
              <a:lnSpc>
                <a:spcPct val="100000"/>
              </a:lnSpc>
              <a:spcBef>
                <a:spcPts val="95"/>
              </a:spcBef>
            </a:pPr>
            <a:r>
              <a:rPr sz="2750" spc="-265" dirty="0">
                <a:solidFill>
                  <a:srgbClr val="10B6F4"/>
                </a:solidFill>
              </a:rPr>
              <a:t>Varför</a:t>
            </a:r>
            <a:r>
              <a:rPr sz="2750" spc="-500" dirty="0">
                <a:solidFill>
                  <a:srgbClr val="10B6F4"/>
                </a:solidFill>
              </a:rPr>
              <a:t> </a:t>
            </a:r>
            <a:r>
              <a:rPr sz="2750" spc="-225" dirty="0">
                <a:solidFill>
                  <a:srgbClr val="10B6F4"/>
                </a:solidFill>
              </a:rPr>
              <a:t>ska</a:t>
            </a:r>
            <a:r>
              <a:rPr sz="2750" spc="-480" dirty="0">
                <a:solidFill>
                  <a:srgbClr val="10B6F4"/>
                </a:solidFill>
              </a:rPr>
              <a:t> </a:t>
            </a:r>
            <a:r>
              <a:rPr sz="2750" spc="-220" dirty="0">
                <a:solidFill>
                  <a:srgbClr val="10B6F4"/>
                </a:solidFill>
              </a:rPr>
              <a:t>vi</a:t>
            </a:r>
            <a:r>
              <a:rPr sz="2750" spc="-484" dirty="0">
                <a:solidFill>
                  <a:srgbClr val="10B6F4"/>
                </a:solidFill>
              </a:rPr>
              <a:t> </a:t>
            </a:r>
            <a:r>
              <a:rPr sz="2750" spc="-210" dirty="0">
                <a:solidFill>
                  <a:srgbClr val="10B6F4"/>
                </a:solidFill>
              </a:rPr>
              <a:t>göra</a:t>
            </a:r>
            <a:r>
              <a:rPr sz="2750" spc="-480" dirty="0">
                <a:solidFill>
                  <a:srgbClr val="10B6F4"/>
                </a:solidFill>
              </a:rPr>
              <a:t> </a:t>
            </a:r>
            <a:r>
              <a:rPr sz="2750" spc="-160" dirty="0">
                <a:solidFill>
                  <a:srgbClr val="10B6F4"/>
                </a:solidFill>
              </a:rPr>
              <a:t>en</a:t>
            </a:r>
            <a:r>
              <a:rPr sz="2750" spc="-500" dirty="0">
                <a:solidFill>
                  <a:srgbClr val="10B6F4"/>
                </a:solidFill>
              </a:rPr>
              <a:t> </a:t>
            </a:r>
            <a:r>
              <a:rPr sz="2750" spc="-235" dirty="0">
                <a:solidFill>
                  <a:srgbClr val="10B6F4"/>
                </a:solidFill>
              </a:rPr>
              <a:t>intressentanalys?</a:t>
            </a:r>
            <a:endParaRPr sz="2750"/>
          </a:p>
        </p:txBody>
      </p:sp>
      <p:sp>
        <p:nvSpPr>
          <p:cNvPr id="19" name="object 19"/>
          <p:cNvSpPr/>
          <p:nvPr/>
        </p:nvSpPr>
        <p:spPr>
          <a:xfrm>
            <a:off x="1818639" y="934072"/>
            <a:ext cx="259715" cy="300990"/>
          </a:xfrm>
          <a:custGeom>
            <a:avLst/>
            <a:gdLst/>
            <a:ahLst/>
            <a:cxnLst/>
            <a:rect l="l" t="t" r="r" b="b"/>
            <a:pathLst>
              <a:path w="259714" h="300990">
                <a:moveTo>
                  <a:pt x="0" y="0"/>
                </a:moveTo>
                <a:lnTo>
                  <a:pt x="0" y="300774"/>
                </a:lnTo>
                <a:lnTo>
                  <a:pt x="259295" y="150380"/>
                </a:lnTo>
                <a:lnTo>
                  <a:pt x="0" y="0"/>
                </a:lnTo>
                <a:close/>
              </a:path>
            </a:pathLst>
          </a:custGeom>
          <a:solidFill>
            <a:srgbClr val="10B6F4"/>
          </a:solidFill>
        </p:spPr>
        <p:txBody>
          <a:bodyPr wrap="square" lIns="0" tIns="0" rIns="0" bIns="0" rtlCol="0"/>
          <a:lstStyle/>
          <a:p>
            <a:endParaRPr/>
          </a:p>
        </p:txBody>
      </p:sp>
      <p:sp>
        <p:nvSpPr>
          <p:cNvPr id="20" name="object 20"/>
          <p:cNvSpPr txBox="1"/>
          <p:nvPr/>
        </p:nvSpPr>
        <p:spPr>
          <a:xfrm>
            <a:off x="2959226" y="2266188"/>
            <a:ext cx="5962015" cy="3430270"/>
          </a:xfrm>
          <a:prstGeom prst="rect">
            <a:avLst/>
          </a:prstGeom>
        </p:spPr>
        <p:txBody>
          <a:bodyPr vert="horz" wrap="square" lIns="0" tIns="5715" rIns="0" bIns="0" rtlCol="0">
            <a:spAutoFit/>
          </a:bodyPr>
          <a:lstStyle/>
          <a:p>
            <a:pPr marL="241300" marR="5080" indent="-228600">
              <a:lnSpc>
                <a:spcPct val="110200"/>
              </a:lnSpc>
              <a:spcBef>
                <a:spcPts val="45"/>
              </a:spcBef>
              <a:buClr>
                <a:srgbClr val="10B6F4"/>
              </a:buClr>
              <a:buSzPct val="107142"/>
              <a:buFont typeface="Wingdings"/>
              <a:buChar char=""/>
              <a:tabLst>
                <a:tab pos="240665" algn="l"/>
                <a:tab pos="241300" algn="l"/>
              </a:tabLst>
            </a:pPr>
            <a:r>
              <a:rPr sz="1400" spc="45" dirty="0">
                <a:latin typeface="Trebuchet MS"/>
                <a:cs typeface="Trebuchet MS"/>
              </a:rPr>
              <a:t>I </a:t>
            </a:r>
            <a:r>
              <a:rPr sz="1400" dirty="0">
                <a:latin typeface="Trebuchet MS"/>
                <a:cs typeface="Trebuchet MS"/>
              </a:rPr>
              <a:t>projekt </a:t>
            </a:r>
            <a:r>
              <a:rPr sz="1400" spc="15" dirty="0">
                <a:latin typeface="Trebuchet MS"/>
                <a:cs typeface="Trebuchet MS"/>
              </a:rPr>
              <a:t>är </a:t>
            </a:r>
            <a:r>
              <a:rPr sz="1400" spc="-5" dirty="0">
                <a:latin typeface="Trebuchet MS"/>
                <a:cs typeface="Trebuchet MS"/>
              </a:rPr>
              <a:t>det </a:t>
            </a:r>
            <a:r>
              <a:rPr sz="1400" spc="-70" dirty="0">
                <a:latin typeface="Trebuchet MS"/>
                <a:cs typeface="Trebuchet MS"/>
              </a:rPr>
              <a:t>lätt </a:t>
            </a:r>
            <a:r>
              <a:rPr sz="1400" spc="-20" dirty="0">
                <a:latin typeface="Trebuchet MS"/>
                <a:cs typeface="Trebuchet MS"/>
              </a:rPr>
              <a:t>hänt </a:t>
            </a:r>
            <a:r>
              <a:rPr sz="1400" spc="-90" dirty="0">
                <a:latin typeface="Trebuchet MS"/>
                <a:cs typeface="Trebuchet MS"/>
              </a:rPr>
              <a:t>att </a:t>
            </a:r>
            <a:r>
              <a:rPr sz="1400" spc="85" dirty="0">
                <a:latin typeface="Trebuchet MS"/>
                <a:cs typeface="Trebuchet MS"/>
              </a:rPr>
              <a:t>gå </a:t>
            </a:r>
            <a:r>
              <a:rPr sz="1400" spc="-10" dirty="0">
                <a:latin typeface="Trebuchet MS"/>
                <a:cs typeface="Trebuchet MS"/>
              </a:rPr>
              <a:t>för </a:t>
            </a:r>
            <a:r>
              <a:rPr sz="1400" spc="-30" dirty="0">
                <a:latin typeface="Trebuchet MS"/>
                <a:cs typeface="Trebuchet MS"/>
              </a:rPr>
              <a:t>fort </a:t>
            </a:r>
            <a:r>
              <a:rPr sz="1400" spc="-15" dirty="0">
                <a:latin typeface="Trebuchet MS"/>
                <a:cs typeface="Trebuchet MS"/>
              </a:rPr>
              <a:t>fram </a:t>
            </a:r>
            <a:r>
              <a:rPr sz="1400" spc="35" dirty="0">
                <a:latin typeface="Trebuchet MS"/>
                <a:cs typeface="Trebuchet MS"/>
              </a:rPr>
              <a:t>och </a:t>
            </a:r>
            <a:r>
              <a:rPr sz="1400" spc="5" dirty="0">
                <a:latin typeface="Trebuchet MS"/>
                <a:cs typeface="Trebuchet MS"/>
              </a:rPr>
              <a:t>kasta </a:t>
            </a:r>
            <a:r>
              <a:rPr sz="1400" spc="80" dirty="0">
                <a:latin typeface="Trebuchet MS"/>
                <a:cs typeface="Trebuchet MS"/>
              </a:rPr>
              <a:t>sig </a:t>
            </a:r>
            <a:r>
              <a:rPr sz="1400" spc="20" dirty="0">
                <a:latin typeface="Trebuchet MS"/>
                <a:cs typeface="Trebuchet MS"/>
              </a:rPr>
              <a:t>in </a:t>
            </a:r>
            <a:r>
              <a:rPr sz="1400" spc="5" dirty="0">
                <a:latin typeface="Trebuchet MS"/>
                <a:cs typeface="Trebuchet MS"/>
              </a:rPr>
              <a:t>i  </a:t>
            </a:r>
            <a:r>
              <a:rPr sz="1400" spc="20" dirty="0">
                <a:latin typeface="Trebuchet MS"/>
                <a:cs typeface="Trebuchet MS"/>
              </a:rPr>
              <a:t>genomförandefasen. </a:t>
            </a:r>
            <a:r>
              <a:rPr sz="1400" spc="25" dirty="0">
                <a:latin typeface="Trebuchet MS"/>
                <a:cs typeface="Trebuchet MS"/>
              </a:rPr>
              <a:t>Bland </a:t>
            </a:r>
            <a:r>
              <a:rPr sz="1400" spc="20" dirty="0">
                <a:latin typeface="Trebuchet MS"/>
                <a:cs typeface="Trebuchet MS"/>
              </a:rPr>
              <a:t>våra </a:t>
            </a:r>
            <a:r>
              <a:rPr sz="1400" spc="50" dirty="0">
                <a:latin typeface="Trebuchet MS"/>
                <a:cs typeface="Trebuchet MS"/>
              </a:rPr>
              <a:t>kunder </a:t>
            </a:r>
            <a:r>
              <a:rPr sz="1400" spc="15" dirty="0">
                <a:latin typeface="Trebuchet MS"/>
                <a:cs typeface="Trebuchet MS"/>
              </a:rPr>
              <a:t>är </a:t>
            </a:r>
            <a:r>
              <a:rPr sz="1400" spc="-5" dirty="0">
                <a:latin typeface="Trebuchet MS"/>
                <a:cs typeface="Trebuchet MS"/>
              </a:rPr>
              <a:t>det </a:t>
            </a:r>
            <a:r>
              <a:rPr sz="1400" spc="45" dirty="0">
                <a:latin typeface="Trebuchet MS"/>
                <a:cs typeface="Trebuchet MS"/>
              </a:rPr>
              <a:t>många </a:t>
            </a:r>
            <a:r>
              <a:rPr sz="1400" spc="10" dirty="0">
                <a:latin typeface="Trebuchet MS"/>
                <a:cs typeface="Trebuchet MS"/>
              </a:rPr>
              <a:t>projektledare  </a:t>
            </a:r>
            <a:r>
              <a:rPr sz="1400" spc="55" dirty="0">
                <a:latin typeface="Trebuchet MS"/>
                <a:cs typeface="Trebuchet MS"/>
              </a:rPr>
              <a:t>som</a:t>
            </a:r>
            <a:r>
              <a:rPr sz="1400" spc="-75" dirty="0">
                <a:latin typeface="Trebuchet MS"/>
                <a:cs typeface="Trebuchet MS"/>
              </a:rPr>
              <a:t> </a:t>
            </a:r>
            <a:r>
              <a:rPr sz="1400" spc="35" dirty="0">
                <a:latin typeface="Trebuchet MS"/>
                <a:cs typeface="Trebuchet MS"/>
              </a:rPr>
              <a:t>känner</a:t>
            </a:r>
            <a:r>
              <a:rPr sz="1400" spc="-70" dirty="0">
                <a:latin typeface="Trebuchet MS"/>
                <a:cs typeface="Trebuchet MS"/>
              </a:rPr>
              <a:t> </a:t>
            </a:r>
            <a:r>
              <a:rPr sz="1400" spc="80" dirty="0">
                <a:latin typeface="Trebuchet MS"/>
                <a:cs typeface="Trebuchet MS"/>
              </a:rPr>
              <a:t>sig</a:t>
            </a:r>
            <a:r>
              <a:rPr sz="1400" spc="-75" dirty="0">
                <a:latin typeface="Trebuchet MS"/>
                <a:cs typeface="Trebuchet MS"/>
              </a:rPr>
              <a:t> </a:t>
            </a:r>
            <a:r>
              <a:rPr sz="1400" spc="30" dirty="0">
                <a:latin typeface="Trebuchet MS"/>
                <a:cs typeface="Trebuchet MS"/>
              </a:rPr>
              <a:t>tvingade</a:t>
            </a:r>
            <a:r>
              <a:rPr sz="1400" spc="-75" dirty="0">
                <a:latin typeface="Trebuchet MS"/>
                <a:cs typeface="Trebuchet MS"/>
              </a:rPr>
              <a:t> </a:t>
            </a:r>
            <a:r>
              <a:rPr sz="1400" spc="-90" dirty="0">
                <a:latin typeface="Trebuchet MS"/>
                <a:cs typeface="Trebuchet MS"/>
              </a:rPr>
              <a:t>att</a:t>
            </a:r>
            <a:r>
              <a:rPr sz="1400" spc="-70" dirty="0">
                <a:latin typeface="Trebuchet MS"/>
                <a:cs typeface="Trebuchet MS"/>
              </a:rPr>
              <a:t> </a:t>
            </a:r>
            <a:r>
              <a:rPr sz="1400" spc="35" dirty="0">
                <a:latin typeface="Trebuchet MS"/>
                <a:cs typeface="Trebuchet MS"/>
              </a:rPr>
              <a:t>dra</a:t>
            </a:r>
            <a:r>
              <a:rPr sz="1400" spc="-75" dirty="0">
                <a:latin typeface="Trebuchet MS"/>
                <a:cs typeface="Trebuchet MS"/>
              </a:rPr>
              <a:t> </a:t>
            </a:r>
            <a:r>
              <a:rPr sz="1400" spc="75" dirty="0">
                <a:latin typeface="Trebuchet MS"/>
                <a:cs typeface="Trebuchet MS"/>
              </a:rPr>
              <a:t>igång</a:t>
            </a:r>
            <a:r>
              <a:rPr sz="1400" spc="-75" dirty="0">
                <a:latin typeface="Trebuchet MS"/>
                <a:cs typeface="Trebuchet MS"/>
              </a:rPr>
              <a:t> </a:t>
            </a:r>
            <a:r>
              <a:rPr sz="1400" spc="55" dirty="0">
                <a:latin typeface="Trebuchet MS"/>
                <a:cs typeface="Trebuchet MS"/>
              </a:rPr>
              <a:t>med</a:t>
            </a:r>
            <a:r>
              <a:rPr sz="1400" spc="-75" dirty="0">
                <a:latin typeface="Trebuchet MS"/>
                <a:cs typeface="Trebuchet MS"/>
              </a:rPr>
              <a:t> </a:t>
            </a:r>
            <a:r>
              <a:rPr sz="1400" spc="20" dirty="0">
                <a:latin typeface="Trebuchet MS"/>
                <a:cs typeface="Trebuchet MS"/>
              </a:rPr>
              <a:t>genomförandet</a:t>
            </a:r>
            <a:r>
              <a:rPr sz="1400" spc="-70" dirty="0">
                <a:latin typeface="Trebuchet MS"/>
                <a:cs typeface="Trebuchet MS"/>
              </a:rPr>
              <a:t> </a:t>
            </a:r>
            <a:r>
              <a:rPr sz="1400" spc="20" dirty="0">
                <a:latin typeface="Trebuchet MS"/>
                <a:cs typeface="Trebuchet MS"/>
              </a:rPr>
              <a:t>av</a:t>
            </a:r>
            <a:r>
              <a:rPr sz="1400" spc="-70" dirty="0">
                <a:latin typeface="Trebuchet MS"/>
                <a:cs typeface="Trebuchet MS"/>
              </a:rPr>
              <a:t> </a:t>
            </a:r>
            <a:r>
              <a:rPr sz="1400" dirty="0">
                <a:latin typeface="Trebuchet MS"/>
                <a:cs typeface="Trebuchet MS"/>
              </a:rPr>
              <a:t>projekt  </a:t>
            </a:r>
            <a:r>
              <a:rPr sz="1400" spc="50" dirty="0">
                <a:latin typeface="Trebuchet MS"/>
                <a:cs typeface="Trebuchet MS"/>
              </a:rPr>
              <a:t>på</a:t>
            </a:r>
            <a:r>
              <a:rPr sz="1400" spc="-85" dirty="0">
                <a:latin typeface="Trebuchet MS"/>
                <a:cs typeface="Trebuchet MS"/>
              </a:rPr>
              <a:t> </a:t>
            </a:r>
            <a:r>
              <a:rPr sz="1400" spc="75" dirty="0">
                <a:latin typeface="Trebuchet MS"/>
                <a:cs typeface="Trebuchet MS"/>
              </a:rPr>
              <a:t>grund</a:t>
            </a:r>
            <a:r>
              <a:rPr sz="1400" spc="-75" dirty="0">
                <a:latin typeface="Trebuchet MS"/>
                <a:cs typeface="Trebuchet MS"/>
              </a:rPr>
              <a:t> </a:t>
            </a:r>
            <a:r>
              <a:rPr sz="1400" spc="-20" dirty="0">
                <a:latin typeface="Trebuchet MS"/>
                <a:cs typeface="Trebuchet MS"/>
              </a:rPr>
              <a:t>utav</a:t>
            </a:r>
            <a:r>
              <a:rPr sz="1400" spc="-70" dirty="0">
                <a:latin typeface="Trebuchet MS"/>
                <a:cs typeface="Trebuchet MS"/>
              </a:rPr>
              <a:t> </a:t>
            </a:r>
            <a:r>
              <a:rPr sz="1400" spc="10" dirty="0">
                <a:latin typeface="Trebuchet MS"/>
                <a:cs typeface="Trebuchet MS"/>
              </a:rPr>
              <a:t>otåliga</a:t>
            </a:r>
            <a:r>
              <a:rPr sz="1400" spc="-80" dirty="0">
                <a:latin typeface="Trebuchet MS"/>
                <a:cs typeface="Trebuchet MS"/>
              </a:rPr>
              <a:t> </a:t>
            </a:r>
            <a:r>
              <a:rPr sz="1400" spc="-5" dirty="0">
                <a:latin typeface="Trebuchet MS"/>
                <a:cs typeface="Trebuchet MS"/>
              </a:rPr>
              <a:t>beställare.</a:t>
            </a:r>
            <a:r>
              <a:rPr sz="1400" spc="-185" dirty="0">
                <a:latin typeface="Trebuchet MS"/>
                <a:cs typeface="Trebuchet MS"/>
              </a:rPr>
              <a:t> </a:t>
            </a:r>
            <a:r>
              <a:rPr sz="1400" spc="20" dirty="0">
                <a:latin typeface="Trebuchet MS"/>
                <a:cs typeface="Trebuchet MS"/>
              </a:rPr>
              <a:t>Det</a:t>
            </a:r>
            <a:r>
              <a:rPr sz="1400" spc="-70" dirty="0">
                <a:latin typeface="Trebuchet MS"/>
                <a:cs typeface="Trebuchet MS"/>
              </a:rPr>
              <a:t> </a:t>
            </a:r>
            <a:r>
              <a:rPr sz="1400" spc="15" dirty="0">
                <a:latin typeface="Trebuchet MS"/>
                <a:cs typeface="Trebuchet MS"/>
              </a:rPr>
              <a:t>viktigaste</a:t>
            </a:r>
            <a:r>
              <a:rPr sz="1400" spc="-80" dirty="0">
                <a:latin typeface="Trebuchet MS"/>
                <a:cs typeface="Trebuchet MS"/>
              </a:rPr>
              <a:t> </a:t>
            </a:r>
            <a:r>
              <a:rPr sz="1400" spc="15" dirty="0">
                <a:latin typeface="Trebuchet MS"/>
                <a:cs typeface="Trebuchet MS"/>
              </a:rPr>
              <a:t>är</a:t>
            </a:r>
            <a:r>
              <a:rPr sz="1400" spc="-70" dirty="0">
                <a:latin typeface="Trebuchet MS"/>
                <a:cs typeface="Trebuchet MS"/>
              </a:rPr>
              <a:t> </a:t>
            </a:r>
            <a:r>
              <a:rPr sz="1400" spc="-90" dirty="0">
                <a:latin typeface="Trebuchet MS"/>
                <a:cs typeface="Trebuchet MS"/>
              </a:rPr>
              <a:t>att</a:t>
            </a:r>
            <a:r>
              <a:rPr sz="1400" spc="-70" dirty="0">
                <a:latin typeface="Trebuchet MS"/>
                <a:cs typeface="Trebuchet MS"/>
              </a:rPr>
              <a:t> </a:t>
            </a:r>
            <a:r>
              <a:rPr sz="1400" spc="-40" dirty="0">
                <a:latin typeface="Trebuchet MS"/>
                <a:cs typeface="Trebuchet MS"/>
              </a:rPr>
              <a:t>”få</a:t>
            </a:r>
            <a:r>
              <a:rPr sz="1400" spc="-80" dirty="0">
                <a:latin typeface="Trebuchet MS"/>
                <a:cs typeface="Trebuchet MS"/>
              </a:rPr>
              <a:t> </a:t>
            </a:r>
            <a:r>
              <a:rPr sz="1400" spc="-5" dirty="0">
                <a:latin typeface="Trebuchet MS"/>
                <a:cs typeface="Trebuchet MS"/>
              </a:rPr>
              <a:t>det</a:t>
            </a:r>
            <a:r>
              <a:rPr sz="1400" spc="-70" dirty="0">
                <a:latin typeface="Trebuchet MS"/>
                <a:cs typeface="Trebuchet MS"/>
              </a:rPr>
              <a:t> </a:t>
            </a:r>
            <a:r>
              <a:rPr sz="1400" spc="5" dirty="0">
                <a:latin typeface="Trebuchet MS"/>
                <a:cs typeface="Trebuchet MS"/>
              </a:rPr>
              <a:t>gjort”</a:t>
            </a:r>
            <a:r>
              <a:rPr sz="1400" spc="-190" dirty="0">
                <a:latin typeface="Trebuchet MS"/>
                <a:cs typeface="Trebuchet MS"/>
              </a:rPr>
              <a:t> </a:t>
            </a:r>
            <a:r>
              <a:rPr sz="1400" spc="35" dirty="0">
                <a:latin typeface="Trebuchet MS"/>
                <a:cs typeface="Trebuchet MS"/>
              </a:rPr>
              <a:t>och  </a:t>
            </a:r>
            <a:r>
              <a:rPr sz="1400" spc="-5" dirty="0">
                <a:latin typeface="Trebuchet MS"/>
                <a:cs typeface="Trebuchet MS"/>
              </a:rPr>
              <a:t>det </a:t>
            </a:r>
            <a:r>
              <a:rPr sz="1400" spc="85" dirty="0">
                <a:latin typeface="Trebuchet MS"/>
                <a:cs typeface="Trebuchet MS"/>
              </a:rPr>
              <a:t>gör </a:t>
            </a:r>
            <a:r>
              <a:rPr sz="1400" spc="-90" dirty="0">
                <a:latin typeface="Trebuchet MS"/>
                <a:cs typeface="Trebuchet MS"/>
              </a:rPr>
              <a:t>att </a:t>
            </a:r>
            <a:r>
              <a:rPr sz="1400" spc="25" dirty="0">
                <a:latin typeface="Trebuchet MS"/>
                <a:cs typeface="Trebuchet MS"/>
              </a:rPr>
              <a:t>man </a:t>
            </a:r>
            <a:r>
              <a:rPr sz="1400" spc="30" dirty="0">
                <a:latin typeface="Trebuchet MS"/>
                <a:cs typeface="Trebuchet MS"/>
              </a:rPr>
              <a:t>ignorerar </a:t>
            </a:r>
            <a:r>
              <a:rPr sz="1400" spc="15" dirty="0">
                <a:latin typeface="Trebuchet MS"/>
                <a:cs typeface="Trebuchet MS"/>
              </a:rPr>
              <a:t>styrmedel, </a:t>
            </a:r>
            <a:r>
              <a:rPr sz="1400" spc="35" dirty="0">
                <a:latin typeface="Trebuchet MS"/>
                <a:cs typeface="Trebuchet MS"/>
              </a:rPr>
              <a:t>krav </a:t>
            </a:r>
            <a:r>
              <a:rPr sz="1400" spc="50" dirty="0">
                <a:latin typeface="Trebuchet MS"/>
                <a:cs typeface="Trebuchet MS"/>
              </a:rPr>
              <a:t>på </a:t>
            </a:r>
            <a:r>
              <a:rPr sz="1400" spc="30" dirty="0">
                <a:latin typeface="Trebuchet MS"/>
                <a:cs typeface="Trebuchet MS"/>
              </a:rPr>
              <a:t>planer </a:t>
            </a:r>
            <a:r>
              <a:rPr sz="1400" spc="-10" dirty="0">
                <a:latin typeface="Trebuchet MS"/>
                <a:cs typeface="Trebuchet MS"/>
              </a:rPr>
              <a:t>för </a:t>
            </a:r>
            <a:r>
              <a:rPr sz="1400" spc="30" dirty="0">
                <a:latin typeface="Trebuchet MS"/>
                <a:cs typeface="Trebuchet MS"/>
              </a:rPr>
              <a:t>etablering  </a:t>
            </a:r>
            <a:r>
              <a:rPr sz="1400" spc="35" dirty="0">
                <a:latin typeface="Trebuchet MS"/>
                <a:cs typeface="Trebuchet MS"/>
              </a:rPr>
              <a:t>och </a:t>
            </a:r>
            <a:r>
              <a:rPr sz="1400" spc="5" dirty="0">
                <a:latin typeface="Trebuchet MS"/>
                <a:cs typeface="Trebuchet MS"/>
              </a:rPr>
              <a:t>effekthemtagning. </a:t>
            </a:r>
            <a:r>
              <a:rPr sz="1400" spc="40" dirty="0">
                <a:latin typeface="Trebuchet MS"/>
                <a:cs typeface="Trebuchet MS"/>
              </a:rPr>
              <a:t>Tyvärr </a:t>
            </a:r>
            <a:r>
              <a:rPr sz="1400" dirty="0">
                <a:latin typeface="Trebuchet MS"/>
                <a:cs typeface="Trebuchet MS"/>
              </a:rPr>
              <a:t>uteblir </a:t>
            </a:r>
            <a:r>
              <a:rPr sz="1400" spc="-50" dirty="0">
                <a:latin typeface="Trebuchet MS"/>
                <a:cs typeface="Trebuchet MS"/>
              </a:rPr>
              <a:t>ofta </a:t>
            </a:r>
            <a:r>
              <a:rPr sz="1400" spc="55" dirty="0">
                <a:latin typeface="Trebuchet MS"/>
                <a:cs typeface="Trebuchet MS"/>
              </a:rPr>
              <a:t>den </a:t>
            </a:r>
            <a:r>
              <a:rPr sz="1400" spc="5" dirty="0">
                <a:latin typeface="Trebuchet MS"/>
                <a:cs typeface="Trebuchet MS"/>
              </a:rPr>
              <a:t>förväntade </a:t>
            </a:r>
            <a:r>
              <a:rPr sz="1400" spc="-25" dirty="0">
                <a:latin typeface="Trebuchet MS"/>
                <a:cs typeface="Trebuchet MS"/>
              </a:rPr>
              <a:t>nyttan </a:t>
            </a:r>
            <a:r>
              <a:rPr sz="1400" spc="55" dirty="0">
                <a:latin typeface="Trebuchet MS"/>
                <a:cs typeface="Trebuchet MS"/>
              </a:rPr>
              <a:t>med  </a:t>
            </a:r>
            <a:r>
              <a:rPr sz="1400" spc="-10" dirty="0">
                <a:latin typeface="Trebuchet MS"/>
                <a:cs typeface="Trebuchet MS"/>
              </a:rPr>
              <a:t>projektet</a:t>
            </a:r>
            <a:r>
              <a:rPr sz="1400" spc="-70" dirty="0">
                <a:latin typeface="Trebuchet MS"/>
                <a:cs typeface="Trebuchet MS"/>
              </a:rPr>
              <a:t> </a:t>
            </a:r>
            <a:r>
              <a:rPr sz="1400" spc="-20" dirty="0">
                <a:latin typeface="Trebuchet MS"/>
                <a:cs typeface="Trebuchet MS"/>
              </a:rPr>
              <a:t>helt</a:t>
            </a:r>
            <a:r>
              <a:rPr sz="1400" spc="-70" dirty="0">
                <a:latin typeface="Trebuchet MS"/>
                <a:cs typeface="Trebuchet MS"/>
              </a:rPr>
              <a:t> </a:t>
            </a:r>
            <a:r>
              <a:rPr sz="1400" spc="45" dirty="0">
                <a:latin typeface="Trebuchet MS"/>
                <a:cs typeface="Trebuchet MS"/>
              </a:rPr>
              <a:t>om</a:t>
            </a:r>
            <a:r>
              <a:rPr sz="1400" spc="-70" dirty="0">
                <a:latin typeface="Trebuchet MS"/>
                <a:cs typeface="Trebuchet MS"/>
              </a:rPr>
              <a:t> </a:t>
            </a:r>
            <a:r>
              <a:rPr sz="1400" spc="40" dirty="0">
                <a:latin typeface="Trebuchet MS"/>
                <a:cs typeface="Trebuchet MS"/>
              </a:rPr>
              <a:t>vi</a:t>
            </a:r>
            <a:r>
              <a:rPr sz="1400" spc="-70" dirty="0">
                <a:latin typeface="Trebuchet MS"/>
                <a:cs typeface="Trebuchet MS"/>
              </a:rPr>
              <a:t> </a:t>
            </a:r>
            <a:r>
              <a:rPr sz="1400" spc="-15" dirty="0">
                <a:latin typeface="Trebuchet MS"/>
                <a:cs typeface="Trebuchet MS"/>
              </a:rPr>
              <a:t>inte</a:t>
            </a:r>
            <a:r>
              <a:rPr sz="1400" spc="-75" dirty="0">
                <a:latin typeface="Trebuchet MS"/>
                <a:cs typeface="Trebuchet MS"/>
              </a:rPr>
              <a:t> </a:t>
            </a:r>
            <a:r>
              <a:rPr sz="1400" spc="-35" dirty="0">
                <a:latin typeface="Trebuchet MS"/>
                <a:cs typeface="Trebuchet MS"/>
              </a:rPr>
              <a:t>tar</a:t>
            </a:r>
            <a:r>
              <a:rPr sz="1400" spc="-65" dirty="0">
                <a:latin typeface="Trebuchet MS"/>
                <a:cs typeface="Trebuchet MS"/>
              </a:rPr>
              <a:t> </a:t>
            </a:r>
            <a:r>
              <a:rPr sz="1400" spc="60" dirty="0">
                <a:latin typeface="Trebuchet MS"/>
                <a:cs typeface="Trebuchet MS"/>
              </a:rPr>
              <a:t>oss</a:t>
            </a:r>
            <a:r>
              <a:rPr sz="1400" spc="-80" dirty="0">
                <a:latin typeface="Trebuchet MS"/>
                <a:cs typeface="Trebuchet MS"/>
              </a:rPr>
              <a:t> </a:t>
            </a:r>
            <a:r>
              <a:rPr sz="1400" spc="-10" dirty="0">
                <a:latin typeface="Trebuchet MS"/>
                <a:cs typeface="Trebuchet MS"/>
              </a:rPr>
              <a:t>tid</a:t>
            </a:r>
            <a:r>
              <a:rPr sz="1400" spc="-70" dirty="0">
                <a:latin typeface="Trebuchet MS"/>
                <a:cs typeface="Trebuchet MS"/>
              </a:rPr>
              <a:t> </a:t>
            </a:r>
            <a:r>
              <a:rPr sz="1400" spc="-35" dirty="0">
                <a:latin typeface="Trebuchet MS"/>
                <a:cs typeface="Trebuchet MS"/>
              </a:rPr>
              <a:t>till</a:t>
            </a:r>
            <a:r>
              <a:rPr sz="1400" spc="-70" dirty="0">
                <a:latin typeface="Trebuchet MS"/>
                <a:cs typeface="Trebuchet MS"/>
              </a:rPr>
              <a:t> </a:t>
            </a:r>
            <a:r>
              <a:rPr sz="1400" spc="-90" dirty="0">
                <a:latin typeface="Trebuchet MS"/>
                <a:cs typeface="Trebuchet MS"/>
              </a:rPr>
              <a:t>att</a:t>
            </a:r>
            <a:r>
              <a:rPr sz="1400" spc="-70" dirty="0">
                <a:latin typeface="Trebuchet MS"/>
                <a:cs typeface="Trebuchet MS"/>
              </a:rPr>
              <a:t> </a:t>
            </a:r>
            <a:r>
              <a:rPr sz="1400" spc="25" dirty="0">
                <a:latin typeface="Trebuchet MS"/>
                <a:cs typeface="Trebuchet MS"/>
              </a:rPr>
              <a:t>förbereda</a:t>
            </a:r>
            <a:r>
              <a:rPr sz="1400" spc="-75" dirty="0">
                <a:latin typeface="Trebuchet MS"/>
                <a:cs typeface="Trebuchet MS"/>
              </a:rPr>
              <a:t> </a:t>
            </a:r>
            <a:r>
              <a:rPr sz="1400" spc="20" dirty="0">
                <a:latin typeface="Trebuchet MS"/>
                <a:cs typeface="Trebuchet MS"/>
              </a:rPr>
              <a:t>organisationen</a:t>
            </a:r>
            <a:r>
              <a:rPr sz="1400" spc="-75" dirty="0">
                <a:latin typeface="Trebuchet MS"/>
                <a:cs typeface="Trebuchet MS"/>
              </a:rPr>
              <a:t> </a:t>
            </a:r>
            <a:r>
              <a:rPr sz="1400" spc="50" dirty="0">
                <a:latin typeface="Trebuchet MS"/>
                <a:cs typeface="Trebuchet MS"/>
              </a:rPr>
              <a:t>på  </a:t>
            </a:r>
            <a:r>
              <a:rPr sz="1400" spc="-5" dirty="0">
                <a:latin typeface="Trebuchet MS"/>
                <a:cs typeface="Trebuchet MS"/>
              </a:rPr>
              <a:t>projektets </a:t>
            </a:r>
            <a:r>
              <a:rPr sz="1400" spc="20" dirty="0">
                <a:latin typeface="Trebuchet MS"/>
                <a:cs typeface="Trebuchet MS"/>
              </a:rPr>
              <a:t>leverans </a:t>
            </a:r>
            <a:r>
              <a:rPr sz="1400" spc="55" dirty="0">
                <a:latin typeface="Trebuchet MS"/>
                <a:cs typeface="Trebuchet MS"/>
              </a:rPr>
              <a:t>med </a:t>
            </a:r>
            <a:r>
              <a:rPr sz="1400" spc="65" dirty="0">
                <a:latin typeface="Trebuchet MS"/>
                <a:cs typeface="Trebuchet MS"/>
              </a:rPr>
              <a:t>de </a:t>
            </a:r>
            <a:r>
              <a:rPr sz="1400" spc="30" dirty="0">
                <a:latin typeface="Trebuchet MS"/>
                <a:cs typeface="Trebuchet MS"/>
              </a:rPr>
              <a:t>förändringar </a:t>
            </a:r>
            <a:r>
              <a:rPr sz="1400" spc="35" dirty="0">
                <a:latin typeface="Trebuchet MS"/>
                <a:cs typeface="Trebuchet MS"/>
              </a:rPr>
              <a:t>och </a:t>
            </a:r>
            <a:r>
              <a:rPr sz="1400" spc="15" dirty="0">
                <a:latin typeface="Trebuchet MS"/>
                <a:cs typeface="Trebuchet MS"/>
              </a:rPr>
              <a:t>möjligheter </a:t>
            </a:r>
            <a:r>
              <a:rPr sz="1400" spc="55" dirty="0">
                <a:latin typeface="Trebuchet MS"/>
                <a:cs typeface="Trebuchet MS"/>
              </a:rPr>
              <a:t>som den  </a:t>
            </a:r>
            <a:r>
              <a:rPr sz="1400" spc="40" dirty="0">
                <a:latin typeface="Trebuchet MS"/>
                <a:cs typeface="Trebuchet MS"/>
              </a:rPr>
              <a:t>kan</a:t>
            </a:r>
            <a:r>
              <a:rPr sz="1400" spc="-80" dirty="0">
                <a:latin typeface="Trebuchet MS"/>
                <a:cs typeface="Trebuchet MS"/>
              </a:rPr>
              <a:t> </a:t>
            </a:r>
            <a:r>
              <a:rPr sz="1400" spc="10" dirty="0">
                <a:latin typeface="Trebuchet MS"/>
                <a:cs typeface="Trebuchet MS"/>
              </a:rPr>
              <a:t>innebära.</a:t>
            </a:r>
            <a:endParaRPr sz="1400">
              <a:latin typeface="Trebuchet MS"/>
              <a:cs typeface="Trebuchet MS"/>
            </a:endParaRPr>
          </a:p>
          <a:p>
            <a:pPr marL="241300" marR="217804" indent="-228600">
              <a:lnSpc>
                <a:spcPct val="110000"/>
              </a:lnSpc>
              <a:spcBef>
                <a:spcPts val="960"/>
              </a:spcBef>
              <a:buClr>
                <a:srgbClr val="10B6F4"/>
              </a:buClr>
              <a:buSzPct val="107142"/>
              <a:buFont typeface="Wingdings"/>
              <a:buChar char=""/>
              <a:tabLst>
                <a:tab pos="240665" algn="l"/>
                <a:tab pos="241300" algn="l"/>
              </a:tabLst>
            </a:pPr>
            <a:r>
              <a:rPr sz="1400" spc="65" dirty="0">
                <a:latin typeface="Trebuchet MS"/>
                <a:cs typeface="Trebuchet MS"/>
              </a:rPr>
              <a:t>Genom </a:t>
            </a:r>
            <a:r>
              <a:rPr sz="1400" spc="-90" dirty="0">
                <a:latin typeface="Trebuchet MS"/>
                <a:cs typeface="Trebuchet MS"/>
              </a:rPr>
              <a:t>att </a:t>
            </a:r>
            <a:r>
              <a:rPr sz="1400" spc="55" dirty="0">
                <a:latin typeface="Trebuchet MS"/>
                <a:cs typeface="Trebuchet MS"/>
              </a:rPr>
              <a:t>göra </a:t>
            </a:r>
            <a:r>
              <a:rPr sz="1400" spc="35" dirty="0">
                <a:latin typeface="Trebuchet MS"/>
                <a:cs typeface="Trebuchet MS"/>
              </a:rPr>
              <a:t>en </a:t>
            </a:r>
            <a:r>
              <a:rPr sz="1400" spc="5" dirty="0">
                <a:latin typeface="Trebuchet MS"/>
                <a:cs typeface="Trebuchet MS"/>
              </a:rPr>
              <a:t>intressentanalys </a:t>
            </a:r>
            <a:r>
              <a:rPr sz="1400" spc="15" dirty="0">
                <a:latin typeface="Trebuchet MS"/>
                <a:cs typeface="Trebuchet MS"/>
              </a:rPr>
              <a:t>försäkrar </a:t>
            </a:r>
            <a:r>
              <a:rPr sz="1400" spc="40" dirty="0">
                <a:latin typeface="Trebuchet MS"/>
                <a:cs typeface="Trebuchet MS"/>
              </a:rPr>
              <a:t>vi </a:t>
            </a:r>
            <a:r>
              <a:rPr sz="1400" spc="60" dirty="0">
                <a:latin typeface="Trebuchet MS"/>
                <a:cs typeface="Trebuchet MS"/>
              </a:rPr>
              <a:t>oss </a:t>
            </a:r>
            <a:r>
              <a:rPr sz="1400" spc="45" dirty="0">
                <a:latin typeface="Trebuchet MS"/>
                <a:cs typeface="Trebuchet MS"/>
              </a:rPr>
              <a:t>om </a:t>
            </a:r>
            <a:r>
              <a:rPr sz="1400" spc="-90" dirty="0">
                <a:latin typeface="Trebuchet MS"/>
                <a:cs typeface="Trebuchet MS"/>
              </a:rPr>
              <a:t>att </a:t>
            </a:r>
            <a:r>
              <a:rPr sz="1400" spc="40" dirty="0">
                <a:latin typeface="Trebuchet MS"/>
                <a:cs typeface="Trebuchet MS"/>
              </a:rPr>
              <a:t>vi  </a:t>
            </a:r>
            <a:r>
              <a:rPr sz="1400" spc="15" dirty="0">
                <a:latin typeface="Trebuchet MS"/>
                <a:cs typeface="Trebuchet MS"/>
              </a:rPr>
              <a:t>involverar</a:t>
            </a:r>
            <a:r>
              <a:rPr sz="1400" spc="-70" dirty="0">
                <a:latin typeface="Trebuchet MS"/>
                <a:cs typeface="Trebuchet MS"/>
              </a:rPr>
              <a:t> </a:t>
            </a:r>
            <a:r>
              <a:rPr sz="1400" spc="65" dirty="0">
                <a:latin typeface="Trebuchet MS"/>
                <a:cs typeface="Trebuchet MS"/>
              </a:rPr>
              <a:t>de</a:t>
            </a:r>
            <a:r>
              <a:rPr sz="1400" spc="-70" dirty="0">
                <a:latin typeface="Trebuchet MS"/>
                <a:cs typeface="Trebuchet MS"/>
              </a:rPr>
              <a:t> </a:t>
            </a:r>
            <a:r>
              <a:rPr sz="1400" spc="45" dirty="0">
                <a:latin typeface="Trebuchet MS"/>
                <a:cs typeface="Trebuchet MS"/>
              </a:rPr>
              <a:t>personer</a:t>
            </a:r>
            <a:r>
              <a:rPr sz="1400" spc="-65" dirty="0">
                <a:latin typeface="Trebuchet MS"/>
                <a:cs typeface="Trebuchet MS"/>
              </a:rPr>
              <a:t> </a:t>
            </a:r>
            <a:r>
              <a:rPr sz="1400" spc="55" dirty="0">
                <a:latin typeface="Trebuchet MS"/>
                <a:cs typeface="Trebuchet MS"/>
              </a:rPr>
              <a:t>som</a:t>
            </a:r>
            <a:r>
              <a:rPr sz="1400" spc="-70" dirty="0">
                <a:latin typeface="Trebuchet MS"/>
                <a:cs typeface="Trebuchet MS"/>
              </a:rPr>
              <a:t> </a:t>
            </a:r>
            <a:r>
              <a:rPr sz="1400" spc="55" dirty="0">
                <a:latin typeface="Trebuchet MS"/>
                <a:cs typeface="Trebuchet MS"/>
              </a:rPr>
              <a:t>krävs</a:t>
            </a:r>
            <a:r>
              <a:rPr sz="1400" spc="-75" dirty="0">
                <a:latin typeface="Trebuchet MS"/>
                <a:cs typeface="Trebuchet MS"/>
              </a:rPr>
              <a:t> </a:t>
            </a:r>
            <a:r>
              <a:rPr sz="1400" spc="-10" dirty="0">
                <a:latin typeface="Trebuchet MS"/>
                <a:cs typeface="Trebuchet MS"/>
              </a:rPr>
              <a:t>för</a:t>
            </a:r>
            <a:r>
              <a:rPr sz="1400" spc="-65" dirty="0">
                <a:latin typeface="Trebuchet MS"/>
                <a:cs typeface="Trebuchet MS"/>
              </a:rPr>
              <a:t> </a:t>
            </a:r>
            <a:r>
              <a:rPr sz="1400" spc="-90" dirty="0">
                <a:latin typeface="Trebuchet MS"/>
                <a:cs typeface="Trebuchet MS"/>
              </a:rPr>
              <a:t>att</a:t>
            </a:r>
            <a:r>
              <a:rPr sz="1400" spc="-65" dirty="0">
                <a:latin typeface="Trebuchet MS"/>
                <a:cs typeface="Trebuchet MS"/>
              </a:rPr>
              <a:t> </a:t>
            </a:r>
            <a:r>
              <a:rPr sz="1400" spc="20" dirty="0">
                <a:latin typeface="Trebuchet MS"/>
                <a:cs typeface="Trebuchet MS"/>
              </a:rPr>
              <a:t>organisationen</a:t>
            </a:r>
            <a:r>
              <a:rPr sz="1400" spc="-70" dirty="0">
                <a:latin typeface="Trebuchet MS"/>
                <a:cs typeface="Trebuchet MS"/>
              </a:rPr>
              <a:t> </a:t>
            </a:r>
            <a:r>
              <a:rPr sz="1400" spc="55" dirty="0">
                <a:latin typeface="Trebuchet MS"/>
                <a:cs typeface="Trebuchet MS"/>
              </a:rPr>
              <a:t>ska</a:t>
            </a:r>
            <a:r>
              <a:rPr sz="1400" spc="-80" dirty="0">
                <a:latin typeface="Trebuchet MS"/>
                <a:cs typeface="Trebuchet MS"/>
              </a:rPr>
              <a:t> </a:t>
            </a:r>
            <a:r>
              <a:rPr sz="1400" spc="-55" dirty="0">
                <a:latin typeface="Trebuchet MS"/>
                <a:cs typeface="Trebuchet MS"/>
              </a:rPr>
              <a:t>få</a:t>
            </a:r>
            <a:r>
              <a:rPr sz="1400" spc="-75" dirty="0">
                <a:latin typeface="Trebuchet MS"/>
                <a:cs typeface="Trebuchet MS"/>
              </a:rPr>
              <a:t> </a:t>
            </a:r>
            <a:r>
              <a:rPr sz="1400" spc="-60" dirty="0">
                <a:latin typeface="Trebuchet MS"/>
                <a:cs typeface="Trebuchet MS"/>
              </a:rPr>
              <a:t>ut</a:t>
            </a:r>
            <a:r>
              <a:rPr sz="1400" spc="-65" dirty="0">
                <a:latin typeface="Trebuchet MS"/>
                <a:cs typeface="Trebuchet MS"/>
              </a:rPr>
              <a:t> </a:t>
            </a:r>
            <a:r>
              <a:rPr sz="1400" spc="65" dirty="0">
                <a:latin typeface="Trebuchet MS"/>
                <a:cs typeface="Trebuchet MS"/>
              </a:rPr>
              <a:t>de  </a:t>
            </a:r>
            <a:r>
              <a:rPr sz="1400" spc="50" dirty="0">
                <a:latin typeface="Trebuchet MS"/>
                <a:cs typeface="Trebuchet MS"/>
              </a:rPr>
              <a:t>synergier</a:t>
            </a:r>
            <a:r>
              <a:rPr sz="1400" spc="-70" dirty="0">
                <a:latin typeface="Trebuchet MS"/>
                <a:cs typeface="Trebuchet MS"/>
              </a:rPr>
              <a:t> </a:t>
            </a:r>
            <a:r>
              <a:rPr sz="1400" spc="35" dirty="0">
                <a:latin typeface="Trebuchet MS"/>
                <a:cs typeface="Trebuchet MS"/>
              </a:rPr>
              <a:t>och</a:t>
            </a:r>
            <a:r>
              <a:rPr sz="1400" spc="-75" dirty="0">
                <a:latin typeface="Trebuchet MS"/>
                <a:cs typeface="Trebuchet MS"/>
              </a:rPr>
              <a:t> </a:t>
            </a:r>
            <a:r>
              <a:rPr sz="1400" spc="15" dirty="0">
                <a:latin typeface="Trebuchet MS"/>
                <a:cs typeface="Trebuchet MS"/>
              </a:rPr>
              <a:t>tidsvinster</a:t>
            </a:r>
            <a:r>
              <a:rPr sz="1400" spc="-70" dirty="0">
                <a:latin typeface="Trebuchet MS"/>
                <a:cs typeface="Trebuchet MS"/>
              </a:rPr>
              <a:t> </a:t>
            </a:r>
            <a:r>
              <a:rPr sz="1400" spc="55" dirty="0">
                <a:latin typeface="Trebuchet MS"/>
                <a:cs typeface="Trebuchet MS"/>
              </a:rPr>
              <a:t>som</a:t>
            </a:r>
            <a:r>
              <a:rPr sz="1400" spc="-70" dirty="0">
                <a:latin typeface="Trebuchet MS"/>
                <a:cs typeface="Trebuchet MS"/>
              </a:rPr>
              <a:t> </a:t>
            </a:r>
            <a:r>
              <a:rPr sz="1400" spc="25" dirty="0">
                <a:latin typeface="Trebuchet MS"/>
                <a:cs typeface="Trebuchet MS"/>
              </a:rPr>
              <a:t>man</a:t>
            </a:r>
            <a:r>
              <a:rPr sz="1400" spc="-75" dirty="0">
                <a:latin typeface="Trebuchet MS"/>
                <a:cs typeface="Trebuchet MS"/>
              </a:rPr>
              <a:t> </a:t>
            </a:r>
            <a:r>
              <a:rPr sz="1400" dirty="0">
                <a:latin typeface="Trebuchet MS"/>
                <a:cs typeface="Trebuchet MS"/>
              </a:rPr>
              <a:t>räknat</a:t>
            </a:r>
            <a:r>
              <a:rPr sz="1400" spc="-70" dirty="0">
                <a:latin typeface="Trebuchet MS"/>
                <a:cs typeface="Trebuchet MS"/>
              </a:rPr>
              <a:t> </a:t>
            </a:r>
            <a:r>
              <a:rPr sz="1400" spc="55" dirty="0">
                <a:latin typeface="Trebuchet MS"/>
                <a:cs typeface="Trebuchet MS"/>
              </a:rPr>
              <a:t>med</a:t>
            </a:r>
            <a:r>
              <a:rPr sz="1400" spc="-70" dirty="0">
                <a:latin typeface="Trebuchet MS"/>
                <a:cs typeface="Trebuchet MS"/>
              </a:rPr>
              <a:t> </a:t>
            </a:r>
            <a:r>
              <a:rPr sz="1400" spc="-90" dirty="0">
                <a:latin typeface="Trebuchet MS"/>
                <a:cs typeface="Trebuchet MS"/>
              </a:rPr>
              <a:t>att</a:t>
            </a:r>
            <a:r>
              <a:rPr sz="1400" spc="-70" dirty="0">
                <a:latin typeface="Trebuchet MS"/>
                <a:cs typeface="Trebuchet MS"/>
              </a:rPr>
              <a:t> </a:t>
            </a:r>
            <a:r>
              <a:rPr sz="1400" spc="-10" dirty="0">
                <a:latin typeface="Trebuchet MS"/>
                <a:cs typeface="Trebuchet MS"/>
              </a:rPr>
              <a:t>projektet</a:t>
            </a:r>
            <a:r>
              <a:rPr sz="1400" spc="-70" dirty="0">
                <a:latin typeface="Trebuchet MS"/>
                <a:cs typeface="Trebuchet MS"/>
              </a:rPr>
              <a:t> </a:t>
            </a:r>
            <a:r>
              <a:rPr sz="1400" spc="55" dirty="0">
                <a:latin typeface="Trebuchet MS"/>
                <a:cs typeface="Trebuchet MS"/>
              </a:rPr>
              <a:t>ska</a:t>
            </a:r>
            <a:r>
              <a:rPr sz="1400" spc="-80" dirty="0">
                <a:latin typeface="Trebuchet MS"/>
                <a:cs typeface="Trebuchet MS"/>
              </a:rPr>
              <a:t> </a:t>
            </a:r>
            <a:r>
              <a:rPr sz="1400" spc="10" dirty="0">
                <a:latin typeface="Trebuchet MS"/>
                <a:cs typeface="Trebuchet MS"/>
              </a:rPr>
              <a:t>ge.  </a:t>
            </a:r>
            <a:r>
              <a:rPr sz="1400" spc="5" dirty="0">
                <a:latin typeface="Trebuchet MS"/>
                <a:cs typeface="Trebuchet MS"/>
              </a:rPr>
              <a:t>Intressenter </a:t>
            </a:r>
            <a:r>
              <a:rPr sz="1400" spc="40" dirty="0">
                <a:latin typeface="Trebuchet MS"/>
                <a:cs typeface="Trebuchet MS"/>
              </a:rPr>
              <a:t>kan </a:t>
            </a:r>
            <a:r>
              <a:rPr sz="1400" spc="15" dirty="0">
                <a:latin typeface="Trebuchet MS"/>
                <a:cs typeface="Trebuchet MS"/>
              </a:rPr>
              <a:t>vara </a:t>
            </a:r>
            <a:r>
              <a:rPr sz="1400" spc="5" dirty="0">
                <a:latin typeface="Trebuchet MS"/>
                <a:cs typeface="Trebuchet MS"/>
              </a:rPr>
              <a:t>medarbetare, </a:t>
            </a:r>
            <a:r>
              <a:rPr sz="1400" spc="15" dirty="0">
                <a:latin typeface="Trebuchet MS"/>
                <a:cs typeface="Trebuchet MS"/>
              </a:rPr>
              <a:t>chefer </a:t>
            </a:r>
            <a:r>
              <a:rPr sz="1400" spc="40" dirty="0">
                <a:latin typeface="Trebuchet MS"/>
                <a:cs typeface="Trebuchet MS"/>
              </a:rPr>
              <a:t>men </a:t>
            </a:r>
            <a:r>
              <a:rPr sz="1400" spc="-35" dirty="0">
                <a:latin typeface="Trebuchet MS"/>
                <a:cs typeface="Trebuchet MS"/>
              </a:rPr>
              <a:t>framförallt: </a:t>
            </a:r>
            <a:r>
              <a:rPr sz="1400" spc="15" dirty="0">
                <a:latin typeface="Trebuchet MS"/>
                <a:cs typeface="Trebuchet MS"/>
              </a:rPr>
              <a:t>era  kunder.</a:t>
            </a:r>
            <a:endParaRPr sz="1400">
              <a:latin typeface="Trebuchet MS"/>
              <a:cs typeface="Trebuchet MS"/>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7" name="object 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8" name="object 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9" name="object 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0" name="object 1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sp>
        <p:nvSpPr>
          <p:cNvPr id="11" name="object 11"/>
          <p:cNvSpPr/>
          <p:nvPr/>
        </p:nvSpPr>
        <p:spPr>
          <a:xfrm>
            <a:off x="0" y="0"/>
            <a:ext cx="5173667" cy="6864350"/>
          </a:xfrm>
          <a:prstGeom prst="rect">
            <a:avLst/>
          </a:prstGeom>
          <a:blipFill>
            <a:blip r:embed="rId3" cstate="print"/>
            <a:stretch>
              <a:fillRect/>
            </a:stretch>
          </a:blipFill>
        </p:spPr>
        <p:txBody>
          <a:bodyPr wrap="square" lIns="0" tIns="0" rIns="0" bIns="0" rtlCol="0"/>
          <a:lstStyle/>
          <a:p>
            <a:endParaRPr/>
          </a:p>
        </p:txBody>
      </p:sp>
      <p:grpSp>
        <p:nvGrpSpPr>
          <p:cNvPr id="12" name="object 12"/>
          <p:cNvGrpSpPr/>
          <p:nvPr/>
        </p:nvGrpSpPr>
        <p:grpSpPr>
          <a:xfrm>
            <a:off x="1923669" y="0"/>
            <a:ext cx="10268585" cy="6858000"/>
            <a:chOff x="1923669" y="0"/>
            <a:chExt cx="10268585" cy="6858000"/>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sp>
          <p:nvSpPr>
            <p:cNvPr id="15" name="object 15"/>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6" name="object 16"/>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7" name="object 17"/>
            <p:cNvSpPr/>
            <p:nvPr/>
          </p:nvSpPr>
          <p:spPr>
            <a:xfrm>
              <a:off x="1923669" y="0"/>
              <a:ext cx="10268585" cy="6858000"/>
            </a:xfrm>
            <a:custGeom>
              <a:avLst/>
              <a:gdLst/>
              <a:ahLst/>
              <a:cxnLst/>
              <a:rect l="l" t="t" r="r" b="b"/>
              <a:pathLst>
                <a:path w="10268585" h="6858000">
                  <a:moveTo>
                    <a:pt x="0" y="0"/>
                  </a:moveTo>
                  <a:lnTo>
                    <a:pt x="10268331" y="0"/>
                  </a:lnTo>
                  <a:lnTo>
                    <a:pt x="10268331" y="6858000"/>
                  </a:lnTo>
                  <a:lnTo>
                    <a:pt x="0" y="6858000"/>
                  </a:lnTo>
                  <a:lnTo>
                    <a:pt x="0" y="0"/>
                  </a:lnTo>
                  <a:close/>
                </a:path>
              </a:pathLst>
            </a:custGeom>
            <a:solidFill>
              <a:srgbClr val="FFFFFF"/>
            </a:solidFill>
          </p:spPr>
          <p:txBody>
            <a:bodyPr wrap="square" lIns="0" tIns="0" rIns="0" bIns="0" rtlCol="0"/>
            <a:lstStyle/>
            <a:p>
              <a:endParaRPr/>
            </a:p>
          </p:txBody>
        </p:sp>
      </p:grpSp>
      <p:sp>
        <p:nvSpPr>
          <p:cNvPr id="18" name="object 18"/>
          <p:cNvSpPr txBox="1">
            <a:spLocks noGrp="1"/>
          </p:cNvSpPr>
          <p:nvPr>
            <p:ph type="title"/>
          </p:nvPr>
        </p:nvSpPr>
        <p:spPr>
          <a:xfrm>
            <a:off x="3096386" y="969770"/>
            <a:ext cx="5385435" cy="817880"/>
          </a:xfrm>
          <a:prstGeom prst="rect">
            <a:avLst/>
          </a:prstGeom>
        </p:spPr>
        <p:txBody>
          <a:bodyPr vert="horz" wrap="square" lIns="0" tIns="75565" rIns="0" bIns="0" rtlCol="0">
            <a:spAutoFit/>
          </a:bodyPr>
          <a:lstStyle/>
          <a:p>
            <a:pPr marL="12700" marR="5080">
              <a:lnSpc>
                <a:spcPts val="2880"/>
              </a:lnSpc>
              <a:spcBef>
                <a:spcPts val="595"/>
              </a:spcBef>
            </a:pPr>
            <a:r>
              <a:rPr sz="2800" spc="-204" dirty="0">
                <a:solidFill>
                  <a:srgbClr val="10B6F4"/>
                </a:solidFill>
              </a:rPr>
              <a:t>Hur</a:t>
            </a:r>
            <a:r>
              <a:rPr sz="2800" spc="-515" dirty="0">
                <a:solidFill>
                  <a:srgbClr val="10B6F4"/>
                </a:solidFill>
              </a:rPr>
              <a:t> </a:t>
            </a:r>
            <a:r>
              <a:rPr sz="2800" spc="-190" dirty="0">
                <a:solidFill>
                  <a:srgbClr val="10B6F4"/>
                </a:solidFill>
              </a:rPr>
              <a:t>gör</a:t>
            </a:r>
            <a:r>
              <a:rPr sz="2800" spc="-515" dirty="0">
                <a:solidFill>
                  <a:srgbClr val="10B6F4"/>
                </a:solidFill>
              </a:rPr>
              <a:t> </a:t>
            </a:r>
            <a:r>
              <a:rPr sz="2800" spc="-220" dirty="0">
                <a:solidFill>
                  <a:srgbClr val="10B6F4"/>
                </a:solidFill>
              </a:rPr>
              <a:t>man</a:t>
            </a:r>
            <a:r>
              <a:rPr sz="2800" spc="-520" dirty="0">
                <a:solidFill>
                  <a:srgbClr val="10B6F4"/>
                </a:solidFill>
              </a:rPr>
              <a:t> </a:t>
            </a:r>
            <a:r>
              <a:rPr sz="2800" spc="-185" dirty="0">
                <a:solidFill>
                  <a:srgbClr val="10B6F4"/>
                </a:solidFill>
              </a:rPr>
              <a:t>en</a:t>
            </a:r>
            <a:r>
              <a:rPr sz="2800" spc="-515" dirty="0">
                <a:solidFill>
                  <a:srgbClr val="10B6F4"/>
                </a:solidFill>
              </a:rPr>
              <a:t> </a:t>
            </a:r>
            <a:r>
              <a:rPr sz="2800" spc="-285" dirty="0">
                <a:solidFill>
                  <a:srgbClr val="10B6F4"/>
                </a:solidFill>
              </a:rPr>
              <a:t>intressentanalys</a:t>
            </a:r>
            <a:r>
              <a:rPr sz="2800" spc="-505" dirty="0">
                <a:solidFill>
                  <a:srgbClr val="10B6F4"/>
                </a:solidFill>
              </a:rPr>
              <a:t> </a:t>
            </a:r>
            <a:r>
              <a:rPr sz="2800" spc="-210" dirty="0">
                <a:solidFill>
                  <a:srgbClr val="10B6F4"/>
                </a:solidFill>
              </a:rPr>
              <a:t>på</a:t>
            </a:r>
            <a:r>
              <a:rPr sz="2800" spc="-520" dirty="0">
                <a:solidFill>
                  <a:srgbClr val="10B6F4"/>
                </a:solidFill>
              </a:rPr>
              <a:t> </a:t>
            </a:r>
            <a:r>
              <a:rPr sz="2800" spc="-280" dirty="0">
                <a:solidFill>
                  <a:srgbClr val="10B6F4"/>
                </a:solidFill>
              </a:rPr>
              <a:t>enklast  </a:t>
            </a:r>
            <a:r>
              <a:rPr sz="2800" spc="-229" dirty="0">
                <a:solidFill>
                  <a:srgbClr val="10B6F4"/>
                </a:solidFill>
              </a:rPr>
              <a:t>sätt?</a:t>
            </a:r>
            <a:endParaRPr sz="2800"/>
          </a:p>
        </p:txBody>
      </p:sp>
      <p:sp>
        <p:nvSpPr>
          <p:cNvPr id="19" name="object 19"/>
          <p:cNvSpPr/>
          <p:nvPr/>
        </p:nvSpPr>
        <p:spPr>
          <a:xfrm>
            <a:off x="1818639" y="934072"/>
            <a:ext cx="259715" cy="300990"/>
          </a:xfrm>
          <a:custGeom>
            <a:avLst/>
            <a:gdLst/>
            <a:ahLst/>
            <a:cxnLst/>
            <a:rect l="l" t="t" r="r" b="b"/>
            <a:pathLst>
              <a:path w="259714" h="300990">
                <a:moveTo>
                  <a:pt x="0" y="0"/>
                </a:moveTo>
                <a:lnTo>
                  <a:pt x="0" y="300774"/>
                </a:lnTo>
                <a:lnTo>
                  <a:pt x="259295" y="150380"/>
                </a:lnTo>
                <a:lnTo>
                  <a:pt x="0" y="0"/>
                </a:lnTo>
                <a:close/>
              </a:path>
            </a:pathLst>
          </a:custGeom>
          <a:solidFill>
            <a:srgbClr val="10B6F4"/>
          </a:solidFill>
        </p:spPr>
        <p:txBody>
          <a:bodyPr wrap="square" lIns="0" tIns="0" rIns="0" bIns="0" rtlCol="0"/>
          <a:lstStyle/>
          <a:p>
            <a:endParaRPr/>
          </a:p>
        </p:txBody>
      </p:sp>
      <p:sp>
        <p:nvSpPr>
          <p:cNvPr id="20" name="object 20"/>
          <p:cNvSpPr txBox="1"/>
          <p:nvPr/>
        </p:nvSpPr>
        <p:spPr>
          <a:xfrm>
            <a:off x="2959226" y="2271267"/>
            <a:ext cx="5947410" cy="3046095"/>
          </a:xfrm>
          <a:prstGeom prst="rect">
            <a:avLst/>
          </a:prstGeom>
        </p:spPr>
        <p:txBody>
          <a:bodyPr vert="horz" wrap="square" lIns="0" tIns="12700" rIns="0" bIns="0" rtlCol="0">
            <a:spAutoFit/>
          </a:bodyPr>
          <a:lstStyle/>
          <a:p>
            <a:pPr marL="241300" marR="562610" indent="-228600">
              <a:lnSpc>
                <a:spcPct val="108000"/>
              </a:lnSpc>
              <a:spcBef>
                <a:spcPts val="100"/>
              </a:spcBef>
              <a:buClr>
                <a:srgbClr val="10B6F4"/>
              </a:buClr>
              <a:buSzPct val="110000"/>
              <a:buFont typeface="Wingdings"/>
              <a:buChar char=""/>
              <a:tabLst>
                <a:tab pos="240665" algn="l"/>
                <a:tab pos="241300" algn="l"/>
              </a:tabLst>
            </a:pPr>
            <a:r>
              <a:rPr sz="1000" spc="-40" dirty="0">
                <a:latin typeface="Trebuchet MS"/>
                <a:cs typeface="Trebuchet MS"/>
              </a:rPr>
              <a:t>Sätt</a:t>
            </a:r>
            <a:r>
              <a:rPr sz="1000" spc="-50" dirty="0">
                <a:latin typeface="Trebuchet MS"/>
                <a:cs typeface="Trebuchet MS"/>
              </a:rPr>
              <a:t> </a:t>
            </a:r>
            <a:r>
              <a:rPr sz="1000" spc="45" dirty="0">
                <a:latin typeface="Trebuchet MS"/>
                <a:cs typeface="Trebuchet MS"/>
              </a:rPr>
              <a:t>upp</a:t>
            </a:r>
            <a:r>
              <a:rPr sz="1000" spc="-50" dirty="0">
                <a:latin typeface="Trebuchet MS"/>
                <a:cs typeface="Trebuchet MS"/>
              </a:rPr>
              <a:t> </a:t>
            </a:r>
            <a:r>
              <a:rPr sz="1000" spc="25" dirty="0">
                <a:latin typeface="Trebuchet MS"/>
                <a:cs typeface="Trebuchet MS"/>
              </a:rPr>
              <a:t>en</a:t>
            </a:r>
            <a:r>
              <a:rPr sz="1000" spc="-45" dirty="0">
                <a:latin typeface="Trebuchet MS"/>
                <a:cs typeface="Trebuchet MS"/>
              </a:rPr>
              <a:t> </a:t>
            </a:r>
            <a:r>
              <a:rPr sz="1000" dirty="0">
                <a:latin typeface="Trebuchet MS"/>
                <a:cs typeface="Trebuchet MS"/>
              </a:rPr>
              <a:t>stor</a:t>
            </a:r>
            <a:r>
              <a:rPr sz="1000" spc="-55" dirty="0">
                <a:latin typeface="Trebuchet MS"/>
                <a:cs typeface="Trebuchet MS"/>
              </a:rPr>
              <a:t> </a:t>
            </a:r>
            <a:r>
              <a:rPr sz="1000" spc="60" dirty="0">
                <a:latin typeface="Trebuchet MS"/>
                <a:cs typeface="Trebuchet MS"/>
              </a:rPr>
              <a:t>väggpapp</a:t>
            </a:r>
            <a:r>
              <a:rPr sz="1000" spc="-50" dirty="0">
                <a:latin typeface="Trebuchet MS"/>
                <a:cs typeface="Trebuchet MS"/>
              </a:rPr>
              <a:t> </a:t>
            </a:r>
            <a:r>
              <a:rPr sz="1000" spc="25" dirty="0">
                <a:latin typeface="Trebuchet MS"/>
                <a:cs typeface="Trebuchet MS"/>
              </a:rPr>
              <a:t>och</a:t>
            </a:r>
            <a:r>
              <a:rPr sz="1000" spc="-45" dirty="0">
                <a:latin typeface="Trebuchet MS"/>
                <a:cs typeface="Trebuchet MS"/>
              </a:rPr>
              <a:t> </a:t>
            </a:r>
            <a:r>
              <a:rPr sz="1000" spc="-20" dirty="0">
                <a:latin typeface="Trebuchet MS"/>
                <a:cs typeface="Trebuchet MS"/>
              </a:rPr>
              <a:t>rita</a:t>
            </a:r>
            <a:r>
              <a:rPr sz="1000" spc="-55" dirty="0">
                <a:latin typeface="Trebuchet MS"/>
                <a:cs typeface="Trebuchet MS"/>
              </a:rPr>
              <a:t> </a:t>
            </a:r>
            <a:r>
              <a:rPr sz="1000" spc="10" dirty="0">
                <a:latin typeface="Trebuchet MS"/>
                <a:cs typeface="Trebuchet MS"/>
              </a:rPr>
              <a:t>in</a:t>
            </a:r>
            <a:r>
              <a:rPr sz="1000" spc="-40" dirty="0">
                <a:latin typeface="Trebuchet MS"/>
                <a:cs typeface="Trebuchet MS"/>
              </a:rPr>
              <a:t> </a:t>
            </a:r>
            <a:r>
              <a:rPr sz="1000" spc="-5" dirty="0">
                <a:latin typeface="Trebuchet MS"/>
                <a:cs typeface="Trebuchet MS"/>
              </a:rPr>
              <a:t>projektet</a:t>
            </a:r>
            <a:r>
              <a:rPr sz="1000" spc="-50" dirty="0">
                <a:latin typeface="Trebuchet MS"/>
                <a:cs typeface="Trebuchet MS"/>
              </a:rPr>
              <a:t> </a:t>
            </a:r>
            <a:r>
              <a:rPr sz="1000" spc="40" dirty="0">
                <a:latin typeface="Trebuchet MS"/>
                <a:cs typeface="Trebuchet MS"/>
              </a:rPr>
              <a:t>som</a:t>
            </a:r>
            <a:r>
              <a:rPr sz="1000" spc="-50" dirty="0">
                <a:latin typeface="Trebuchet MS"/>
                <a:cs typeface="Trebuchet MS"/>
              </a:rPr>
              <a:t> </a:t>
            </a:r>
            <a:r>
              <a:rPr sz="1000" spc="25" dirty="0">
                <a:latin typeface="Trebuchet MS"/>
                <a:cs typeface="Trebuchet MS"/>
              </a:rPr>
              <a:t>en</a:t>
            </a:r>
            <a:r>
              <a:rPr sz="1000" spc="-45" dirty="0">
                <a:latin typeface="Trebuchet MS"/>
                <a:cs typeface="Trebuchet MS"/>
              </a:rPr>
              <a:t> </a:t>
            </a:r>
            <a:r>
              <a:rPr sz="1000" dirty="0">
                <a:latin typeface="Trebuchet MS"/>
                <a:cs typeface="Trebuchet MS"/>
              </a:rPr>
              <a:t>stor</a:t>
            </a:r>
            <a:r>
              <a:rPr sz="1000" spc="-55" dirty="0">
                <a:latin typeface="Trebuchet MS"/>
                <a:cs typeface="Trebuchet MS"/>
              </a:rPr>
              <a:t> </a:t>
            </a:r>
            <a:r>
              <a:rPr sz="1000" spc="40" dirty="0">
                <a:latin typeface="Trebuchet MS"/>
                <a:cs typeface="Trebuchet MS"/>
              </a:rPr>
              <a:t>ring</a:t>
            </a:r>
            <a:r>
              <a:rPr sz="1000" spc="-50" dirty="0">
                <a:latin typeface="Trebuchet MS"/>
                <a:cs typeface="Trebuchet MS"/>
              </a:rPr>
              <a:t> </a:t>
            </a:r>
            <a:r>
              <a:rPr sz="1000" spc="5" dirty="0">
                <a:latin typeface="Trebuchet MS"/>
                <a:cs typeface="Trebuchet MS"/>
              </a:rPr>
              <a:t>i</a:t>
            </a:r>
            <a:r>
              <a:rPr sz="1000" spc="-55" dirty="0">
                <a:latin typeface="Trebuchet MS"/>
                <a:cs typeface="Trebuchet MS"/>
              </a:rPr>
              <a:t> </a:t>
            </a:r>
            <a:r>
              <a:rPr sz="1000" spc="-30" dirty="0">
                <a:latin typeface="Trebuchet MS"/>
                <a:cs typeface="Trebuchet MS"/>
              </a:rPr>
              <a:t>mitten,</a:t>
            </a:r>
            <a:r>
              <a:rPr sz="1000" spc="-50" dirty="0">
                <a:latin typeface="Trebuchet MS"/>
                <a:cs typeface="Trebuchet MS"/>
              </a:rPr>
              <a:t> </a:t>
            </a:r>
            <a:r>
              <a:rPr sz="1000" spc="10" dirty="0">
                <a:latin typeface="Trebuchet MS"/>
                <a:cs typeface="Trebuchet MS"/>
              </a:rPr>
              <a:t>eller</a:t>
            </a:r>
            <a:r>
              <a:rPr sz="1000" spc="-55" dirty="0">
                <a:latin typeface="Trebuchet MS"/>
                <a:cs typeface="Trebuchet MS"/>
              </a:rPr>
              <a:t> </a:t>
            </a:r>
            <a:r>
              <a:rPr sz="1000" spc="25" dirty="0">
                <a:latin typeface="Trebuchet MS"/>
                <a:cs typeface="Trebuchet MS"/>
              </a:rPr>
              <a:t>använd</a:t>
            </a:r>
            <a:r>
              <a:rPr sz="1000" spc="-50" dirty="0">
                <a:latin typeface="Trebuchet MS"/>
                <a:cs typeface="Trebuchet MS"/>
              </a:rPr>
              <a:t> </a:t>
            </a:r>
            <a:r>
              <a:rPr sz="1000" spc="25" dirty="0">
                <a:latin typeface="Trebuchet MS"/>
                <a:cs typeface="Trebuchet MS"/>
              </a:rPr>
              <a:t>en  </a:t>
            </a:r>
            <a:r>
              <a:rPr sz="1000" spc="20" dirty="0">
                <a:latin typeface="Trebuchet MS"/>
                <a:cs typeface="Trebuchet MS"/>
              </a:rPr>
              <a:t>Whiteboard.</a:t>
            </a:r>
            <a:endParaRPr sz="1000">
              <a:latin typeface="Trebuchet MS"/>
              <a:cs typeface="Trebuchet MS"/>
            </a:endParaRPr>
          </a:p>
          <a:p>
            <a:pPr marL="241300" marR="542290" indent="-228600">
              <a:lnSpc>
                <a:spcPct val="115999"/>
              </a:lnSpc>
              <a:spcBef>
                <a:spcPts val="910"/>
              </a:spcBef>
              <a:buClr>
                <a:srgbClr val="10B6F4"/>
              </a:buClr>
              <a:buSzPct val="110000"/>
              <a:buFont typeface="Wingdings"/>
              <a:buChar char=""/>
              <a:tabLst>
                <a:tab pos="240665" algn="l"/>
                <a:tab pos="241300" algn="l"/>
              </a:tabLst>
            </a:pPr>
            <a:r>
              <a:rPr sz="1000" spc="20" dirty="0">
                <a:latin typeface="Trebuchet MS"/>
                <a:cs typeface="Trebuchet MS"/>
              </a:rPr>
              <a:t>Be</a:t>
            </a:r>
            <a:r>
              <a:rPr sz="1000" spc="-50" dirty="0">
                <a:latin typeface="Trebuchet MS"/>
                <a:cs typeface="Trebuchet MS"/>
              </a:rPr>
              <a:t> </a:t>
            </a:r>
            <a:r>
              <a:rPr sz="1000" spc="15" dirty="0">
                <a:latin typeface="Trebuchet MS"/>
                <a:cs typeface="Trebuchet MS"/>
              </a:rPr>
              <a:t>deltagarna</a:t>
            </a:r>
            <a:r>
              <a:rPr sz="1000" spc="-55" dirty="0">
                <a:latin typeface="Trebuchet MS"/>
                <a:cs typeface="Trebuchet MS"/>
              </a:rPr>
              <a:t> </a:t>
            </a:r>
            <a:r>
              <a:rPr sz="1000" spc="75" dirty="0">
                <a:latin typeface="Trebuchet MS"/>
                <a:cs typeface="Trebuchet MS"/>
              </a:rPr>
              <a:t>ge</a:t>
            </a:r>
            <a:r>
              <a:rPr sz="1000" spc="-45" dirty="0">
                <a:latin typeface="Trebuchet MS"/>
                <a:cs typeface="Trebuchet MS"/>
              </a:rPr>
              <a:t> </a:t>
            </a:r>
            <a:r>
              <a:rPr sz="1000" spc="20" dirty="0">
                <a:latin typeface="Trebuchet MS"/>
                <a:cs typeface="Trebuchet MS"/>
              </a:rPr>
              <a:t>förslag</a:t>
            </a:r>
            <a:r>
              <a:rPr sz="1000" spc="-50" dirty="0">
                <a:latin typeface="Trebuchet MS"/>
                <a:cs typeface="Trebuchet MS"/>
              </a:rPr>
              <a:t> </a:t>
            </a:r>
            <a:r>
              <a:rPr sz="1000" spc="35" dirty="0">
                <a:latin typeface="Trebuchet MS"/>
                <a:cs typeface="Trebuchet MS"/>
              </a:rPr>
              <a:t>på</a:t>
            </a:r>
            <a:r>
              <a:rPr sz="1000" spc="-55" dirty="0">
                <a:latin typeface="Trebuchet MS"/>
                <a:cs typeface="Trebuchet MS"/>
              </a:rPr>
              <a:t> </a:t>
            </a:r>
            <a:r>
              <a:rPr sz="1000" spc="5" dirty="0">
                <a:latin typeface="Trebuchet MS"/>
                <a:cs typeface="Trebuchet MS"/>
              </a:rPr>
              <a:t>intressenter</a:t>
            </a:r>
            <a:r>
              <a:rPr sz="1000" spc="-55" dirty="0">
                <a:latin typeface="Trebuchet MS"/>
                <a:cs typeface="Trebuchet MS"/>
              </a:rPr>
              <a:t> </a:t>
            </a:r>
            <a:r>
              <a:rPr sz="1000" spc="-30" dirty="0">
                <a:latin typeface="Trebuchet MS"/>
                <a:cs typeface="Trebuchet MS"/>
              </a:rPr>
              <a:t>till</a:t>
            </a:r>
            <a:r>
              <a:rPr sz="1000" spc="-55" dirty="0">
                <a:latin typeface="Trebuchet MS"/>
                <a:cs typeface="Trebuchet MS"/>
              </a:rPr>
              <a:t> </a:t>
            </a:r>
            <a:r>
              <a:rPr sz="1000" spc="-5" dirty="0">
                <a:latin typeface="Trebuchet MS"/>
                <a:cs typeface="Trebuchet MS"/>
              </a:rPr>
              <a:t>projektet</a:t>
            </a:r>
            <a:r>
              <a:rPr sz="1000" spc="-55" dirty="0">
                <a:latin typeface="Trebuchet MS"/>
                <a:cs typeface="Trebuchet MS"/>
              </a:rPr>
              <a:t> </a:t>
            </a:r>
            <a:r>
              <a:rPr sz="1000" spc="25" dirty="0">
                <a:latin typeface="Trebuchet MS"/>
                <a:cs typeface="Trebuchet MS"/>
              </a:rPr>
              <a:t>och</a:t>
            </a:r>
            <a:r>
              <a:rPr sz="1000" spc="-45" dirty="0">
                <a:latin typeface="Trebuchet MS"/>
                <a:cs typeface="Trebuchet MS"/>
              </a:rPr>
              <a:t> </a:t>
            </a:r>
            <a:r>
              <a:rPr sz="1000" spc="35" dirty="0">
                <a:latin typeface="Trebuchet MS"/>
                <a:cs typeface="Trebuchet MS"/>
              </a:rPr>
              <a:t>skriv</a:t>
            </a:r>
            <a:r>
              <a:rPr sz="1000" spc="-55" dirty="0">
                <a:latin typeface="Trebuchet MS"/>
                <a:cs typeface="Trebuchet MS"/>
              </a:rPr>
              <a:t> </a:t>
            </a:r>
            <a:r>
              <a:rPr sz="1000" spc="30" dirty="0">
                <a:latin typeface="Trebuchet MS"/>
                <a:cs typeface="Trebuchet MS"/>
              </a:rPr>
              <a:t>löpande</a:t>
            </a:r>
            <a:r>
              <a:rPr sz="1000" spc="-45" dirty="0">
                <a:latin typeface="Trebuchet MS"/>
                <a:cs typeface="Trebuchet MS"/>
              </a:rPr>
              <a:t> </a:t>
            </a:r>
            <a:r>
              <a:rPr sz="1000" spc="25" dirty="0">
                <a:latin typeface="Trebuchet MS"/>
                <a:cs typeface="Trebuchet MS"/>
              </a:rPr>
              <a:t>ner</a:t>
            </a:r>
            <a:r>
              <a:rPr sz="1000" spc="-55" dirty="0">
                <a:latin typeface="Trebuchet MS"/>
                <a:cs typeface="Trebuchet MS"/>
              </a:rPr>
              <a:t> </a:t>
            </a:r>
            <a:r>
              <a:rPr sz="1000" spc="20" dirty="0">
                <a:latin typeface="Trebuchet MS"/>
                <a:cs typeface="Trebuchet MS"/>
              </a:rPr>
              <a:t>förslagen</a:t>
            </a:r>
            <a:r>
              <a:rPr sz="1000" spc="-45" dirty="0">
                <a:latin typeface="Trebuchet MS"/>
                <a:cs typeface="Trebuchet MS"/>
              </a:rPr>
              <a:t> </a:t>
            </a:r>
            <a:r>
              <a:rPr sz="1000" spc="35" dirty="0">
                <a:latin typeface="Trebuchet MS"/>
                <a:cs typeface="Trebuchet MS"/>
              </a:rPr>
              <a:t>på  </a:t>
            </a:r>
            <a:r>
              <a:rPr sz="1000" spc="15" dirty="0">
                <a:latin typeface="Trebuchet MS"/>
                <a:cs typeface="Trebuchet MS"/>
              </a:rPr>
              <a:t>notislappar</a:t>
            </a:r>
            <a:r>
              <a:rPr sz="1000" spc="-60" dirty="0">
                <a:latin typeface="Trebuchet MS"/>
                <a:cs typeface="Trebuchet MS"/>
              </a:rPr>
              <a:t> </a:t>
            </a:r>
            <a:r>
              <a:rPr sz="1000" spc="40" dirty="0">
                <a:latin typeface="Trebuchet MS"/>
                <a:cs typeface="Trebuchet MS"/>
              </a:rPr>
              <a:t>som</a:t>
            </a:r>
            <a:r>
              <a:rPr sz="1000" spc="-55" dirty="0">
                <a:latin typeface="Trebuchet MS"/>
                <a:cs typeface="Trebuchet MS"/>
              </a:rPr>
              <a:t> </a:t>
            </a:r>
            <a:r>
              <a:rPr sz="1000" spc="-20" dirty="0">
                <a:latin typeface="Trebuchet MS"/>
                <a:cs typeface="Trebuchet MS"/>
              </a:rPr>
              <a:t>sätts</a:t>
            </a:r>
            <a:r>
              <a:rPr sz="1000" spc="-50" dirty="0">
                <a:latin typeface="Trebuchet MS"/>
                <a:cs typeface="Trebuchet MS"/>
              </a:rPr>
              <a:t> </a:t>
            </a:r>
            <a:r>
              <a:rPr sz="1000" spc="5" dirty="0">
                <a:latin typeface="Trebuchet MS"/>
                <a:cs typeface="Trebuchet MS"/>
              </a:rPr>
              <a:t>i</a:t>
            </a:r>
            <a:r>
              <a:rPr sz="1000" spc="-60" dirty="0">
                <a:latin typeface="Trebuchet MS"/>
                <a:cs typeface="Trebuchet MS"/>
              </a:rPr>
              <a:t> </a:t>
            </a:r>
            <a:r>
              <a:rPr sz="1000" spc="25" dirty="0">
                <a:latin typeface="Trebuchet MS"/>
                <a:cs typeface="Trebuchet MS"/>
              </a:rPr>
              <a:t>en</a:t>
            </a:r>
            <a:r>
              <a:rPr sz="1000" spc="-50" dirty="0">
                <a:latin typeface="Trebuchet MS"/>
                <a:cs typeface="Trebuchet MS"/>
              </a:rPr>
              <a:t> </a:t>
            </a:r>
            <a:r>
              <a:rPr sz="1000" spc="-20" dirty="0">
                <a:latin typeface="Trebuchet MS"/>
                <a:cs typeface="Trebuchet MS"/>
              </a:rPr>
              <a:t>yttre</a:t>
            </a:r>
            <a:r>
              <a:rPr sz="1000" spc="-50" dirty="0">
                <a:latin typeface="Trebuchet MS"/>
                <a:cs typeface="Trebuchet MS"/>
              </a:rPr>
              <a:t> </a:t>
            </a:r>
            <a:r>
              <a:rPr sz="1000" spc="40" dirty="0">
                <a:latin typeface="Trebuchet MS"/>
                <a:cs typeface="Trebuchet MS"/>
              </a:rPr>
              <a:t>ring</a:t>
            </a:r>
            <a:r>
              <a:rPr sz="1000" spc="-55" dirty="0">
                <a:latin typeface="Trebuchet MS"/>
                <a:cs typeface="Trebuchet MS"/>
              </a:rPr>
              <a:t> </a:t>
            </a:r>
            <a:r>
              <a:rPr sz="1000" spc="45" dirty="0">
                <a:latin typeface="Trebuchet MS"/>
                <a:cs typeface="Trebuchet MS"/>
              </a:rPr>
              <a:t>kring</a:t>
            </a:r>
            <a:r>
              <a:rPr sz="1000" spc="-55" dirty="0">
                <a:latin typeface="Trebuchet MS"/>
                <a:cs typeface="Trebuchet MS"/>
              </a:rPr>
              <a:t> </a:t>
            </a:r>
            <a:r>
              <a:rPr sz="1000" spc="-15" dirty="0">
                <a:latin typeface="Trebuchet MS"/>
                <a:cs typeface="Trebuchet MS"/>
              </a:rPr>
              <a:t>projektet.</a:t>
            </a:r>
            <a:endParaRPr sz="1000">
              <a:latin typeface="Trebuchet MS"/>
              <a:cs typeface="Trebuchet MS"/>
            </a:endParaRPr>
          </a:p>
          <a:p>
            <a:pPr>
              <a:lnSpc>
                <a:spcPct val="100000"/>
              </a:lnSpc>
              <a:spcBef>
                <a:spcPts val="20"/>
              </a:spcBef>
              <a:buClr>
                <a:srgbClr val="10B6F4"/>
              </a:buClr>
              <a:buFont typeface="Wingdings"/>
              <a:buChar char=""/>
            </a:pPr>
            <a:endParaRPr sz="850">
              <a:latin typeface="Trebuchet MS"/>
              <a:cs typeface="Trebuchet MS"/>
            </a:endParaRPr>
          </a:p>
          <a:p>
            <a:pPr marL="241300" marR="300355" indent="-228600">
              <a:lnSpc>
                <a:spcPct val="108000"/>
              </a:lnSpc>
              <a:buClr>
                <a:srgbClr val="10B6F4"/>
              </a:buClr>
              <a:buSzPct val="110000"/>
              <a:buFont typeface="Wingdings"/>
              <a:buChar char=""/>
              <a:tabLst>
                <a:tab pos="240665" algn="l"/>
                <a:tab pos="241300" algn="l"/>
              </a:tabLst>
            </a:pPr>
            <a:r>
              <a:rPr sz="1000" spc="35" dirty="0">
                <a:latin typeface="Trebuchet MS"/>
                <a:cs typeface="Trebuchet MS"/>
              </a:rPr>
              <a:t>När </a:t>
            </a:r>
            <a:r>
              <a:rPr sz="1000" spc="45" dirty="0">
                <a:latin typeface="Trebuchet MS"/>
                <a:cs typeface="Trebuchet MS"/>
              </a:rPr>
              <a:t>gruppen </a:t>
            </a:r>
            <a:r>
              <a:rPr sz="1000" spc="-15" dirty="0">
                <a:latin typeface="Trebuchet MS"/>
                <a:cs typeface="Trebuchet MS"/>
              </a:rPr>
              <a:t>inte </a:t>
            </a:r>
            <a:r>
              <a:rPr sz="1000" spc="30" dirty="0">
                <a:latin typeface="Trebuchet MS"/>
                <a:cs typeface="Trebuchet MS"/>
              </a:rPr>
              <a:t>kan komma </a:t>
            </a:r>
            <a:r>
              <a:rPr sz="1000" spc="35" dirty="0">
                <a:latin typeface="Trebuchet MS"/>
                <a:cs typeface="Trebuchet MS"/>
              </a:rPr>
              <a:t>på </a:t>
            </a:r>
            <a:r>
              <a:rPr sz="1000" spc="-10" dirty="0">
                <a:latin typeface="Trebuchet MS"/>
                <a:cs typeface="Trebuchet MS"/>
              </a:rPr>
              <a:t>fler </a:t>
            </a:r>
            <a:r>
              <a:rPr sz="1000" spc="5" dirty="0">
                <a:latin typeface="Trebuchet MS"/>
                <a:cs typeface="Trebuchet MS"/>
              </a:rPr>
              <a:t>intressenter </a:t>
            </a:r>
            <a:r>
              <a:rPr sz="1000" spc="25" dirty="0">
                <a:latin typeface="Trebuchet MS"/>
                <a:cs typeface="Trebuchet MS"/>
              </a:rPr>
              <a:t>så </a:t>
            </a:r>
            <a:r>
              <a:rPr sz="1000" spc="20" dirty="0">
                <a:latin typeface="Trebuchet MS"/>
                <a:cs typeface="Trebuchet MS"/>
              </a:rPr>
              <a:t>delar </a:t>
            </a:r>
            <a:r>
              <a:rPr sz="1000" spc="15" dirty="0">
                <a:latin typeface="Trebuchet MS"/>
                <a:cs typeface="Trebuchet MS"/>
              </a:rPr>
              <a:t>ni </a:t>
            </a:r>
            <a:r>
              <a:rPr sz="1000" spc="45" dirty="0">
                <a:latin typeface="Trebuchet MS"/>
                <a:cs typeface="Trebuchet MS"/>
              </a:rPr>
              <a:t>gruppen </a:t>
            </a:r>
            <a:r>
              <a:rPr sz="1000" spc="5" dirty="0">
                <a:latin typeface="Trebuchet MS"/>
                <a:cs typeface="Trebuchet MS"/>
              </a:rPr>
              <a:t>i </a:t>
            </a:r>
            <a:r>
              <a:rPr sz="1000" spc="-20" dirty="0">
                <a:latin typeface="Trebuchet MS"/>
                <a:cs typeface="Trebuchet MS"/>
              </a:rPr>
              <a:t>två </a:t>
            </a:r>
            <a:r>
              <a:rPr sz="1000" spc="25" dirty="0">
                <a:latin typeface="Trebuchet MS"/>
                <a:cs typeface="Trebuchet MS"/>
              </a:rPr>
              <a:t>och </a:t>
            </a:r>
            <a:r>
              <a:rPr sz="1000" spc="10" dirty="0">
                <a:latin typeface="Trebuchet MS"/>
                <a:cs typeface="Trebuchet MS"/>
              </a:rPr>
              <a:t>fördelar  </a:t>
            </a:r>
            <a:r>
              <a:rPr sz="1000" spc="5" dirty="0">
                <a:latin typeface="Trebuchet MS"/>
                <a:cs typeface="Trebuchet MS"/>
              </a:rPr>
              <a:t>intressenterna</a:t>
            </a:r>
            <a:r>
              <a:rPr sz="1000" spc="-55" dirty="0">
                <a:latin typeface="Trebuchet MS"/>
                <a:cs typeface="Trebuchet MS"/>
              </a:rPr>
              <a:t> </a:t>
            </a:r>
            <a:r>
              <a:rPr sz="1000" spc="-40" dirty="0">
                <a:latin typeface="Trebuchet MS"/>
                <a:cs typeface="Trebuchet MS"/>
              </a:rPr>
              <a:t>jämt</a:t>
            </a:r>
            <a:r>
              <a:rPr sz="1000" spc="-45" dirty="0">
                <a:latin typeface="Trebuchet MS"/>
                <a:cs typeface="Trebuchet MS"/>
              </a:rPr>
              <a:t> </a:t>
            </a:r>
            <a:r>
              <a:rPr sz="1000" spc="10" dirty="0">
                <a:latin typeface="Trebuchet MS"/>
                <a:cs typeface="Trebuchet MS"/>
              </a:rPr>
              <a:t>mellan</a:t>
            </a:r>
            <a:r>
              <a:rPr sz="1000" spc="-45" dirty="0">
                <a:latin typeface="Trebuchet MS"/>
                <a:cs typeface="Trebuchet MS"/>
              </a:rPr>
              <a:t> </a:t>
            </a:r>
            <a:r>
              <a:rPr sz="1000" spc="25" dirty="0">
                <a:latin typeface="Trebuchet MS"/>
                <a:cs typeface="Trebuchet MS"/>
              </a:rPr>
              <a:t>grupperna.</a:t>
            </a:r>
            <a:r>
              <a:rPr sz="1000" spc="-50" dirty="0">
                <a:latin typeface="Trebuchet MS"/>
                <a:cs typeface="Trebuchet MS"/>
              </a:rPr>
              <a:t> </a:t>
            </a:r>
            <a:r>
              <a:rPr sz="1000" spc="30" dirty="0">
                <a:latin typeface="Trebuchet MS"/>
                <a:cs typeface="Trebuchet MS"/>
              </a:rPr>
              <a:t>I</a:t>
            </a:r>
            <a:r>
              <a:rPr sz="1000" spc="-50" dirty="0">
                <a:latin typeface="Trebuchet MS"/>
                <a:cs typeface="Trebuchet MS"/>
              </a:rPr>
              <a:t> </a:t>
            </a:r>
            <a:r>
              <a:rPr sz="1000" spc="-5" dirty="0">
                <a:latin typeface="Trebuchet MS"/>
                <a:cs typeface="Trebuchet MS"/>
              </a:rPr>
              <a:t>nästa</a:t>
            </a:r>
            <a:r>
              <a:rPr sz="1000" spc="-50" dirty="0">
                <a:latin typeface="Trebuchet MS"/>
                <a:cs typeface="Trebuchet MS"/>
              </a:rPr>
              <a:t> </a:t>
            </a:r>
            <a:r>
              <a:rPr sz="1000" spc="25" dirty="0">
                <a:latin typeface="Trebuchet MS"/>
                <a:cs typeface="Trebuchet MS"/>
              </a:rPr>
              <a:t>steg</a:t>
            </a:r>
            <a:r>
              <a:rPr sz="1000" spc="-50" dirty="0">
                <a:latin typeface="Trebuchet MS"/>
                <a:cs typeface="Trebuchet MS"/>
              </a:rPr>
              <a:t> </a:t>
            </a:r>
            <a:r>
              <a:rPr sz="1000" spc="25" dirty="0">
                <a:latin typeface="Trebuchet MS"/>
                <a:cs typeface="Trebuchet MS"/>
              </a:rPr>
              <a:t>så</a:t>
            </a:r>
            <a:r>
              <a:rPr sz="1000" spc="-50" dirty="0">
                <a:latin typeface="Trebuchet MS"/>
                <a:cs typeface="Trebuchet MS"/>
              </a:rPr>
              <a:t> </a:t>
            </a:r>
            <a:r>
              <a:rPr sz="1000" spc="15" dirty="0">
                <a:latin typeface="Trebuchet MS"/>
                <a:cs typeface="Trebuchet MS"/>
              </a:rPr>
              <a:t>har</a:t>
            </a:r>
            <a:r>
              <a:rPr sz="1000" spc="-55" dirty="0">
                <a:latin typeface="Trebuchet MS"/>
                <a:cs typeface="Trebuchet MS"/>
              </a:rPr>
              <a:t> </a:t>
            </a:r>
            <a:r>
              <a:rPr sz="1000" spc="40" dirty="0">
                <a:latin typeface="Trebuchet MS"/>
                <a:cs typeface="Trebuchet MS"/>
              </a:rPr>
              <a:t>grupperna</a:t>
            </a:r>
            <a:r>
              <a:rPr sz="1000" spc="-50" dirty="0">
                <a:latin typeface="Trebuchet MS"/>
                <a:cs typeface="Trebuchet MS"/>
              </a:rPr>
              <a:t> </a:t>
            </a:r>
            <a:r>
              <a:rPr sz="1000" spc="-30" dirty="0">
                <a:latin typeface="Trebuchet MS"/>
                <a:cs typeface="Trebuchet MS"/>
              </a:rPr>
              <a:t>trettio</a:t>
            </a:r>
            <a:r>
              <a:rPr sz="1000" spc="-45" dirty="0">
                <a:latin typeface="Trebuchet MS"/>
                <a:cs typeface="Trebuchet MS"/>
              </a:rPr>
              <a:t> </a:t>
            </a:r>
            <a:r>
              <a:rPr sz="1000" dirty="0">
                <a:latin typeface="Trebuchet MS"/>
                <a:cs typeface="Trebuchet MS"/>
              </a:rPr>
              <a:t>minuter</a:t>
            </a:r>
            <a:r>
              <a:rPr sz="1000" spc="-50" dirty="0">
                <a:latin typeface="Trebuchet MS"/>
                <a:cs typeface="Trebuchet MS"/>
              </a:rPr>
              <a:t> </a:t>
            </a:r>
            <a:r>
              <a:rPr sz="1000" spc="35" dirty="0">
                <a:latin typeface="Trebuchet MS"/>
                <a:cs typeface="Trebuchet MS"/>
              </a:rPr>
              <a:t>på</a:t>
            </a:r>
            <a:r>
              <a:rPr sz="1000" spc="-55" dirty="0">
                <a:latin typeface="Trebuchet MS"/>
                <a:cs typeface="Trebuchet MS"/>
              </a:rPr>
              <a:t> </a:t>
            </a:r>
            <a:r>
              <a:rPr sz="1000" spc="55" dirty="0">
                <a:latin typeface="Trebuchet MS"/>
                <a:cs typeface="Trebuchet MS"/>
              </a:rPr>
              <a:t>sig</a:t>
            </a:r>
            <a:r>
              <a:rPr sz="1000" spc="-45" dirty="0">
                <a:latin typeface="Trebuchet MS"/>
                <a:cs typeface="Trebuchet MS"/>
              </a:rPr>
              <a:t> </a:t>
            </a:r>
            <a:r>
              <a:rPr sz="1000" spc="-70" dirty="0">
                <a:latin typeface="Trebuchet MS"/>
                <a:cs typeface="Trebuchet MS"/>
              </a:rPr>
              <a:t>att  </a:t>
            </a:r>
            <a:r>
              <a:rPr sz="1000" spc="10" dirty="0">
                <a:latin typeface="Trebuchet MS"/>
                <a:cs typeface="Trebuchet MS"/>
              </a:rPr>
              <a:t>definiera</a:t>
            </a:r>
            <a:r>
              <a:rPr sz="1000" spc="-55" dirty="0">
                <a:latin typeface="Trebuchet MS"/>
                <a:cs typeface="Trebuchet MS"/>
              </a:rPr>
              <a:t> </a:t>
            </a:r>
            <a:r>
              <a:rPr sz="1000" spc="20" dirty="0">
                <a:latin typeface="Trebuchet MS"/>
                <a:cs typeface="Trebuchet MS"/>
              </a:rPr>
              <a:t>var</a:t>
            </a:r>
            <a:r>
              <a:rPr sz="1000" spc="-50" dirty="0">
                <a:latin typeface="Trebuchet MS"/>
                <a:cs typeface="Trebuchet MS"/>
              </a:rPr>
              <a:t> </a:t>
            </a:r>
            <a:r>
              <a:rPr sz="1000" dirty="0">
                <a:latin typeface="Trebuchet MS"/>
                <a:cs typeface="Trebuchet MS"/>
              </a:rPr>
              <a:t>varje</a:t>
            </a:r>
            <a:r>
              <a:rPr sz="1000" spc="-40" dirty="0">
                <a:latin typeface="Trebuchet MS"/>
                <a:cs typeface="Trebuchet MS"/>
              </a:rPr>
              <a:t> </a:t>
            </a:r>
            <a:r>
              <a:rPr sz="1000" dirty="0">
                <a:latin typeface="Trebuchet MS"/>
                <a:cs typeface="Trebuchet MS"/>
              </a:rPr>
              <a:t>intressent</a:t>
            </a:r>
            <a:r>
              <a:rPr sz="1000" spc="-45" dirty="0">
                <a:latin typeface="Trebuchet MS"/>
                <a:cs typeface="Trebuchet MS"/>
              </a:rPr>
              <a:t> </a:t>
            </a:r>
            <a:r>
              <a:rPr sz="1000" dirty="0">
                <a:latin typeface="Trebuchet MS"/>
                <a:cs typeface="Trebuchet MS"/>
              </a:rPr>
              <a:t>får/kräver</a:t>
            </a:r>
            <a:r>
              <a:rPr sz="1000" spc="-55" dirty="0">
                <a:latin typeface="Trebuchet MS"/>
                <a:cs typeface="Trebuchet MS"/>
              </a:rPr>
              <a:t> </a:t>
            </a:r>
            <a:r>
              <a:rPr sz="1000" spc="20" dirty="0">
                <a:latin typeface="Trebuchet MS"/>
                <a:cs typeface="Trebuchet MS"/>
              </a:rPr>
              <a:t>av</a:t>
            </a:r>
            <a:r>
              <a:rPr sz="1000" spc="-50" dirty="0">
                <a:latin typeface="Trebuchet MS"/>
                <a:cs typeface="Trebuchet MS"/>
              </a:rPr>
              <a:t> </a:t>
            </a:r>
            <a:r>
              <a:rPr sz="1000" spc="-5" dirty="0">
                <a:latin typeface="Trebuchet MS"/>
                <a:cs typeface="Trebuchet MS"/>
              </a:rPr>
              <a:t>projektet</a:t>
            </a:r>
            <a:r>
              <a:rPr sz="1000" spc="-45" dirty="0">
                <a:latin typeface="Trebuchet MS"/>
                <a:cs typeface="Trebuchet MS"/>
              </a:rPr>
              <a:t> </a:t>
            </a:r>
            <a:r>
              <a:rPr sz="1000" spc="25" dirty="0">
                <a:latin typeface="Trebuchet MS"/>
                <a:cs typeface="Trebuchet MS"/>
              </a:rPr>
              <a:t>och</a:t>
            </a:r>
            <a:r>
              <a:rPr sz="1000" spc="-40" dirty="0">
                <a:latin typeface="Trebuchet MS"/>
                <a:cs typeface="Trebuchet MS"/>
              </a:rPr>
              <a:t> </a:t>
            </a:r>
            <a:r>
              <a:rPr sz="1000" spc="35" dirty="0">
                <a:latin typeface="Trebuchet MS"/>
                <a:cs typeface="Trebuchet MS"/>
              </a:rPr>
              <a:t>vad</a:t>
            </a:r>
            <a:r>
              <a:rPr sz="1000" spc="-45" dirty="0">
                <a:latin typeface="Trebuchet MS"/>
                <a:cs typeface="Trebuchet MS"/>
              </a:rPr>
              <a:t> </a:t>
            </a:r>
            <a:r>
              <a:rPr sz="1000" spc="-5" dirty="0">
                <a:latin typeface="Trebuchet MS"/>
                <a:cs typeface="Trebuchet MS"/>
              </a:rPr>
              <a:t>projektet</a:t>
            </a:r>
            <a:r>
              <a:rPr sz="1000" spc="-45" dirty="0">
                <a:latin typeface="Trebuchet MS"/>
                <a:cs typeface="Trebuchet MS"/>
              </a:rPr>
              <a:t> </a:t>
            </a:r>
            <a:r>
              <a:rPr sz="1000" spc="5" dirty="0">
                <a:latin typeface="Trebuchet MS"/>
                <a:cs typeface="Trebuchet MS"/>
              </a:rPr>
              <a:t>i</a:t>
            </a:r>
            <a:r>
              <a:rPr sz="1000" spc="-55" dirty="0">
                <a:latin typeface="Trebuchet MS"/>
                <a:cs typeface="Trebuchet MS"/>
              </a:rPr>
              <a:t> </a:t>
            </a:r>
            <a:r>
              <a:rPr sz="1000" spc="25" dirty="0">
                <a:latin typeface="Trebuchet MS"/>
                <a:cs typeface="Trebuchet MS"/>
              </a:rPr>
              <a:t>sin</a:t>
            </a:r>
            <a:r>
              <a:rPr sz="1000" spc="-40" dirty="0">
                <a:latin typeface="Trebuchet MS"/>
                <a:cs typeface="Trebuchet MS"/>
              </a:rPr>
              <a:t> </a:t>
            </a:r>
            <a:r>
              <a:rPr sz="1000" spc="-20" dirty="0">
                <a:latin typeface="Trebuchet MS"/>
                <a:cs typeface="Trebuchet MS"/>
              </a:rPr>
              <a:t>tur</a:t>
            </a:r>
            <a:r>
              <a:rPr sz="1000" spc="-50" dirty="0">
                <a:latin typeface="Trebuchet MS"/>
                <a:cs typeface="Trebuchet MS"/>
              </a:rPr>
              <a:t> </a:t>
            </a:r>
            <a:r>
              <a:rPr sz="1000" dirty="0">
                <a:latin typeface="Trebuchet MS"/>
                <a:cs typeface="Trebuchet MS"/>
              </a:rPr>
              <a:t>kräver/får</a:t>
            </a:r>
            <a:r>
              <a:rPr sz="1000" spc="-50" dirty="0">
                <a:latin typeface="Trebuchet MS"/>
                <a:cs typeface="Trebuchet MS"/>
              </a:rPr>
              <a:t> </a:t>
            </a:r>
            <a:r>
              <a:rPr sz="1000" spc="20" dirty="0">
                <a:latin typeface="Trebuchet MS"/>
                <a:cs typeface="Trebuchet MS"/>
              </a:rPr>
              <a:t>av  </a:t>
            </a:r>
            <a:r>
              <a:rPr sz="1000" spc="5" dirty="0">
                <a:latin typeface="Trebuchet MS"/>
                <a:cs typeface="Trebuchet MS"/>
              </a:rPr>
              <a:t>intressenten</a:t>
            </a:r>
            <a:r>
              <a:rPr sz="1000" spc="-60" dirty="0">
                <a:latin typeface="Trebuchet MS"/>
                <a:cs typeface="Trebuchet MS"/>
              </a:rPr>
              <a:t> </a:t>
            </a:r>
            <a:r>
              <a:rPr sz="1000" spc="130" dirty="0">
                <a:latin typeface="Trebuchet MS"/>
                <a:cs typeface="Trebuchet MS"/>
              </a:rPr>
              <a:t>–</a:t>
            </a:r>
            <a:r>
              <a:rPr sz="1000" spc="-55" dirty="0">
                <a:latin typeface="Trebuchet MS"/>
                <a:cs typeface="Trebuchet MS"/>
              </a:rPr>
              <a:t> </a:t>
            </a:r>
            <a:r>
              <a:rPr sz="1000" spc="-20" dirty="0">
                <a:latin typeface="Trebuchet MS"/>
                <a:cs typeface="Trebuchet MS"/>
              </a:rPr>
              <a:t>detta</a:t>
            </a:r>
            <a:r>
              <a:rPr sz="1000" spc="-60" dirty="0">
                <a:latin typeface="Trebuchet MS"/>
                <a:cs typeface="Trebuchet MS"/>
              </a:rPr>
              <a:t> </a:t>
            </a:r>
            <a:r>
              <a:rPr sz="1000" spc="15" dirty="0">
                <a:latin typeface="Trebuchet MS"/>
                <a:cs typeface="Trebuchet MS"/>
              </a:rPr>
              <a:t>kallas</a:t>
            </a:r>
            <a:r>
              <a:rPr sz="1000" spc="-50" dirty="0">
                <a:latin typeface="Trebuchet MS"/>
                <a:cs typeface="Trebuchet MS"/>
              </a:rPr>
              <a:t> </a:t>
            </a:r>
            <a:r>
              <a:rPr sz="1000" spc="-10" dirty="0">
                <a:latin typeface="Trebuchet MS"/>
                <a:cs typeface="Trebuchet MS"/>
              </a:rPr>
              <a:t>för</a:t>
            </a:r>
            <a:r>
              <a:rPr sz="1000" spc="-60" dirty="0">
                <a:latin typeface="Trebuchet MS"/>
                <a:cs typeface="Trebuchet MS"/>
              </a:rPr>
              <a:t> </a:t>
            </a:r>
            <a:r>
              <a:rPr sz="1000" spc="5" dirty="0">
                <a:latin typeface="Trebuchet MS"/>
                <a:cs typeface="Trebuchet MS"/>
              </a:rPr>
              <a:t>gränssnittsobjekt.</a:t>
            </a:r>
            <a:endParaRPr sz="1000">
              <a:latin typeface="Trebuchet MS"/>
              <a:cs typeface="Trebuchet MS"/>
            </a:endParaRPr>
          </a:p>
          <a:p>
            <a:pPr>
              <a:lnSpc>
                <a:spcPct val="100000"/>
              </a:lnSpc>
              <a:spcBef>
                <a:spcPts val="50"/>
              </a:spcBef>
              <a:buClr>
                <a:srgbClr val="10B6F4"/>
              </a:buClr>
              <a:buFont typeface="Wingdings"/>
              <a:buChar char=""/>
            </a:pPr>
            <a:endParaRPr sz="900">
              <a:latin typeface="Trebuchet MS"/>
              <a:cs typeface="Trebuchet MS"/>
            </a:endParaRPr>
          </a:p>
          <a:p>
            <a:pPr marL="241300" marR="5080" indent="-228600">
              <a:lnSpc>
                <a:spcPct val="108700"/>
              </a:lnSpc>
              <a:buClr>
                <a:srgbClr val="10B6F4"/>
              </a:buClr>
              <a:buSzPct val="110000"/>
              <a:buFont typeface="Wingdings"/>
              <a:buChar char=""/>
              <a:tabLst>
                <a:tab pos="240665" algn="l"/>
                <a:tab pos="241300" algn="l"/>
              </a:tabLst>
            </a:pPr>
            <a:r>
              <a:rPr sz="1000" spc="35" dirty="0">
                <a:latin typeface="Trebuchet MS"/>
                <a:cs typeface="Trebuchet MS"/>
              </a:rPr>
              <a:t>Gemensam </a:t>
            </a:r>
            <a:r>
              <a:rPr sz="1000" spc="5" dirty="0">
                <a:latin typeface="Trebuchet MS"/>
                <a:cs typeface="Trebuchet MS"/>
              </a:rPr>
              <a:t>presentation </a:t>
            </a:r>
            <a:r>
              <a:rPr sz="1000" spc="20" dirty="0">
                <a:latin typeface="Trebuchet MS"/>
                <a:cs typeface="Trebuchet MS"/>
              </a:rPr>
              <a:t>av </a:t>
            </a:r>
            <a:r>
              <a:rPr sz="1000" spc="-20" dirty="0">
                <a:latin typeface="Trebuchet MS"/>
                <a:cs typeface="Trebuchet MS"/>
              </a:rPr>
              <a:t>resultat. </a:t>
            </a:r>
            <a:r>
              <a:rPr sz="1000" spc="55" dirty="0">
                <a:latin typeface="Trebuchet MS"/>
                <a:cs typeface="Trebuchet MS"/>
              </a:rPr>
              <a:t>Medan </a:t>
            </a:r>
            <a:r>
              <a:rPr sz="1000" spc="15" dirty="0">
                <a:latin typeface="Trebuchet MS"/>
                <a:cs typeface="Trebuchet MS"/>
              </a:rPr>
              <a:t>ni presenterar </a:t>
            </a:r>
            <a:r>
              <a:rPr sz="1000" spc="10" dirty="0">
                <a:latin typeface="Trebuchet MS"/>
                <a:cs typeface="Trebuchet MS"/>
              </a:rPr>
              <a:t>gränssnittsobjekten </a:t>
            </a:r>
            <a:r>
              <a:rPr sz="1000" spc="-15" dirty="0">
                <a:latin typeface="Trebuchet MS"/>
                <a:cs typeface="Trebuchet MS"/>
              </a:rPr>
              <a:t>ritar </a:t>
            </a:r>
            <a:r>
              <a:rPr sz="1000" spc="15" dirty="0">
                <a:latin typeface="Trebuchet MS"/>
                <a:cs typeface="Trebuchet MS"/>
              </a:rPr>
              <a:t>ni </a:t>
            </a:r>
            <a:r>
              <a:rPr sz="1000" spc="10" dirty="0">
                <a:latin typeface="Trebuchet MS"/>
                <a:cs typeface="Trebuchet MS"/>
              </a:rPr>
              <a:t>in </a:t>
            </a:r>
            <a:r>
              <a:rPr sz="1000" spc="40" dirty="0">
                <a:latin typeface="Trebuchet MS"/>
                <a:cs typeface="Trebuchet MS"/>
              </a:rPr>
              <a:t>dem  </a:t>
            </a:r>
            <a:r>
              <a:rPr sz="1000" spc="45" dirty="0">
                <a:latin typeface="Trebuchet MS"/>
                <a:cs typeface="Trebuchet MS"/>
              </a:rPr>
              <a:t>bredvid</a:t>
            </a:r>
            <a:r>
              <a:rPr sz="1000" spc="-50" dirty="0">
                <a:latin typeface="Trebuchet MS"/>
                <a:cs typeface="Trebuchet MS"/>
              </a:rPr>
              <a:t> </a:t>
            </a:r>
            <a:r>
              <a:rPr sz="1000" spc="15" dirty="0">
                <a:latin typeface="Trebuchet MS"/>
                <a:cs typeface="Trebuchet MS"/>
              </a:rPr>
              <a:t>pilar</a:t>
            </a:r>
            <a:r>
              <a:rPr sz="1000" spc="-55" dirty="0">
                <a:latin typeface="Trebuchet MS"/>
                <a:cs typeface="Trebuchet MS"/>
              </a:rPr>
              <a:t> </a:t>
            </a:r>
            <a:r>
              <a:rPr sz="1000" spc="40" dirty="0">
                <a:latin typeface="Trebuchet MS"/>
                <a:cs typeface="Trebuchet MS"/>
              </a:rPr>
              <a:t>som</a:t>
            </a:r>
            <a:r>
              <a:rPr sz="1000" spc="-50" dirty="0">
                <a:latin typeface="Trebuchet MS"/>
                <a:cs typeface="Trebuchet MS"/>
              </a:rPr>
              <a:t> </a:t>
            </a:r>
            <a:r>
              <a:rPr sz="1000" spc="30" dirty="0">
                <a:latin typeface="Trebuchet MS"/>
                <a:cs typeface="Trebuchet MS"/>
              </a:rPr>
              <a:t>dras</a:t>
            </a:r>
            <a:r>
              <a:rPr sz="1000" spc="-45" dirty="0">
                <a:latin typeface="Trebuchet MS"/>
                <a:cs typeface="Trebuchet MS"/>
              </a:rPr>
              <a:t> </a:t>
            </a:r>
            <a:r>
              <a:rPr sz="1000" spc="10" dirty="0">
                <a:latin typeface="Trebuchet MS"/>
                <a:cs typeface="Trebuchet MS"/>
              </a:rPr>
              <a:t>mellan</a:t>
            </a:r>
            <a:r>
              <a:rPr sz="1000" spc="-40" dirty="0">
                <a:latin typeface="Trebuchet MS"/>
                <a:cs typeface="Trebuchet MS"/>
              </a:rPr>
              <a:t> </a:t>
            </a:r>
            <a:r>
              <a:rPr sz="1000" spc="-5" dirty="0">
                <a:latin typeface="Trebuchet MS"/>
                <a:cs typeface="Trebuchet MS"/>
              </a:rPr>
              <a:t>projektet</a:t>
            </a:r>
            <a:r>
              <a:rPr sz="1000" spc="-50" dirty="0">
                <a:latin typeface="Trebuchet MS"/>
                <a:cs typeface="Trebuchet MS"/>
              </a:rPr>
              <a:t> </a:t>
            </a:r>
            <a:r>
              <a:rPr sz="1000" spc="25" dirty="0">
                <a:latin typeface="Trebuchet MS"/>
                <a:cs typeface="Trebuchet MS"/>
              </a:rPr>
              <a:t>och</a:t>
            </a:r>
            <a:r>
              <a:rPr sz="1000" spc="-45" dirty="0">
                <a:latin typeface="Trebuchet MS"/>
                <a:cs typeface="Trebuchet MS"/>
              </a:rPr>
              <a:t> </a:t>
            </a:r>
            <a:r>
              <a:rPr sz="1000" dirty="0">
                <a:latin typeface="Trebuchet MS"/>
                <a:cs typeface="Trebuchet MS"/>
              </a:rPr>
              <a:t>intressenterna.</a:t>
            </a:r>
            <a:r>
              <a:rPr sz="1000" spc="-55" dirty="0">
                <a:latin typeface="Trebuchet MS"/>
                <a:cs typeface="Trebuchet MS"/>
              </a:rPr>
              <a:t> </a:t>
            </a:r>
            <a:r>
              <a:rPr sz="1000" spc="10" dirty="0">
                <a:latin typeface="Trebuchet MS"/>
                <a:cs typeface="Trebuchet MS"/>
              </a:rPr>
              <a:t>Gränssnittsobjekt</a:t>
            </a:r>
            <a:r>
              <a:rPr sz="1000" spc="-45" dirty="0">
                <a:latin typeface="Trebuchet MS"/>
                <a:cs typeface="Trebuchet MS"/>
              </a:rPr>
              <a:t> </a:t>
            </a:r>
            <a:r>
              <a:rPr sz="1000" spc="40" dirty="0">
                <a:latin typeface="Trebuchet MS"/>
                <a:cs typeface="Trebuchet MS"/>
              </a:rPr>
              <a:t>som</a:t>
            </a:r>
            <a:r>
              <a:rPr sz="1000" spc="-50" dirty="0">
                <a:latin typeface="Trebuchet MS"/>
                <a:cs typeface="Trebuchet MS"/>
              </a:rPr>
              <a:t> </a:t>
            </a:r>
            <a:r>
              <a:rPr sz="1000" spc="25" dirty="0">
                <a:latin typeface="Trebuchet MS"/>
                <a:cs typeface="Trebuchet MS"/>
              </a:rPr>
              <a:t>gäller</a:t>
            </a:r>
            <a:r>
              <a:rPr sz="1000" spc="-55" dirty="0">
                <a:latin typeface="Trebuchet MS"/>
                <a:cs typeface="Trebuchet MS"/>
              </a:rPr>
              <a:t> </a:t>
            </a:r>
            <a:r>
              <a:rPr sz="1000" dirty="0">
                <a:latin typeface="Trebuchet MS"/>
                <a:cs typeface="Trebuchet MS"/>
              </a:rPr>
              <a:t>det</a:t>
            </a:r>
            <a:r>
              <a:rPr sz="1000" spc="-50" dirty="0">
                <a:latin typeface="Trebuchet MS"/>
                <a:cs typeface="Trebuchet MS"/>
              </a:rPr>
              <a:t> </a:t>
            </a:r>
            <a:r>
              <a:rPr sz="1000" spc="40" dirty="0">
                <a:latin typeface="Trebuchet MS"/>
                <a:cs typeface="Trebuchet MS"/>
              </a:rPr>
              <a:t>som  </a:t>
            </a:r>
            <a:r>
              <a:rPr sz="1000" spc="-5" dirty="0">
                <a:latin typeface="Trebuchet MS"/>
                <a:cs typeface="Trebuchet MS"/>
              </a:rPr>
              <a:t>projektet </a:t>
            </a:r>
            <a:r>
              <a:rPr sz="1000" dirty="0">
                <a:latin typeface="Trebuchet MS"/>
                <a:cs typeface="Trebuchet MS"/>
              </a:rPr>
              <a:t>får/kräver </a:t>
            </a:r>
            <a:r>
              <a:rPr sz="1000" spc="-10" dirty="0">
                <a:latin typeface="Trebuchet MS"/>
                <a:cs typeface="Trebuchet MS"/>
              </a:rPr>
              <a:t>ritas </a:t>
            </a:r>
            <a:r>
              <a:rPr sz="1000" spc="10" dirty="0">
                <a:latin typeface="Trebuchet MS"/>
                <a:cs typeface="Trebuchet MS"/>
              </a:rPr>
              <a:t>in nära </a:t>
            </a:r>
            <a:r>
              <a:rPr sz="1000" spc="15" dirty="0">
                <a:latin typeface="Trebuchet MS"/>
                <a:cs typeface="Trebuchet MS"/>
              </a:rPr>
              <a:t>projektcirkeln </a:t>
            </a:r>
            <a:r>
              <a:rPr sz="1000" spc="5" dirty="0">
                <a:latin typeface="Trebuchet MS"/>
                <a:cs typeface="Trebuchet MS"/>
              </a:rPr>
              <a:t>i </a:t>
            </a:r>
            <a:r>
              <a:rPr sz="1000" spc="-30" dirty="0">
                <a:latin typeface="Trebuchet MS"/>
                <a:cs typeface="Trebuchet MS"/>
              </a:rPr>
              <a:t>mitten, </a:t>
            </a:r>
            <a:r>
              <a:rPr sz="1000" spc="25" dirty="0">
                <a:latin typeface="Trebuchet MS"/>
                <a:cs typeface="Trebuchet MS"/>
              </a:rPr>
              <a:t>medan </a:t>
            </a:r>
            <a:r>
              <a:rPr sz="1000" dirty="0">
                <a:latin typeface="Trebuchet MS"/>
                <a:cs typeface="Trebuchet MS"/>
              </a:rPr>
              <a:t>det </a:t>
            </a:r>
            <a:r>
              <a:rPr sz="1000" spc="40" dirty="0">
                <a:latin typeface="Trebuchet MS"/>
                <a:cs typeface="Trebuchet MS"/>
              </a:rPr>
              <a:t>som </a:t>
            </a:r>
            <a:r>
              <a:rPr sz="1000" spc="5" dirty="0">
                <a:latin typeface="Trebuchet MS"/>
                <a:cs typeface="Trebuchet MS"/>
              </a:rPr>
              <a:t>intressenten </a:t>
            </a:r>
            <a:r>
              <a:rPr sz="1000" dirty="0">
                <a:latin typeface="Trebuchet MS"/>
                <a:cs typeface="Trebuchet MS"/>
              </a:rPr>
              <a:t>får/kräver  </a:t>
            </a:r>
            <a:r>
              <a:rPr sz="1000" spc="-10" dirty="0">
                <a:latin typeface="Trebuchet MS"/>
                <a:cs typeface="Trebuchet MS"/>
              </a:rPr>
              <a:t>ritas </a:t>
            </a:r>
            <a:r>
              <a:rPr sz="1000" spc="10" dirty="0">
                <a:latin typeface="Trebuchet MS"/>
                <a:cs typeface="Trebuchet MS"/>
              </a:rPr>
              <a:t>in nära</a:t>
            </a:r>
            <a:r>
              <a:rPr sz="1000" spc="-165" dirty="0">
                <a:latin typeface="Trebuchet MS"/>
                <a:cs typeface="Trebuchet MS"/>
              </a:rPr>
              <a:t> </a:t>
            </a:r>
            <a:r>
              <a:rPr sz="1000" dirty="0">
                <a:latin typeface="Trebuchet MS"/>
                <a:cs typeface="Trebuchet MS"/>
              </a:rPr>
              <a:t>intressenten.</a:t>
            </a:r>
            <a:endParaRPr sz="1000">
              <a:latin typeface="Trebuchet MS"/>
              <a:cs typeface="Trebuchet MS"/>
            </a:endParaRPr>
          </a:p>
          <a:p>
            <a:pPr marL="241300" marR="130175" indent="-228600">
              <a:lnSpc>
                <a:spcPct val="112000"/>
              </a:lnSpc>
              <a:spcBef>
                <a:spcPts val="960"/>
              </a:spcBef>
              <a:buClr>
                <a:srgbClr val="10B6F4"/>
              </a:buClr>
              <a:buSzPct val="110000"/>
              <a:buFont typeface="Wingdings"/>
              <a:buChar char=""/>
              <a:tabLst>
                <a:tab pos="240665" algn="l"/>
                <a:tab pos="241300" algn="l"/>
              </a:tabLst>
            </a:pPr>
            <a:r>
              <a:rPr sz="1000" spc="10" dirty="0">
                <a:latin typeface="Trebuchet MS"/>
                <a:cs typeface="Trebuchet MS"/>
              </a:rPr>
              <a:t>Utvärdera </a:t>
            </a:r>
            <a:r>
              <a:rPr sz="1000" spc="15" dirty="0">
                <a:latin typeface="Trebuchet MS"/>
                <a:cs typeface="Trebuchet MS"/>
              </a:rPr>
              <a:t>era </a:t>
            </a:r>
            <a:r>
              <a:rPr sz="1000" spc="5" dirty="0">
                <a:latin typeface="Trebuchet MS"/>
                <a:cs typeface="Trebuchet MS"/>
              </a:rPr>
              <a:t>intressenter </a:t>
            </a:r>
            <a:r>
              <a:rPr sz="1000" spc="30" dirty="0">
                <a:latin typeface="Trebuchet MS"/>
                <a:cs typeface="Trebuchet MS"/>
              </a:rPr>
              <a:t>löpande </a:t>
            </a:r>
            <a:r>
              <a:rPr sz="1000" spc="25" dirty="0">
                <a:latin typeface="Trebuchet MS"/>
                <a:cs typeface="Trebuchet MS"/>
              </a:rPr>
              <a:t>och </a:t>
            </a:r>
            <a:r>
              <a:rPr sz="1000" spc="20" dirty="0">
                <a:latin typeface="Trebuchet MS"/>
                <a:cs typeface="Trebuchet MS"/>
              </a:rPr>
              <a:t>ändra </a:t>
            </a:r>
            <a:r>
              <a:rPr sz="1000" spc="35" dirty="0">
                <a:latin typeface="Trebuchet MS"/>
                <a:cs typeface="Trebuchet MS"/>
              </a:rPr>
              <a:t>vid </a:t>
            </a:r>
            <a:r>
              <a:rPr sz="1000" spc="25" dirty="0">
                <a:latin typeface="Trebuchet MS"/>
                <a:cs typeface="Trebuchet MS"/>
              </a:rPr>
              <a:t>behov. </a:t>
            </a:r>
            <a:r>
              <a:rPr sz="1000" spc="20" dirty="0">
                <a:latin typeface="Trebuchet MS"/>
                <a:cs typeface="Trebuchet MS"/>
              </a:rPr>
              <a:t>Tänk </a:t>
            </a:r>
            <a:r>
              <a:rPr sz="1000" spc="35" dirty="0">
                <a:latin typeface="Trebuchet MS"/>
                <a:cs typeface="Trebuchet MS"/>
              </a:rPr>
              <a:t>också </a:t>
            </a:r>
            <a:r>
              <a:rPr sz="1000" spc="40" dirty="0">
                <a:latin typeface="Trebuchet MS"/>
                <a:cs typeface="Trebuchet MS"/>
              </a:rPr>
              <a:t>igenom </a:t>
            </a:r>
            <a:r>
              <a:rPr sz="1000" spc="20" dirty="0">
                <a:latin typeface="Trebuchet MS"/>
                <a:cs typeface="Trebuchet MS"/>
              </a:rPr>
              <a:t>vilka </a:t>
            </a:r>
            <a:r>
              <a:rPr sz="1000" spc="15" dirty="0">
                <a:latin typeface="Trebuchet MS"/>
                <a:cs typeface="Trebuchet MS"/>
              </a:rPr>
              <a:t>roller </a:t>
            </a:r>
            <a:r>
              <a:rPr sz="1000" spc="40" dirty="0">
                <a:latin typeface="Trebuchet MS"/>
                <a:cs typeface="Trebuchet MS"/>
              </a:rPr>
              <a:t>som  </a:t>
            </a:r>
            <a:r>
              <a:rPr sz="1000" spc="5" dirty="0">
                <a:latin typeface="Trebuchet MS"/>
                <a:cs typeface="Trebuchet MS"/>
              </a:rPr>
              <a:t>intressenterna</a:t>
            </a:r>
            <a:r>
              <a:rPr sz="1000" spc="-55" dirty="0">
                <a:latin typeface="Trebuchet MS"/>
                <a:cs typeface="Trebuchet MS"/>
              </a:rPr>
              <a:t> </a:t>
            </a:r>
            <a:r>
              <a:rPr sz="1000" spc="50" dirty="0">
                <a:latin typeface="Trebuchet MS"/>
                <a:cs typeface="Trebuchet MS"/>
              </a:rPr>
              <a:t>bör</a:t>
            </a:r>
            <a:r>
              <a:rPr sz="1000" spc="-50" dirty="0">
                <a:latin typeface="Trebuchet MS"/>
                <a:cs typeface="Trebuchet MS"/>
              </a:rPr>
              <a:t> </a:t>
            </a:r>
            <a:r>
              <a:rPr sz="1000" spc="15" dirty="0">
                <a:latin typeface="Trebuchet MS"/>
                <a:cs typeface="Trebuchet MS"/>
              </a:rPr>
              <a:t>ha</a:t>
            </a:r>
            <a:r>
              <a:rPr sz="1000" spc="-50" dirty="0">
                <a:latin typeface="Trebuchet MS"/>
                <a:cs typeface="Trebuchet MS"/>
              </a:rPr>
              <a:t> </a:t>
            </a:r>
            <a:r>
              <a:rPr sz="1000" spc="-20" dirty="0">
                <a:latin typeface="Trebuchet MS"/>
                <a:cs typeface="Trebuchet MS"/>
              </a:rPr>
              <a:t>utifrån</a:t>
            </a:r>
            <a:r>
              <a:rPr sz="1000" spc="-45" dirty="0">
                <a:latin typeface="Trebuchet MS"/>
                <a:cs typeface="Trebuchet MS"/>
              </a:rPr>
              <a:t> </a:t>
            </a:r>
            <a:r>
              <a:rPr sz="1000" spc="-15" dirty="0">
                <a:latin typeface="Trebuchet MS"/>
                <a:cs typeface="Trebuchet MS"/>
              </a:rPr>
              <a:t>projektet,</a:t>
            </a:r>
            <a:r>
              <a:rPr sz="1000" spc="-50" dirty="0">
                <a:latin typeface="Trebuchet MS"/>
                <a:cs typeface="Trebuchet MS"/>
              </a:rPr>
              <a:t> </a:t>
            </a:r>
            <a:r>
              <a:rPr sz="1000" spc="40" dirty="0">
                <a:latin typeface="Trebuchet MS"/>
                <a:cs typeface="Trebuchet MS"/>
              </a:rPr>
              <a:t>ska</a:t>
            </a:r>
            <a:r>
              <a:rPr sz="1000" spc="-50" dirty="0">
                <a:latin typeface="Trebuchet MS"/>
                <a:cs typeface="Trebuchet MS"/>
              </a:rPr>
              <a:t> </a:t>
            </a:r>
            <a:r>
              <a:rPr sz="1000" spc="45" dirty="0">
                <a:latin typeface="Trebuchet MS"/>
                <a:cs typeface="Trebuchet MS"/>
              </a:rPr>
              <a:t>de</a:t>
            </a:r>
            <a:r>
              <a:rPr sz="1000" spc="-40" dirty="0">
                <a:latin typeface="Trebuchet MS"/>
                <a:cs typeface="Trebuchet MS"/>
              </a:rPr>
              <a:t> </a:t>
            </a:r>
            <a:r>
              <a:rPr sz="1000" spc="15" dirty="0">
                <a:latin typeface="Trebuchet MS"/>
                <a:cs typeface="Trebuchet MS"/>
              </a:rPr>
              <a:t>vara</a:t>
            </a:r>
            <a:r>
              <a:rPr sz="1000" spc="-55" dirty="0">
                <a:latin typeface="Trebuchet MS"/>
                <a:cs typeface="Trebuchet MS"/>
              </a:rPr>
              <a:t> </a:t>
            </a:r>
            <a:r>
              <a:rPr sz="1000" spc="10" dirty="0">
                <a:latin typeface="Trebuchet MS"/>
                <a:cs typeface="Trebuchet MS"/>
              </a:rPr>
              <a:t>projektmedlemmar,</a:t>
            </a:r>
            <a:r>
              <a:rPr sz="1000" spc="-50" dirty="0">
                <a:latin typeface="Trebuchet MS"/>
                <a:cs typeface="Trebuchet MS"/>
              </a:rPr>
              <a:t> </a:t>
            </a:r>
            <a:r>
              <a:rPr sz="1000" spc="-30" dirty="0">
                <a:latin typeface="Trebuchet MS"/>
                <a:cs typeface="Trebuchet MS"/>
              </a:rPr>
              <a:t>sitta</a:t>
            </a:r>
            <a:r>
              <a:rPr sz="1000" spc="-50" dirty="0">
                <a:latin typeface="Trebuchet MS"/>
                <a:cs typeface="Trebuchet MS"/>
              </a:rPr>
              <a:t> </a:t>
            </a:r>
            <a:r>
              <a:rPr sz="1000" spc="5" dirty="0">
                <a:latin typeface="Trebuchet MS"/>
                <a:cs typeface="Trebuchet MS"/>
              </a:rPr>
              <a:t>i</a:t>
            </a:r>
            <a:r>
              <a:rPr sz="1000" spc="-50" dirty="0">
                <a:latin typeface="Trebuchet MS"/>
                <a:cs typeface="Trebuchet MS"/>
              </a:rPr>
              <a:t> </a:t>
            </a:r>
            <a:r>
              <a:rPr sz="1000" spc="35" dirty="0">
                <a:latin typeface="Trebuchet MS"/>
                <a:cs typeface="Trebuchet MS"/>
              </a:rPr>
              <a:t>styrgruppen</a:t>
            </a:r>
            <a:r>
              <a:rPr sz="1000" spc="-45" dirty="0">
                <a:latin typeface="Trebuchet MS"/>
                <a:cs typeface="Trebuchet MS"/>
              </a:rPr>
              <a:t> </a:t>
            </a:r>
            <a:r>
              <a:rPr sz="1000" spc="10" dirty="0">
                <a:latin typeface="Trebuchet MS"/>
                <a:cs typeface="Trebuchet MS"/>
              </a:rPr>
              <a:t>eller  </a:t>
            </a:r>
            <a:r>
              <a:rPr sz="1000" spc="40" dirty="0">
                <a:latin typeface="Trebuchet MS"/>
                <a:cs typeface="Trebuchet MS"/>
              </a:rPr>
              <a:t>som </a:t>
            </a:r>
            <a:r>
              <a:rPr sz="1000" spc="25" dirty="0">
                <a:latin typeface="Trebuchet MS"/>
                <a:cs typeface="Trebuchet MS"/>
              </a:rPr>
              <a:t>en</a:t>
            </a:r>
            <a:r>
              <a:rPr sz="1000" spc="-150" dirty="0">
                <a:latin typeface="Trebuchet MS"/>
                <a:cs typeface="Trebuchet MS"/>
              </a:rPr>
              <a:t> </a:t>
            </a:r>
            <a:r>
              <a:rPr sz="1000" spc="35" dirty="0">
                <a:latin typeface="Trebuchet MS"/>
                <a:cs typeface="Trebuchet MS"/>
              </a:rPr>
              <a:t>referensgrupp?</a:t>
            </a:r>
            <a:endParaRPr sz="1000">
              <a:latin typeface="Trebuchet MS"/>
              <a:cs typeface="Trebuchet MS"/>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7999"/>
                </a:lnTo>
                <a:lnTo>
                  <a:pt x="12192000" y="6857999"/>
                </a:lnTo>
                <a:lnTo>
                  <a:pt x="12192000" y="0"/>
                </a:lnTo>
                <a:close/>
              </a:path>
            </a:pathLst>
          </a:custGeom>
          <a:solidFill>
            <a:srgbClr val="454545"/>
          </a:solidFill>
        </p:spPr>
        <p:txBody>
          <a:bodyPr wrap="square" lIns="0" tIns="0" rIns="0" bIns="0" rtlCol="0"/>
          <a:lstStyle/>
          <a:p>
            <a:endParaRPr/>
          </a:p>
        </p:txBody>
      </p:sp>
      <p:sp>
        <p:nvSpPr>
          <p:cNvPr id="3" name="object 3"/>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4" name="object 4"/>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5" name="object 5"/>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6" name="object 6"/>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7" name="object 7"/>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8" name="object 8"/>
          <p:cNvGrpSpPr/>
          <p:nvPr/>
        </p:nvGrpSpPr>
        <p:grpSpPr>
          <a:xfrm>
            <a:off x="10636250" y="5403850"/>
            <a:ext cx="1535430" cy="1444625"/>
            <a:chOff x="10636250" y="5403850"/>
            <a:chExt cx="1535430" cy="1444625"/>
          </a:xfrm>
        </p:grpSpPr>
        <p:sp>
          <p:nvSpPr>
            <p:cNvPr id="9" name="object 9"/>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0" name="object 10"/>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11" name="object 11"/>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12" name="object 12"/>
          <p:cNvGrpSpPr/>
          <p:nvPr/>
        </p:nvGrpSpPr>
        <p:grpSpPr>
          <a:xfrm>
            <a:off x="10974387" y="5689600"/>
            <a:ext cx="1196975" cy="1158875"/>
            <a:chOff x="10974387" y="5689600"/>
            <a:chExt cx="1196975" cy="1158875"/>
          </a:xfrm>
        </p:grpSpPr>
        <p:sp>
          <p:nvSpPr>
            <p:cNvPr id="13" name="object 13"/>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4" name="object 14"/>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grpSp>
      <p:sp>
        <p:nvSpPr>
          <p:cNvPr id="15" name="object 15"/>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16" name="object 16"/>
          <p:cNvSpPr/>
          <p:nvPr/>
        </p:nvSpPr>
        <p:spPr>
          <a:xfrm>
            <a:off x="806335" y="2275662"/>
            <a:ext cx="3668395" cy="2894965"/>
          </a:xfrm>
          <a:custGeom>
            <a:avLst/>
            <a:gdLst/>
            <a:ahLst/>
            <a:cxnLst/>
            <a:rect l="l" t="t" r="r" b="b"/>
            <a:pathLst>
              <a:path w="3668395" h="2894965">
                <a:moveTo>
                  <a:pt x="3668280" y="0"/>
                </a:moveTo>
                <a:lnTo>
                  <a:pt x="0" y="0"/>
                </a:lnTo>
                <a:lnTo>
                  <a:pt x="0" y="2624328"/>
                </a:lnTo>
                <a:lnTo>
                  <a:pt x="1677530" y="2624328"/>
                </a:lnTo>
                <a:lnTo>
                  <a:pt x="1834146" y="2894342"/>
                </a:lnTo>
                <a:lnTo>
                  <a:pt x="1990737" y="2624328"/>
                </a:lnTo>
                <a:lnTo>
                  <a:pt x="3668280" y="2624328"/>
                </a:lnTo>
                <a:lnTo>
                  <a:pt x="3668280" y="0"/>
                </a:lnTo>
                <a:close/>
              </a:path>
            </a:pathLst>
          </a:custGeom>
          <a:solidFill>
            <a:srgbClr val="10B6F4"/>
          </a:solidFill>
        </p:spPr>
        <p:txBody>
          <a:bodyPr wrap="square" lIns="0" tIns="0" rIns="0" bIns="0" rtlCol="0"/>
          <a:lstStyle/>
          <a:p>
            <a:endParaRPr/>
          </a:p>
        </p:txBody>
      </p:sp>
      <p:sp>
        <p:nvSpPr>
          <p:cNvPr id="17" name="object 17"/>
          <p:cNvSpPr/>
          <p:nvPr/>
        </p:nvSpPr>
        <p:spPr>
          <a:xfrm>
            <a:off x="10623613"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18" name="object 18"/>
          <p:cNvSpPr/>
          <p:nvPr/>
        </p:nvSpPr>
        <p:spPr>
          <a:xfrm>
            <a:off x="10244201"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19" name="object 19"/>
          <p:cNvSpPr/>
          <p:nvPr/>
        </p:nvSpPr>
        <p:spPr>
          <a:xfrm>
            <a:off x="11199876"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20" name="object 20"/>
          <p:cNvSpPr/>
          <p:nvPr/>
        </p:nvSpPr>
        <p:spPr>
          <a:xfrm>
            <a:off x="10491851"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21" name="object 21"/>
          <p:cNvSpPr/>
          <p:nvPr/>
        </p:nvSpPr>
        <p:spPr>
          <a:xfrm>
            <a:off x="11498326"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22" name="object 22"/>
          <p:cNvGrpSpPr/>
          <p:nvPr/>
        </p:nvGrpSpPr>
        <p:grpSpPr>
          <a:xfrm>
            <a:off x="10633138" y="5403850"/>
            <a:ext cx="1535430" cy="1444625"/>
            <a:chOff x="10633138" y="5403850"/>
            <a:chExt cx="1535430" cy="1444625"/>
          </a:xfrm>
        </p:grpSpPr>
        <p:sp>
          <p:nvSpPr>
            <p:cNvPr id="23" name="object 23"/>
            <p:cNvSpPr/>
            <p:nvPr/>
          </p:nvSpPr>
          <p:spPr>
            <a:xfrm>
              <a:off x="10637901"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24" name="object 24"/>
            <p:cNvSpPr/>
            <p:nvPr/>
          </p:nvSpPr>
          <p:spPr>
            <a:xfrm>
              <a:off x="10799826"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25" name="object 25"/>
          <p:cNvSpPr/>
          <p:nvPr/>
        </p:nvSpPr>
        <p:spPr>
          <a:xfrm>
            <a:off x="-311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26" name="object 26"/>
          <p:cNvGrpSpPr/>
          <p:nvPr/>
        </p:nvGrpSpPr>
        <p:grpSpPr>
          <a:xfrm>
            <a:off x="10971276" y="5689600"/>
            <a:ext cx="1196975" cy="1158875"/>
            <a:chOff x="10971276" y="5689600"/>
            <a:chExt cx="1196975" cy="1158875"/>
          </a:xfrm>
        </p:grpSpPr>
        <p:sp>
          <p:nvSpPr>
            <p:cNvPr id="27" name="object 27"/>
            <p:cNvSpPr/>
            <p:nvPr/>
          </p:nvSpPr>
          <p:spPr>
            <a:xfrm>
              <a:off x="10976038"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28" name="object 28"/>
            <p:cNvSpPr/>
            <p:nvPr/>
          </p:nvSpPr>
          <p:spPr>
            <a:xfrm>
              <a:off x="11284013"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grpSp>
      <p:sp>
        <p:nvSpPr>
          <p:cNvPr id="29" name="object 29"/>
          <p:cNvSpPr/>
          <p:nvPr/>
        </p:nvSpPr>
        <p:spPr>
          <a:xfrm>
            <a:off x="643467" y="818286"/>
            <a:ext cx="5291662" cy="5221424"/>
          </a:xfrm>
          <a:prstGeom prst="rect">
            <a:avLst/>
          </a:prstGeom>
          <a:blipFill>
            <a:blip r:embed="rId4" cstate="print"/>
            <a:stretch>
              <a:fillRect/>
            </a:stretch>
          </a:blipFill>
        </p:spPr>
        <p:txBody>
          <a:bodyPr wrap="square" lIns="0" tIns="0" rIns="0" bIns="0" rtlCol="0"/>
          <a:lstStyle/>
          <a:p>
            <a:endParaRPr/>
          </a:p>
        </p:txBody>
      </p:sp>
      <p:sp>
        <p:nvSpPr>
          <p:cNvPr id="30" name="object 30"/>
          <p:cNvSpPr/>
          <p:nvPr/>
        </p:nvSpPr>
        <p:spPr>
          <a:xfrm>
            <a:off x="6256870" y="893330"/>
            <a:ext cx="5291658" cy="5097632"/>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411" y="0"/>
            <a:ext cx="12199620" cy="6873240"/>
            <a:chOff x="-7411" y="0"/>
            <a:chExt cx="12199620" cy="6873240"/>
          </a:xfrm>
        </p:grpSpPr>
        <p:sp>
          <p:nvSpPr>
            <p:cNvPr id="3" name="object 3"/>
            <p:cNvSpPr/>
            <p:nvPr/>
          </p:nvSpPr>
          <p:spPr>
            <a:xfrm>
              <a:off x="806335" y="2275662"/>
              <a:ext cx="3668395" cy="2894965"/>
            </a:xfrm>
            <a:custGeom>
              <a:avLst/>
              <a:gdLst/>
              <a:ahLst/>
              <a:cxnLst/>
              <a:rect l="l" t="t" r="r" b="b"/>
              <a:pathLst>
                <a:path w="3668395" h="2894965">
                  <a:moveTo>
                    <a:pt x="3668280" y="0"/>
                  </a:moveTo>
                  <a:lnTo>
                    <a:pt x="0" y="0"/>
                  </a:lnTo>
                  <a:lnTo>
                    <a:pt x="0" y="2624328"/>
                  </a:lnTo>
                  <a:lnTo>
                    <a:pt x="1677530" y="2624328"/>
                  </a:lnTo>
                  <a:lnTo>
                    <a:pt x="1834146" y="2894342"/>
                  </a:lnTo>
                  <a:lnTo>
                    <a:pt x="1990737" y="2624328"/>
                  </a:lnTo>
                  <a:lnTo>
                    <a:pt x="3668280" y="2624328"/>
                  </a:lnTo>
                  <a:lnTo>
                    <a:pt x="3668280" y="0"/>
                  </a:lnTo>
                  <a:close/>
                </a:path>
              </a:pathLst>
            </a:custGeom>
            <a:solidFill>
              <a:srgbClr val="10B6F4"/>
            </a:solidFill>
          </p:spPr>
          <p:txBody>
            <a:bodyPr wrap="square" lIns="0" tIns="0" rIns="0" bIns="0" rtlCol="0"/>
            <a:lstStyle/>
            <a:p>
              <a:endParaRPr/>
            </a:p>
          </p:txBody>
        </p:sp>
        <p:sp>
          <p:nvSpPr>
            <p:cNvPr id="4" name="object 4"/>
            <p:cNvSpPr/>
            <p:nvPr/>
          </p:nvSpPr>
          <p:spPr>
            <a:xfrm>
              <a:off x="-7411" y="0"/>
              <a:ext cx="12198348" cy="687266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674037" y="1186484"/>
              <a:ext cx="8843645" cy="4478020"/>
            </a:xfrm>
            <a:custGeom>
              <a:avLst/>
              <a:gdLst/>
              <a:ahLst/>
              <a:cxnLst/>
              <a:rect l="l" t="t" r="r" b="b"/>
              <a:pathLst>
                <a:path w="8843645" h="4478020">
                  <a:moveTo>
                    <a:pt x="4625581" y="4126865"/>
                  </a:moveTo>
                  <a:lnTo>
                    <a:pt x="4218343" y="4126865"/>
                  </a:lnTo>
                  <a:lnTo>
                    <a:pt x="4421962" y="4477931"/>
                  </a:lnTo>
                  <a:lnTo>
                    <a:pt x="4625581" y="4126865"/>
                  </a:lnTo>
                  <a:close/>
                </a:path>
                <a:path w="8843645" h="4478020">
                  <a:moveTo>
                    <a:pt x="8843594" y="0"/>
                  </a:moveTo>
                  <a:lnTo>
                    <a:pt x="0" y="0"/>
                  </a:lnTo>
                  <a:lnTo>
                    <a:pt x="0" y="716178"/>
                  </a:lnTo>
                  <a:lnTo>
                    <a:pt x="8843594" y="716178"/>
                  </a:lnTo>
                  <a:lnTo>
                    <a:pt x="8843594" y="0"/>
                  </a:lnTo>
                  <a:close/>
                </a:path>
              </a:pathLst>
            </a:custGeom>
            <a:solidFill>
              <a:srgbClr val="10B6F4"/>
            </a:solidFill>
          </p:spPr>
          <p:txBody>
            <a:bodyPr wrap="square" lIns="0" tIns="0" rIns="0" bIns="0" rtlCol="0"/>
            <a:lstStyle/>
            <a:p>
              <a:endParaRPr/>
            </a:p>
          </p:txBody>
        </p:sp>
        <p:sp>
          <p:nvSpPr>
            <p:cNvPr id="6" name="object 6"/>
            <p:cNvSpPr/>
            <p:nvPr/>
          </p:nvSpPr>
          <p:spPr>
            <a:xfrm>
              <a:off x="-7411" y="0"/>
              <a:ext cx="12199411" cy="6872666"/>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0" y="0"/>
              <a:ext cx="12192000" cy="4561205"/>
            </a:xfrm>
            <a:custGeom>
              <a:avLst/>
              <a:gdLst/>
              <a:ahLst/>
              <a:cxnLst/>
              <a:rect l="l" t="t" r="r" b="b"/>
              <a:pathLst>
                <a:path w="12192000" h="4561205">
                  <a:moveTo>
                    <a:pt x="12192000" y="0"/>
                  </a:moveTo>
                  <a:lnTo>
                    <a:pt x="0" y="0"/>
                  </a:lnTo>
                  <a:lnTo>
                    <a:pt x="0" y="4560849"/>
                  </a:lnTo>
                  <a:lnTo>
                    <a:pt x="12192000" y="4560849"/>
                  </a:lnTo>
                  <a:lnTo>
                    <a:pt x="12192000" y="0"/>
                  </a:lnTo>
                  <a:close/>
                </a:path>
              </a:pathLst>
            </a:custGeom>
            <a:solidFill>
              <a:srgbClr val="FFFFFF"/>
            </a:solidFill>
          </p:spPr>
          <p:txBody>
            <a:bodyPr wrap="square" lIns="0" tIns="0" rIns="0" bIns="0" rtlCol="0"/>
            <a:lstStyle/>
            <a:p>
              <a:endParaRPr/>
            </a:p>
          </p:txBody>
        </p:sp>
      </p:grpSp>
      <p:sp>
        <p:nvSpPr>
          <p:cNvPr id="8" name="object 8"/>
          <p:cNvSpPr txBox="1">
            <a:spLocks noGrp="1"/>
          </p:cNvSpPr>
          <p:nvPr>
            <p:ph type="title"/>
          </p:nvPr>
        </p:nvSpPr>
        <p:spPr>
          <a:xfrm>
            <a:off x="2860916" y="2206244"/>
            <a:ext cx="6494145" cy="1122680"/>
          </a:xfrm>
          <a:prstGeom prst="rect">
            <a:avLst/>
          </a:prstGeom>
        </p:spPr>
        <p:txBody>
          <a:bodyPr vert="horz" wrap="square" lIns="0" tIns="12700" rIns="0" bIns="0" rtlCol="0">
            <a:spAutoFit/>
          </a:bodyPr>
          <a:lstStyle/>
          <a:p>
            <a:pPr marL="12700">
              <a:lnSpc>
                <a:spcPct val="100000"/>
              </a:lnSpc>
              <a:spcBef>
                <a:spcPts val="100"/>
              </a:spcBef>
            </a:pPr>
            <a:r>
              <a:rPr sz="7200" spc="-440" dirty="0">
                <a:solidFill>
                  <a:srgbClr val="000000"/>
                </a:solidFill>
              </a:rPr>
              <a:t>Ändringshantering</a:t>
            </a:r>
            <a:endParaRPr sz="7200"/>
          </a:p>
        </p:txBody>
      </p:sp>
      <p:sp>
        <p:nvSpPr>
          <p:cNvPr id="9" name="object 9"/>
          <p:cNvSpPr/>
          <p:nvPr/>
        </p:nvSpPr>
        <p:spPr>
          <a:xfrm>
            <a:off x="5892381" y="4560849"/>
            <a:ext cx="407670" cy="351155"/>
          </a:xfrm>
          <a:custGeom>
            <a:avLst/>
            <a:gdLst/>
            <a:ahLst/>
            <a:cxnLst/>
            <a:rect l="l" t="t" r="r" b="b"/>
            <a:pathLst>
              <a:path w="407670" h="351154">
                <a:moveTo>
                  <a:pt x="407238" y="0"/>
                </a:moveTo>
                <a:lnTo>
                  <a:pt x="0" y="0"/>
                </a:lnTo>
                <a:lnTo>
                  <a:pt x="203619" y="351066"/>
                </a:lnTo>
                <a:lnTo>
                  <a:pt x="407238" y="0"/>
                </a:lnTo>
                <a:close/>
              </a:path>
            </a:pathLst>
          </a:custGeom>
          <a:solidFill>
            <a:srgbClr val="FFFFFF"/>
          </a:solidFill>
        </p:spPr>
        <p:txBody>
          <a:bodyPr wrap="square" lIns="0" tIns="0" rIns="0" bIns="0" rtlCol="0"/>
          <a:lstStyle/>
          <a:p>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txBox="1"/>
          <p:nvPr/>
        </p:nvSpPr>
        <p:spPr>
          <a:xfrm>
            <a:off x="806335" y="2275662"/>
            <a:ext cx="3668395" cy="2624455"/>
          </a:xfrm>
          <a:prstGeom prst="rect">
            <a:avLst/>
          </a:prstGeom>
          <a:solidFill>
            <a:srgbClr val="10B6F4"/>
          </a:solidFill>
        </p:spPr>
        <p:txBody>
          <a:bodyPr vert="horz" wrap="square" lIns="0" tIns="349885" rIns="0" bIns="0" rtlCol="0">
            <a:spAutoFit/>
          </a:bodyPr>
          <a:lstStyle/>
          <a:p>
            <a:pPr marL="310515" marR="321945">
              <a:lnSpc>
                <a:spcPct val="84800"/>
              </a:lnSpc>
              <a:spcBef>
                <a:spcPts val="2755"/>
              </a:spcBef>
            </a:pPr>
            <a:r>
              <a:rPr sz="3600" spc="-320" dirty="0">
                <a:solidFill>
                  <a:srgbClr val="FFFEFF"/>
                </a:solidFill>
                <a:latin typeface="Trebuchet MS"/>
                <a:cs typeface="Trebuchet MS"/>
              </a:rPr>
              <a:t>Vad </a:t>
            </a:r>
            <a:r>
              <a:rPr sz="3600" spc="-250" dirty="0">
                <a:solidFill>
                  <a:srgbClr val="FFFEFF"/>
                </a:solidFill>
                <a:latin typeface="Trebuchet MS"/>
                <a:cs typeface="Trebuchet MS"/>
              </a:rPr>
              <a:t>är  </a:t>
            </a:r>
            <a:r>
              <a:rPr sz="3600" spc="-305" dirty="0">
                <a:solidFill>
                  <a:srgbClr val="FFFEFF"/>
                </a:solidFill>
                <a:latin typeface="Trebuchet MS"/>
                <a:cs typeface="Trebuchet MS"/>
              </a:rPr>
              <a:t>änd</a:t>
            </a:r>
            <a:r>
              <a:rPr sz="3600" spc="-275" dirty="0">
                <a:solidFill>
                  <a:srgbClr val="FFFEFF"/>
                </a:solidFill>
                <a:latin typeface="Trebuchet MS"/>
                <a:cs typeface="Trebuchet MS"/>
              </a:rPr>
              <a:t>r</a:t>
            </a:r>
            <a:r>
              <a:rPr sz="3600" spc="-285" dirty="0">
                <a:solidFill>
                  <a:srgbClr val="FFFEFF"/>
                </a:solidFill>
                <a:latin typeface="Trebuchet MS"/>
                <a:cs typeface="Trebuchet MS"/>
              </a:rPr>
              <a:t>in</a:t>
            </a:r>
            <a:r>
              <a:rPr sz="3600" spc="-325" dirty="0">
                <a:solidFill>
                  <a:srgbClr val="FFFEFF"/>
                </a:solidFill>
                <a:latin typeface="Trebuchet MS"/>
                <a:cs typeface="Trebuchet MS"/>
              </a:rPr>
              <a:t>g</a:t>
            </a:r>
            <a:r>
              <a:rPr sz="3600" spc="-225" dirty="0">
                <a:solidFill>
                  <a:srgbClr val="FFFEFF"/>
                </a:solidFill>
                <a:latin typeface="Trebuchet MS"/>
                <a:cs typeface="Trebuchet MS"/>
              </a:rPr>
              <a:t>s</a:t>
            </a:r>
            <a:r>
              <a:rPr sz="3600" spc="-275" dirty="0">
                <a:solidFill>
                  <a:srgbClr val="FFFEFF"/>
                </a:solidFill>
                <a:latin typeface="Trebuchet MS"/>
                <a:cs typeface="Trebuchet MS"/>
              </a:rPr>
              <a:t>ha</a:t>
            </a:r>
            <a:r>
              <a:rPr sz="3600" spc="-315" dirty="0">
                <a:solidFill>
                  <a:srgbClr val="FFFEFF"/>
                </a:solidFill>
                <a:latin typeface="Trebuchet MS"/>
                <a:cs typeface="Trebuchet MS"/>
              </a:rPr>
              <a:t>n</a:t>
            </a:r>
            <a:r>
              <a:rPr sz="3600" spc="-425" dirty="0">
                <a:solidFill>
                  <a:srgbClr val="FFFEFF"/>
                </a:solidFill>
                <a:latin typeface="Trebuchet MS"/>
                <a:cs typeface="Trebuchet MS"/>
              </a:rPr>
              <a:t>t</a:t>
            </a:r>
            <a:r>
              <a:rPr sz="3600" spc="-340" dirty="0">
                <a:solidFill>
                  <a:srgbClr val="FFFEFF"/>
                </a:solidFill>
                <a:latin typeface="Trebuchet MS"/>
                <a:cs typeface="Trebuchet MS"/>
              </a:rPr>
              <a:t>e</a:t>
            </a:r>
            <a:r>
              <a:rPr sz="3600" spc="-320" dirty="0">
                <a:solidFill>
                  <a:srgbClr val="FFFEFF"/>
                </a:solidFill>
                <a:latin typeface="Trebuchet MS"/>
                <a:cs typeface="Trebuchet MS"/>
              </a:rPr>
              <a:t>r</a:t>
            </a:r>
            <a:r>
              <a:rPr sz="3600" spc="-280" dirty="0">
                <a:solidFill>
                  <a:srgbClr val="FFFEFF"/>
                </a:solidFill>
                <a:latin typeface="Trebuchet MS"/>
                <a:cs typeface="Trebuchet MS"/>
              </a:rPr>
              <a:t>ing  </a:t>
            </a:r>
            <a:r>
              <a:rPr sz="3600" spc="-240" dirty="0">
                <a:solidFill>
                  <a:srgbClr val="FFFEFF"/>
                </a:solidFill>
                <a:latin typeface="Trebuchet MS"/>
                <a:cs typeface="Trebuchet MS"/>
              </a:rPr>
              <a:t>och </a:t>
            </a:r>
            <a:r>
              <a:rPr sz="3600" spc="-320" dirty="0">
                <a:solidFill>
                  <a:srgbClr val="FFFEFF"/>
                </a:solidFill>
                <a:latin typeface="Trebuchet MS"/>
                <a:cs typeface="Trebuchet MS"/>
              </a:rPr>
              <a:t>varför </a:t>
            </a:r>
            <a:r>
              <a:rPr sz="3600" spc="-265" dirty="0">
                <a:solidFill>
                  <a:srgbClr val="FFFEFF"/>
                </a:solidFill>
                <a:latin typeface="Trebuchet MS"/>
                <a:cs typeface="Trebuchet MS"/>
              </a:rPr>
              <a:t>gör  </a:t>
            </a:r>
            <a:r>
              <a:rPr sz="3600" spc="-245" dirty="0">
                <a:solidFill>
                  <a:srgbClr val="FFFEFF"/>
                </a:solidFill>
                <a:latin typeface="Trebuchet MS"/>
                <a:cs typeface="Trebuchet MS"/>
              </a:rPr>
              <a:t>man</a:t>
            </a:r>
            <a:r>
              <a:rPr sz="3600" spc="-575" dirty="0">
                <a:solidFill>
                  <a:srgbClr val="FFFEFF"/>
                </a:solidFill>
                <a:latin typeface="Trebuchet MS"/>
                <a:cs typeface="Trebuchet MS"/>
              </a:rPr>
              <a:t> </a:t>
            </a:r>
            <a:r>
              <a:rPr sz="3600" spc="-215" dirty="0">
                <a:solidFill>
                  <a:srgbClr val="FFFEFF"/>
                </a:solidFill>
                <a:latin typeface="Trebuchet MS"/>
                <a:cs typeface="Trebuchet MS"/>
              </a:rPr>
              <a:t>det?</a:t>
            </a:r>
            <a:endParaRPr sz="3600">
              <a:latin typeface="Trebuchet MS"/>
              <a:cs typeface="Trebuchet MS"/>
            </a:endParaRPr>
          </a:p>
        </p:txBody>
      </p:sp>
      <p:sp>
        <p:nvSpPr>
          <p:cNvPr id="9" name="object 9"/>
          <p:cNvSpPr txBox="1"/>
          <p:nvPr/>
        </p:nvSpPr>
        <p:spPr>
          <a:xfrm>
            <a:off x="5197182" y="1550924"/>
            <a:ext cx="6094730" cy="3707765"/>
          </a:xfrm>
          <a:prstGeom prst="rect">
            <a:avLst/>
          </a:prstGeom>
        </p:spPr>
        <p:txBody>
          <a:bodyPr vert="horz" wrap="square" lIns="0" tIns="10795" rIns="0" bIns="0" rtlCol="0">
            <a:spAutoFit/>
          </a:bodyPr>
          <a:lstStyle/>
          <a:p>
            <a:pPr marL="241300" marR="224790" indent="-228600">
              <a:lnSpc>
                <a:spcPct val="120600"/>
              </a:lnSpc>
              <a:spcBef>
                <a:spcPts val="85"/>
              </a:spcBef>
              <a:buClr>
                <a:srgbClr val="10B6F4"/>
              </a:buClr>
              <a:buSzPct val="111111"/>
              <a:buFont typeface="Wingdings"/>
              <a:buChar char=""/>
              <a:tabLst>
                <a:tab pos="241300" algn="l"/>
              </a:tabLst>
            </a:pPr>
            <a:r>
              <a:rPr sz="1800" spc="65" dirty="0">
                <a:latin typeface="Trebuchet MS"/>
                <a:cs typeface="Trebuchet MS"/>
              </a:rPr>
              <a:t>Ändringshantering</a:t>
            </a:r>
            <a:r>
              <a:rPr sz="1800" spc="-95" dirty="0">
                <a:latin typeface="Trebuchet MS"/>
                <a:cs typeface="Trebuchet MS"/>
              </a:rPr>
              <a:t> </a:t>
            </a:r>
            <a:r>
              <a:rPr sz="1800" spc="25" dirty="0">
                <a:latin typeface="Trebuchet MS"/>
                <a:cs typeface="Trebuchet MS"/>
              </a:rPr>
              <a:t>är</a:t>
            </a:r>
            <a:r>
              <a:rPr sz="1800" spc="-90" dirty="0">
                <a:latin typeface="Trebuchet MS"/>
                <a:cs typeface="Trebuchet MS"/>
              </a:rPr>
              <a:t> </a:t>
            </a:r>
            <a:r>
              <a:rPr sz="1800" spc="50" dirty="0">
                <a:latin typeface="Trebuchet MS"/>
                <a:cs typeface="Trebuchet MS"/>
              </a:rPr>
              <a:t>en</a:t>
            </a:r>
            <a:r>
              <a:rPr sz="1800" spc="-85" dirty="0">
                <a:latin typeface="Trebuchet MS"/>
                <a:cs typeface="Trebuchet MS"/>
              </a:rPr>
              <a:t> </a:t>
            </a:r>
            <a:r>
              <a:rPr sz="1800" spc="5" dirty="0">
                <a:latin typeface="Trebuchet MS"/>
                <a:cs typeface="Trebuchet MS"/>
              </a:rPr>
              <a:t>struktur</a:t>
            </a:r>
            <a:r>
              <a:rPr sz="1800" spc="-90" dirty="0">
                <a:latin typeface="Trebuchet MS"/>
                <a:cs typeface="Trebuchet MS"/>
              </a:rPr>
              <a:t> </a:t>
            </a:r>
            <a:r>
              <a:rPr sz="1800" spc="35" dirty="0">
                <a:latin typeface="Trebuchet MS"/>
                <a:cs typeface="Trebuchet MS"/>
              </a:rPr>
              <a:t>man</a:t>
            </a:r>
            <a:r>
              <a:rPr sz="1800" spc="-90" dirty="0">
                <a:latin typeface="Trebuchet MS"/>
                <a:cs typeface="Trebuchet MS"/>
              </a:rPr>
              <a:t> </a:t>
            </a:r>
            <a:r>
              <a:rPr sz="1800" spc="25" dirty="0">
                <a:latin typeface="Trebuchet MS"/>
                <a:cs typeface="Trebuchet MS"/>
              </a:rPr>
              <a:t>implementerar  </a:t>
            </a:r>
            <a:r>
              <a:rPr sz="1800" spc="-10" dirty="0">
                <a:latin typeface="Trebuchet MS"/>
                <a:cs typeface="Trebuchet MS"/>
              </a:rPr>
              <a:t>för </a:t>
            </a:r>
            <a:r>
              <a:rPr sz="1800" spc="-120" dirty="0">
                <a:latin typeface="Trebuchet MS"/>
                <a:cs typeface="Trebuchet MS"/>
              </a:rPr>
              <a:t>att </a:t>
            </a:r>
            <a:r>
              <a:rPr sz="1800" spc="5" dirty="0">
                <a:latin typeface="Trebuchet MS"/>
                <a:cs typeface="Trebuchet MS"/>
              </a:rPr>
              <a:t>enkelt </a:t>
            </a:r>
            <a:r>
              <a:rPr sz="1800" spc="50" dirty="0">
                <a:latin typeface="Trebuchet MS"/>
                <a:cs typeface="Trebuchet MS"/>
              </a:rPr>
              <a:t>kunna </a:t>
            </a:r>
            <a:r>
              <a:rPr sz="1800" spc="-45" dirty="0">
                <a:latin typeface="Trebuchet MS"/>
                <a:cs typeface="Trebuchet MS"/>
              </a:rPr>
              <a:t>följa </a:t>
            </a:r>
            <a:r>
              <a:rPr sz="1800" spc="85" dirty="0">
                <a:latin typeface="Trebuchet MS"/>
                <a:cs typeface="Trebuchet MS"/>
              </a:rPr>
              <a:t>upp </a:t>
            </a:r>
            <a:r>
              <a:rPr sz="1800" spc="40" dirty="0">
                <a:latin typeface="Trebuchet MS"/>
                <a:cs typeface="Trebuchet MS"/>
              </a:rPr>
              <a:t>olika </a:t>
            </a:r>
            <a:r>
              <a:rPr sz="1800" spc="60" dirty="0">
                <a:latin typeface="Trebuchet MS"/>
                <a:cs typeface="Trebuchet MS"/>
              </a:rPr>
              <a:t>ändringar </a:t>
            </a:r>
            <a:r>
              <a:rPr sz="1800" spc="45" dirty="0">
                <a:latin typeface="Trebuchet MS"/>
                <a:cs typeface="Trebuchet MS"/>
              </a:rPr>
              <a:t>inom  </a:t>
            </a:r>
            <a:r>
              <a:rPr sz="1800" spc="-10" dirty="0">
                <a:latin typeface="Trebuchet MS"/>
                <a:cs typeface="Trebuchet MS"/>
              </a:rPr>
              <a:t>projektet</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50" dirty="0">
                <a:latin typeface="Trebuchet MS"/>
                <a:cs typeface="Trebuchet MS"/>
              </a:rPr>
              <a:t>För</a:t>
            </a:r>
            <a:r>
              <a:rPr sz="1800" spc="-95" dirty="0">
                <a:latin typeface="Trebuchet MS"/>
                <a:cs typeface="Trebuchet MS"/>
              </a:rPr>
              <a:t> </a:t>
            </a:r>
            <a:r>
              <a:rPr sz="1800" spc="-120" dirty="0">
                <a:latin typeface="Trebuchet MS"/>
                <a:cs typeface="Trebuchet MS"/>
              </a:rPr>
              <a:t>att</a:t>
            </a:r>
            <a:r>
              <a:rPr sz="1800" spc="-95" dirty="0">
                <a:latin typeface="Trebuchet MS"/>
                <a:cs typeface="Trebuchet MS"/>
              </a:rPr>
              <a:t> </a:t>
            </a:r>
            <a:r>
              <a:rPr sz="1800" spc="55" dirty="0">
                <a:latin typeface="Trebuchet MS"/>
                <a:cs typeface="Trebuchet MS"/>
              </a:rPr>
              <a:t>undvika</a:t>
            </a:r>
            <a:r>
              <a:rPr sz="1800" spc="-95" dirty="0">
                <a:latin typeface="Trebuchet MS"/>
                <a:cs typeface="Trebuchet MS"/>
              </a:rPr>
              <a:t> </a:t>
            </a:r>
            <a:r>
              <a:rPr sz="1800" spc="25" dirty="0">
                <a:latin typeface="Trebuchet MS"/>
                <a:cs typeface="Trebuchet MS"/>
              </a:rPr>
              <a:t>missförstånd</a:t>
            </a:r>
            <a:r>
              <a:rPr sz="1800" spc="-90" dirty="0">
                <a:latin typeface="Trebuchet MS"/>
                <a:cs typeface="Trebuchet MS"/>
              </a:rPr>
              <a:t> </a:t>
            </a:r>
            <a:r>
              <a:rPr sz="1800" spc="50" dirty="0">
                <a:latin typeface="Trebuchet MS"/>
                <a:cs typeface="Trebuchet MS"/>
              </a:rPr>
              <a:t>och</a:t>
            </a:r>
            <a:r>
              <a:rPr sz="1800" spc="-85" dirty="0">
                <a:latin typeface="Trebuchet MS"/>
                <a:cs typeface="Trebuchet MS"/>
              </a:rPr>
              <a:t> </a:t>
            </a:r>
            <a:r>
              <a:rPr sz="1800" spc="25" dirty="0">
                <a:latin typeface="Trebuchet MS"/>
                <a:cs typeface="Trebuchet MS"/>
              </a:rPr>
              <a:t>fingrar</a:t>
            </a:r>
            <a:r>
              <a:rPr sz="1800" spc="-95" dirty="0">
                <a:latin typeface="Trebuchet MS"/>
                <a:cs typeface="Trebuchet MS"/>
              </a:rPr>
              <a:t> </a:t>
            </a:r>
            <a:r>
              <a:rPr sz="1800" spc="75" dirty="0">
                <a:latin typeface="Trebuchet MS"/>
                <a:cs typeface="Trebuchet MS"/>
              </a:rPr>
              <a:t>som</a:t>
            </a:r>
            <a:r>
              <a:rPr sz="1800" spc="-85" dirty="0">
                <a:latin typeface="Trebuchet MS"/>
                <a:cs typeface="Trebuchet MS"/>
              </a:rPr>
              <a:t> </a:t>
            </a:r>
            <a:r>
              <a:rPr sz="1800" spc="80" dirty="0">
                <a:latin typeface="Trebuchet MS"/>
                <a:cs typeface="Trebuchet MS"/>
              </a:rPr>
              <a:t>pekas</a:t>
            </a:r>
            <a:r>
              <a:rPr sz="1800" spc="-90" dirty="0">
                <a:latin typeface="Trebuchet MS"/>
                <a:cs typeface="Trebuchet MS"/>
              </a:rPr>
              <a:t> </a:t>
            </a:r>
            <a:r>
              <a:rPr sz="1800" spc="-5" dirty="0">
                <a:latin typeface="Trebuchet MS"/>
                <a:cs typeface="Trebuchet MS"/>
              </a:rPr>
              <a:t>runt</a:t>
            </a:r>
            <a:endParaRPr sz="1800">
              <a:latin typeface="Trebuchet MS"/>
              <a:cs typeface="Trebuchet MS"/>
            </a:endParaRPr>
          </a:p>
          <a:p>
            <a:pPr marL="241300" marR="326390" indent="-228600">
              <a:lnSpc>
                <a:spcPct val="120400"/>
              </a:lnSpc>
              <a:spcBef>
                <a:spcPts val="1000"/>
              </a:spcBef>
              <a:buClr>
                <a:srgbClr val="10B6F4"/>
              </a:buClr>
              <a:buSzPct val="111111"/>
              <a:buFont typeface="Wingdings"/>
              <a:buChar char=""/>
              <a:tabLst>
                <a:tab pos="241300" algn="l"/>
              </a:tabLst>
            </a:pPr>
            <a:r>
              <a:rPr sz="1800" spc="114" dirty="0">
                <a:latin typeface="Trebuchet MS"/>
                <a:cs typeface="Trebuchet MS"/>
              </a:rPr>
              <a:t>Man</a:t>
            </a:r>
            <a:r>
              <a:rPr sz="1800" spc="-85" dirty="0">
                <a:latin typeface="Trebuchet MS"/>
                <a:cs typeface="Trebuchet MS"/>
              </a:rPr>
              <a:t> </a:t>
            </a:r>
            <a:r>
              <a:rPr sz="1800" spc="45" dirty="0">
                <a:latin typeface="Trebuchet MS"/>
                <a:cs typeface="Trebuchet MS"/>
              </a:rPr>
              <a:t>använder</a:t>
            </a:r>
            <a:r>
              <a:rPr sz="1800" spc="-90" dirty="0">
                <a:latin typeface="Trebuchet MS"/>
                <a:cs typeface="Trebuchet MS"/>
              </a:rPr>
              <a:t> </a:t>
            </a:r>
            <a:r>
              <a:rPr sz="1800" spc="40" dirty="0">
                <a:latin typeface="Trebuchet MS"/>
                <a:cs typeface="Trebuchet MS"/>
              </a:rPr>
              <a:t>olika</a:t>
            </a:r>
            <a:r>
              <a:rPr sz="1800" spc="-95" dirty="0">
                <a:latin typeface="Trebuchet MS"/>
                <a:cs typeface="Trebuchet MS"/>
              </a:rPr>
              <a:t> </a:t>
            </a:r>
            <a:r>
              <a:rPr sz="1800" spc="60" dirty="0">
                <a:latin typeface="Trebuchet MS"/>
                <a:cs typeface="Trebuchet MS"/>
              </a:rPr>
              <a:t>program</a:t>
            </a:r>
            <a:r>
              <a:rPr sz="1800" spc="-85" dirty="0">
                <a:latin typeface="Trebuchet MS"/>
                <a:cs typeface="Trebuchet MS"/>
              </a:rPr>
              <a:t> </a:t>
            </a:r>
            <a:r>
              <a:rPr sz="1800" spc="-25" dirty="0">
                <a:latin typeface="Trebuchet MS"/>
                <a:cs typeface="Trebuchet MS"/>
              </a:rPr>
              <a:t>(Trello,</a:t>
            </a:r>
            <a:r>
              <a:rPr sz="1800" spc="-235" dirty="0">
                <a:latin typeface="Trebuchet MS"/>
                <a:cs typeface="Trebuchet MS"/>
              </a:rPr>
              <a:t> </a:t>
            </a:r>
            <a:r>
              <a:rPr sz="1800" spc="-75" dirty="0">
                <a:latin typeface="Trebuchet MS"/>
                <a:cs typeface="Trebuchet MS"/>
              </a:rPr>
              <a:t>Jira</a:t>
            </a:r>
            <a:r>
              <a:rPr sz="1800" spc="-95" dirty="0">
                <a:latin typeface="Trebuchet MS"/>
                <a:cs typeface="Trebuchet MS"/>
              </a:rPr>
              <a:t> </a:t>
            </a:r>
            <a:r>
              <a:rPr sz="1800" spc="25" dirty="0">
                <a:latin typeface="Trebuchet MS"/>
                <a:cs typeface="Trebuchet MS"/>
              </a:rPr>
              <a:t>eller</a:t>
            </a:r>
            <a:r>
              <a:rPr sz="1800" spc="-90" dirty="0">
                <a:latin typeface="Trebuchet MS"/>
                <a:cs typeface="Trebuchet MS"/>
              </a:rPr>
              <a:t> </a:t>
            </a:r>
            <a:r>
              <a:rPr sz="1800" spc="35" dirty="0">
                <a:latin typeface="Trebuchet MS"/>
                <a:cs typeface="Trebuchet MS"/>
              </a:rPr>
              <a:t>excel)  </a:t>
            </a:r>
            <a:r>
              <a:rPr sz="1800" spc="75" dirty="0">
                <a:latin typeface="Trebuchet MS"/>
                <a:cs typeface="Trebuchet MS"/>
              </a:rPr>
              <a:t>som</a:t>
            </a:r>
            <a:r>
              <a:rPr sz="1800" spc="-90" dirty="0">
                <a:latin typeface="Trebuchet MS"/>
                <a:cs typeface="Trebuchet MS"/>
              </a:rPr>
              <a:t> </a:t>
            </a:r>
            <a:r>
              <a:rPr sz="1800" spc="30" dirty="0">
                <a:latin typeface="Trebuchet MS"/>
                <a:cs typeface="Trebuchet MS"/>
              </a:rPr>
              <a:t>har</a:t>
            </a:r>
            <a:r>
              <a:rPr sz="1800" spc="-95" dirty="0">
                <a:latin typeface="Trebuchet MS"/>
                <a:cs typeface="Trebuchet MS"/>
              </a:rPr>
              <a:t> </a:t>
            </a:r>
            <a:r>
              <a:rPr sz="1800" spc="45" dirty="0">
                <a:latin typeface="Trebuchet MS"/>
                <a:cs typeface="Trebuchet MS"/>
              </a:rPr>
              <a:t>enkla</a:t>
            </a:r>
            <a:r>
              <a:rPr sz="1800" spc="-100" dirty="0">
                <a:latin typeface="Trebuchet MS"/>
                <a:cs typeface="Trebuchet MS"/>
              </a:rPr>
              <a:t> </a:t>
            </a:r>
            <a:r>
              <a:rPr sz="1800" spc="10" dirty="0">
                <a:latin typeface="Trebuchet MS"/>
                <a:cs typeface="Trebuchet MS"/>
              </a:rPr>
              <a:t>funktioner</a:t>
            </a:r>
            <a:r>
              <a:rPr sz="1800" spc="-90" dirty="0">
                <a:latin typeface="Trebuchet MS"/>
                <a:cs typeface="Trebuchet MS"/>
              </a:rPr>
              <a:t> </a:t>
            </a:r>
            <a:r>
              <a:rPr sz="1800" spc="-10" dirty="0">
                <a:latin typeface="Trebuchet MS"/>
                <a:cs typeface="Trebuchet MS"/>
              </a:rPr>
              <a:t>för</a:t>
            </a:r>
            <a:r>
              <a:rPr sz="1800" spc="-95" dirty="0">
                <a:latin typeface="Trebuchet MS"/>
                <a:cs typeface="Trebuchet MS"/>
              </a:rPr>
              <a:t> </a:t>
            </a:r>
            <a:r>
              <a:rPr sz="1800" spc="-120" dirty="0">
                <a:latin typeface="Trebuchet MS"/>
                <a:cs typeface="Trebuchet MS"/>
              </a:rPr>
              <a:t>att</a:t>
            </a:r>
            <a:r>
              <a:rPr sz="1800" spc="-100" dirty="0">
                <a:latin typeface="Trebuchet MS"/>
                <a:cs typeface="Trebuchet MS"/>
              </a:rPr>
              <a:t> </a:t>
            </a:r>
            <a:r>
              <a:rPr sz="1800" spc="50" dirty="0">
                <a:latin typeface="Trebuchet MS"/>
                <a:cs typeface="Trebuchet MS"/>
              </a:rPr>
              <a:t>kunna</a:t>
            </a:r>
            <a:r>
              <a:rPr sz="1800" spc="-100" dirty="0">
                <a:latin typeface="Trebuchet MS"/>
                <a:cs typeface="Trebuchet MS"/>
              </a:rPr>
              <a:t> </a:t>
            </a:r>
            <a:r>
              <a:rPr sz="1800" spc="20" dirty="0">
                <a:latin typeface="Trebuchet MS"/>
                <a:cs typeface="Trebuchet MS"/>
              </a:rPr>
              <a:t>dokumentera,  </a:t>
            </a:r>
            <a:r>
              <a:rPr sz="1800" spc="35" dirty="0">
                <a:latin typeface="Trebuchet MS"/>
                <a:cs typeface="Trebuchet MS"/>
              </a:rPr>
              <a:t>man </a:t>
            </a:r>
            <a:r>
              <a:rPr sz="1800" spc="55" dirty="0">
                <a:latin typeface="Trebuchet MS"/>
                <a:cs typeface="Trebuchet MS"/>
              </a:rPr>
              <a:t>kan </a:t>
            </a:r>
            <a:r>
              <a:rPr sz="1800" spc="35" dirty="0">
                <a:latin typeface="Trebuchet MS"/>
                <a:cs typeface="Trebuchet MS"/>
              </a:rPr>
              <a:t>även </a:t>
            </a:r>
            <a:r>
              <a:rPr sz="1800" spc="40" dirty="0">
                <a:latin typeface="Trebuchet MS"/>
                <a:cs typeface="Trebuchet MS"/>
              </a:rPr>
              <a:t>använda </a:t>
            </a:r>
            <a:r>
              <a:rPr sz="1800" spc="-100" dirty="0">
                <a:latin typeface="Trebuchet MS"/>
                <a:cs typeface="Trebuchet MS"/>
              </a:rPr>
              <a:t>ett </a:t>
            </a:r>
            <a:r>
              <a:rPr sz="1800" spc="20" dirty="0">
                <a:latin typeface="Trebuchet MS"/>
                <a:cs typeface="Trebuchet MS"/>
              </a:rPr>
              <a:t>vanligt </a:t>
            </a:r>
            <a:r>
              <a:rPr sz="1800" spc="75" dirty="0">
                <a:latin typeface="Trebuchet MS"/>
                <a:cs typeface="Trebuchet MS"/>
              </a:rPr>
              <a:t>papper </a:t>
            </a:r>
            <a:r>
              <a:rPr sz="1800" spc="55" dirty="0">
                <a:latin typeface="Trebuchet MS"/>
                <a:cs typeface="Trebuchet MS"/>
              </a:rPr>
              <a:t>men </a:t>
            </a:r>
            <a:r>
              <a:rPr sz="1800" spc="35" dirty="0">
                <a:latin typeface="Trebuchet MS"/>
                <a:cs typeface="Trebuchet MS"/>
              </a:rPr>
              <a:t>man  </a:t>
            </a:r>
            <a:r>
              <a:rPr sz="1800" spc="55" dirty="0">
                <a:latin typeface="Trebuchet MS"/>
                <a:cs typeface="Trebuchet MS"/>
              </a:rPr>
              <a:t>undviker</a:t>
            </a:r>
            <a:r>
              <a:rPr sz="1800" spc="-95" dirty="0">
                <a:latin typeface="Trebuchet MS"/>
                <a:cs typeface="Trebuchet MS"/>
              </a:rPr>
              <a:t> </a:t>
            </a:r>
            <a:r>
              <a:rPr sz="1800" spc="20" dirty="0">
                <a:latin typeface="Trebuchet MS"/>
                <a:cs typeface="Trebuchet MS"/>
              </a:rPr>
              <a:t>fördelen</a:t>
            </a:r>
            <a:r>
              <a:rPr sz="1800" spc="-90" dirty="0">
                <a:latin typeface="Trebuchet MS"/>
                <a:cs typeface="Trebuchet MS"/>
              </a:rPr>
              <a:t> </a:t>
            </a:r>
            <a:r>
              <a:rPr sz="1800" spc="25" dirty="0">
                <a:latin typeface="Trebuchet MS"/>
                <a:cs typeface="Trebuchet MS"/>
              </a:rPr>
              <a:t>av</a:t>
            </a:r>
            <a:r>
              <a:rPr sz="1800" spc="-95" dirty="0">
                <a:latin typeface="Trebuchet MS"/>
                <a:cs typeface="Trebuchet MS"/>
              </a:rPr>
              <a:t> </a:t>
            </a:r>
            <a:r>
              <a:rPr sz="1800" spc="-120" dirty="0">
                <a:latin typeface="Trebuchet MS"/>
                <a:cs typeface="Trebuchet MS"/>
              </a:rPr>
              <a:t>att</a:t>
            </a:r>
            <a:r>
              <a:rPr sz="1800" spc="-95" dirty="0">
                <a:latin typeface="Trebuchet MS"/>
                <a:cs typeface="Trebuchet MS"/>
              </a:rPr>
              <a:t> </a:t>
            </a:r>
            <a:r>
              <a:rPr sz="1800" spc="50" dirty="0">
                <a:latin typeface="Trebuchet MS"/>
                <a:cs typeface="Trebuchet MS"/>
              </a:rPr>
              <a:t>kunna</a:t>
            </a:r>
            <a:r>
              <a:rPr sz="1800" spc="-100" dirty="0">
                <a:latin typeface="Trebuchet MS"/>
                <a:cs typeface="Trebuchet MS"/>
              </a:rPr>
              <a:t> </a:t>
            </a:r>
            <a:r>
              <a:rPr sz="1800" spc="15" dirty="0">
                <a:latin typeface="Trebuchet MS"/>
                <a:cs typeface="Trebuchet MS"/>
              </a:rPr>
              <a:t>vara</a:t>
            </a:r>
            <a:r>
              <a:rPr sz="1800" spc="-100" dirty="0">
                <a:latin typeface="Trebuchet MS"/>
                <a:cs typeface="Trebuchet MS"/>
              </a:rPr>
              <a:t> </a:t>
            </a:r>
            <a:r>
              <a:rPr sz="1800" spc="-5" dirty="0">
                <a:latin typeface="Trebuchet MS"/>
                <a:cs typeface="Trebuchet MS"/>
              </a:rPr>
              <a:t>transparent</a:t>
            </a:r>
            <a:endParaRPr sz="1800">
              <a:latin typeface="Trebuchet MS"/>
              <a:cs typeface="Trebuchet MS"/>
            </a:endParaRPr>
          </a:p>
          <a:p>
            <a:pPr marL="241300" marR="281305" indent="-228600">
              <a:lnSpc>
                <a:spcPct val="120000"/>
              </a:lnSpc>
              <a:spcBef>
                <a:spcPts val="1010"/>
              </a:spcBef>
              <a:buClr>
                <a:srgbClr val="10B6F4"/>
              </a:buClr>
              <a:buSzPct val="111111"/>
              <a:buFont typeface="Wingdings"/>
              <a:buChar char=""/>
              <a:tabLst>
                <a:tab pos="241300" algn="l"/>
              </a:tabLst>
            </a:pPr>
            <a:r>
              <a:rPr sz="1800" spc="75" dirty="0">
                <a:latin typeface="Trebuchet MS"/>
                <a:cs typeface="Trebuchet MS"/>
              </a:rPr>
              <a:t>Denna</a:t>
            </a:r>
            <a:r>
              <a:rPr sz="1800" spc="-100" dirty="0">
                <a:latin typeface="Trebuchet MS"/>
                <a:cs typeface="Trebuchet MS"/>
              </a:rPr>
              <a:t> </a:t>
            </a:r>
            <a:r>
              <a:rPr sz="1800" spc="55" dirty="0">
                <a:latin typeface="Trebuchet MS"/>
                <a:cs typeface="Trebuchet MS"/>
              </a:rPr>
              <a:t>kan</a:t>
            </a:r>
            <a:r>
              <a:rPr sz="1800" spc="-85" dirty="0">
                <a:latin typeface="Trebuchet MS"/>
                <a:cs typeface="Trebuchet MS"/>
              </a:rPr>
              <a:t> </a:t>
            </a:r>
            <a:r>
              <a:rPr sz="1800" spc="35" dirty="0">
                <a:latin typeface="Trebuchet MS"/>
                <a:cs typeface="Trebuchet MS"/>
              </a:rPr>
              <a:t>man</a:t>
            </a:r>
            <a:r>
              <a:rPr sz="1800" spc="-90" dirty="0">
                <a:latin typeface="Trebuchet MS"/>
                <a:cs typeface="Trebuchet MS"/>
              </a:rPr>
              <a:t> </a:t>
            </a:r>
            <a:r>
              <a:rPr sz="1800" spc="35" dirty="0">
                <a:latin typeface="Trebuchet MS"/>
                <a:cs typeface="Trebuchet MS"/>
              </a:rPr>
              <a:t>även</a:t>
            </a:r>
            <a:r>
              <a:rPr sz="1800" spc="-85" dirty="0">
                <a:latin typeface="Trebuchet MS"/>
                <a:cs typeface="Trebuchet MS"/>
              </a:rPr>
              <a:t> </a:t>
            </a:r>
            <a:r>
              <a:rPr sz="1800" spc="50" dirty="0">
                <a:latin typeface="Trebuchet MS"/>
                <a:cs typeface="Trebuchet MS"/>
              </a:rPr>
              <a:t>visa</a:t>
            </a:r>
            <a:r>
              <a:rPr sz="1800" spc="-100" dirty="0">
                <a:latin typeface="Trebuchet MS"/>
                <a:cs typeface="Trebuchet MS"/>
              </a:rPr>
              <a:t> </a:t>
            </a:r>
            <a:r>
              <a:rPr sz="1800" spc="-10" dirty="0">
                <a:latin typeface="Trebuchet MS"/>
                <a:cs typeface="Trebuchet MS"/>
              </a:rPr>
              <a:t>för</a:t>
            </a:r>
            <a:r>
              <a:rPr sz="1800" spc="-90" dirty="0">
                <a:latin typeface="Trebuchet MS"/>
                <a:cs typeface="Trebuchet MS"/>
              </a:rPr>
              <a:t> </a:t>
            </a:r>
            <a:r>
              <a:rPr sz="1800" spc="40" dirty="0">
                <a:latin typeface="Trebuchet MS"/>
                <a:cs typeface="Trebuchet MS"/>
              </a:rPr>
              <a:t>olika</a:t>
            </a:r>
            <a:r>
              <a:rPr sz="1800" spc="-100" dirty="0">
                <a:latin typeface="Trebuchet MS"/>
                <a:cs typeface="Trebuchet MS"/>
              </a:rPr>
              <a:t> </a:t>
            </a:r>
            <a:r>
              <a:rPr sz="1800" spc="5" dirty="0">
                <a:latin typeface="Trebuchet MS"/>
                <a:cs typeface="Trebuchet MS"/>
              </a:rPr>
              <a:t>intressenter</a:t>
            </a:r>
            <a:r>
              <a:rPr sz="1800" spc="-90" dirty="0">
                <a:latin typeface="Trebuchet MS"/>
                <a:cs typeface="Trebuchet MS"/>
              </a:rPr>
              <a:t> </a:t>
            </a:r>
            <a:r>
              <a:rPr sz="1800" spc="-10" dirty="0">
                <a:latin typeface="Trebuchet MS"/>
                <a:cs typeface="Trebuchet MS"/>
              </a:rPr>
              <a:t>för</a:t>
            </a:r>
            <a:r>
              <a:rPr sz="1800" spc="-95" dirty="0">
                <a:latin typeface="Trebuchet MS"/>
                <a:cs typeface="Trebuchet MS"/>
              </a:rPr>
              <a:t> </a:t>
            </a:r>
            <a:r>
              <a:rPr sz="1800" spc="-120" dirty="0">
                <a:latin typeface="Trebuchet MS"/>
                <a:cs typeface="Trebuchet MS"/>
              </a:rPr>
              <a:t>att  </a:t>
            </a:r>
            <a:r>
              <a:rPr sz="1800" spc="55" dirty="0">
                <a:latin typeface="Trebuchet MS"/>
                <a:cs typeface="Trebuchet MS"/>
              </a:rPr>
              <a:t>tydliggöra</a:t>
            </a:r>
            <a:r>
              <a:rPr sz="1800" spc="-100" dirty="0">
                <a:latin typeface="Trebuchet MS"/>
                <a:cs typeface="Trebuchet MS"/>
              </a:rPr>
              <a:t> </a:t>
            </a:r>
            <a:r>
              <a:rPr sz="1800" spc="25" dirty="0">
                <a:latin typeface="Trebuchet MS"/>
                <a:cs typeface="Trebuchet MS"/>
              </a:rPr>
              <a:t>ännu</a:t>
            </a:r>
            <a:r>
              <a:rPr sz="1800" spc="-90" dirty="0">
                <a:latin typeface="Trebuchet MS"/>
                <a:cs typeface="Trebuchet MS"/>
              </a:rPr>
              <a:t> </a:t>
            </a:r>
            <a:r>
              <a:rPr sz="1800" spc="55" dirty="0">
                <a:latin typeface="Trebuchet MS"/>
                <a:cs typeface="Trebuchet MS"/>
              </a:rPr>
              <a:t>mer</a:t>
            </a:r>
            <a:r>
              <a:rPr sz="1800" spc="-90" dirty="0">
                <a:latin typeface="Trebuchet MS"/>
                <a:cs typeface="Trebuchet MS"/>
              </a:rPr>
              <a:t> </a:t>
            </a:r>
            <a:r>
              <a:rPr sz="1800" spc="-120" dirty="0">
                <a:latin typeface="Trebuchet MS"/>
                <a:cs typeface="Trebuchet MS"/>
              </a:rPr>
              <a:t>att</a:t>
            </a:r>
            <a:r>
              <a:rPr sz="1800" spc="-100" dirty="0">
                <a:latin typeface="Trebuchet MS"/>
                <a:cs typeface="Trebuchet MS"/>
              </a:rPr>
              <a:t> </a:t>
            </a:r>
            <a:r>
              <a:rPr sz="1800" spc="50" dirty="0">
                <a:latin typeface="Trebuchet MS"/>
                <a:cs typeface="Trebuchet MS"/>
              </a:rPr>
              <a:t>deras</a:t>
            </a:r>
            <a:r>
              <a:rPr sz="1800" spc="-90" dirty="0">
                <a:latin typeface="Trebuchet MS"/>
                <a:cs typeface="Trebuchet MS"/>
              </a:rPr>
              <a:t> </a:t>
            </a:r>
            <a:r>
              <a:rPr sz="1800" spc="20" dirty="0">
                <a:latin typeface="Trebuchet MS"/>
                <a:cs typeface="Trebuchet MS"/>
              </a:rPr>
              <a:t>åsikter</a:t>
            </a:r>
            <a:r>
              <a:rPr sz="1800" spc="-90" dirty="0">
                <a:latin typeface="Trebuchet MS"/>
                <a:cs typeface="Trebuchet MS"/>
              </a:rPr>
              <a:t> </a:t>
            </a:r>
            <a:r>
              <a:rPr sz="1800" spc="25" dirty="0">
                <a:latin typeface="Trebuchet MS"/>
                <a:cs typeface="Trebuchet MS"/>
              </a:rPr>
              <a:t>dokumenteras.</a:t>
            </a:r>
            <a:endParaRPr sz="1800">
              <a:latin typeface="Trebuchet MS"/>
              <a:cs typeface="Trebuchet MS"/>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411" y="0"/>
            <a:ext cx="12198350" cy="6873240"/>
            <a:chOff x="-7411" y="0"/>
            <a:chExt cx="12198350" cy="6873240"/>
          </a:xfrm>
        </p:grpSpPr>
        <p:sp>
          <p:nvSpPr>
            <p:cNvPr id="3" name="object 3"/>
            <p:cNvSpPr/>
            <p:nvPr/>
          </p:nvSpPr>
          <p:spPr>
            <a:xfrm>
              <a:off x="806335" y="2275662"/>
              <a:ext cx="3668395" cy="2894965"/>
            </a:xfrm>
            <a:custGeom>
              <a:avLst/>
              <a:gdLst/>
              <a:ahLst/>
              <a:cxnLst/>
              <a:rect l="l" t="t" r="r" b="b"/>
              <a:pathLst>
                <a:path w="3668395" h="2894965">
                  <a:moveTo>
                    <a:pt x="3668280" y="0"/>
                  </a:moveTo>
                  <a:lnTo>
                    <a:pt x="0" y="0"/>
                  </a:lnTo>
                  <a:lnTo>
                    <a:pt x="0" y="2624328"/>
                  </a:lnTo>
                  <a:lnTo>
                    <a:pt x="1677530" y="2624328"/>
                  </a:lnTo>
                  <a:lnTo>
                    <a:pt x="1834146" y="2894342"/>
                  </a:lnTo>
                  <a:lnTo>
                    <a:pt x="1990737" y="2624328"/>
                  </a:lnTo>
                  <a:lnTo>
                    <a:pt x="3668280" y="2624328"/>
                  </a:lnTo>
                  <a:lnTo>
                    <a:pt x="3668280" y="0"/>
                  </a:lnTo>
                  <a:close/>
                </a:path>
              </a:pathLst>
            </a:custGeom>
            <a:solidFill>
              <a:srgbClr val="10B6F4"/>
            </a:solidFill>
          </p:spPr>
          <p:txBody>
            <a:bodyPr wrap="square" lIns="0" tIns="0" rIns="0" bIns="0" rtlCol="0"/>
            <a:lstStyle/>
            <a:p>
              <a:endParaRPr/>
            </a:p>
          </p:txBody>
        </p:sp>
        <p:sp>
          <p:nvSpPr>
            <p:cNvPr id="4" name="object 4"/>
            <p:cNvSpPr/>
            <p:nvPr/>
          </p:nvSpPr>
          <p:spPr>
            <a:xfrm>
              <a:off x="-7411" y="0"/>
              <a:ext cx="12198348" cy="687266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674037" y="1186484"/>
              <a:ext cx="8843645" cy="716280"/>
            </a:xfrm>
            <a:custGeom>
              <a:avLst/>
              <a:gdLst/>
              <a:ahLst/>
              <a:cxnLst/>
              <a:rect l="l" t="t" r="r" b="b"/>
              <a:pathLst>
                <a:path w="8843645" h="716280">
                  <a:moveTo>
                    <a:pt x="8843594" y="0"/>
                  </a:moveTo>
                  <a:lnTo>
                    <a:pt x="0" y="0"/>
                  </a:lnTo>
                  <a:lnTo>
                    <a:pt x="0" y="716178"/>
                  </a:lnTo>
                  <a:lnTo>
                    <a:pt x="8843594" y="716178"/>
                  </a:lnTo>
                  <a:lnTo>
                    <a:pt x="8843594" y="0"/>
                  </a:lnTo>
                  <a:close/>
                </a:path>
              </a:pathLst>
            </a:custGeom>
            <a:solidFill>
              <a:srgbClr val="10B6F4"/>
            </a:solidFill>
          </p:spPr>
          <p:txBody>
            <a:bodyPr wrap="square" lIns="0" tIns="0" rIns="0" bIns="0" rtlCol="0"/>
            <a:lstStyle/>
            <a:p>
              <a:endParaRPr/>
            </a:p>
          </p:txBody>
        </p:sp>
        <p:sp>
          <p:nvSpPr>
            <p:cNvPr id="6" name="object 6"/>
            <p:cNvSpPr/>
            <p:nvPr/>
          </p:nvSpPr>
          <p:spPr>
            <a:xfrm>
              <a:off x="-7411" y="0"/>
              <a:ext cx="12198348" cy="6872666"/>
            </a:xfrm>
            <a:prstGeom prst="rect">
              <a:avLst/>
            </a:prstGeom>
            <a:blipFill>
              <a:blip r:embed="rId3" cstate="print"/>
              <a:stretch>
                <a:fillRect/>
              </a:stretch>
            </a:blipFill>
          </p:spPr>
          <p:txBody>
            <a:bodyPr wrap="square" lIns="0" tIns="0" rIns="0" bIns="0" rtlCol="0"/>
            <a:lstStyle/>
            <a:p>
              <a:endParaRPr/>
            </a:p>
          </p:txBody>
        </p:sp>
      </p:grpSp>
      <p:sp>
        <p:nvSpPr>
          <p:cNvPr id="7" name="object 7"/>
          <p:cNvSpPr txBox="1">
            <a:spLocks noGrp="1"/>
          </p:cNvSpPr>
          <p:nvPr>
            <p:ph type="title"/>
          </p:nvPr>
        </p:nvSpPr>
        <p:spPr>
          <a:xfrm>
            <a:off x="5092700" y="2946908"/>
            <a:ext cx="2025650" cy="756920"/>
          </a:xfrm>
          <a:prstGeom prst="rect">
            <a:avLst/>
          </a:prstGeom>
        </p:spPr>
        <p:txBody>
          <a:bodyPr vert="horz" wrap="square" lIns="0" tIns="12700" rIns="0" bIns="0" rtlCol="0">
            <a:spAutoFit/>
          </a:bodyPr>
          <a:lstStyle/>
          <a:p>
            <a:pPr marL="12700">
              <a:lnSpc>
                <a:spcPct val="100000"/>
              </a:lnSpc>
              <a:spcBef>
                <a:spcPts val="100"/>
              </a:spcBef>
            </a:pPr>
            <a:r>
              <a:rPr sz="4800" spc="-380" dirty="0">
                <a:solidFill>
                  <a:srgbClr val="FFFEFF"/>
                </a:solidFill>
              </a:rPr>
              <a:t>UPPGIFT</a:t>
            </a:r>
            <a:endParaRPr sz="480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0" y="5788373"/>
            <a:ext cx="12192000" cy="1069975"/>
          </a:xfrm>
          <a:custGeom>
            <a:avLst/>
            <a:gdLst/>
            <a:ahLst/>
            <a:cxnLst/>
            <a:rect l="l" t="t" r="r" b="b"/>
            <a:pathLst>
              <a:path w="12192000" h="1069975">
                <a:moveTo>
                  <a:pt x="0" y="1069626"/>
                </a:moveTo>
                <a:lnTo>
                  <a:pt x="12192000" y="1069626"/>
                </a:lnTo>
                <a:lnTo>
                  <a:pt x="12192000" y="0"/>
                </a:lnTo>
                <a:lnTo>
                  <a:pt x="0" y="0"/>
                </a:lnTo>
                <a:lnTo>
                  <a:pt x="0" y="1069626"/>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0" y="0"/>
            <a:ext cx="12192000" cy="6848475"/>
            <a:chOff x="0" y="0"/>
            <a:chExt cx="12192000" cy="68484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9" name="object 19"/>
            <p:cNvSpPr/>
            <p:nvPr/>
          </p:nvSpPr>
          <p:spPr>
            <a:xfrm>
              <a:off x="0" y="0"/>
              <a:ext cx="12192000" cy="5788660"/>
            </a:xfrm>
            <a:custGeom>
              <a:avLst/>
              <a:gdLst/>
              <a:ahLst/>
              <a:cxnLst/>
              <a:rect l="l" t="t" r="r" b="b"/>
              <a:pathLst>
                <a:path w="12192000" h="5788660">
                  <a:moveTo>
                    <a:pt x="12192000" y="0"/>
                  </a:moveTo>
                  <a:lnTo>
                    <a:pt x="0" y="0"/>
                  </a:lnTo>
                  <a:lnTo>
                    <a:pt x="0" y="5788372"/>
                  </a:lnTo>
                  <a:lnTo>
                    <a:pt x="12192000" y="5788372"/>
                  </a:lnTo>
                  <a:lnTo>
                    <a:pt x="12192000" y="0"/>
                  </a:lnTo>
                  <a:close/>
                </a:path>
              </a:pathLst>
            </a:custGeom>
            <a:solidFill>
              <a:srgbClr val="FFFFFF"/>
            </a:solidFill>
          </p:spPr>
          <p:txBody>
            <a:bodyPr wrap="square" lIns="0" tIns="0" rIns="0" bIns="0" rtlCol="0"/>
            <a:lstStyle/>
            <a:p>
              <a:endParaRPr/>
            </a:p>
          </p:txBody>
        </p:sp>
      </p:grpSp>
      <p:sp>
        <p:nvSpPr>
          <p:cNvPr id="20" name="object 20"/>
          <p:cNvSpPr txBox="1"/>
          <p:nvPr/>
        </p:nvSpPr>
        <p:spPr>
          <a:xfrm>
            <a:off x="1092879" y="1718055"/>
            <a:ext cx="3222625" cy="2506980"/>
          </a:xfrm>
          <a:prstGeom prst="rect">
            <a:avLst/>
          </a:prstGeom>
        </p:spPr>
        <p:txBody>
          <a:bodyPr vert="horz" wrap="square" lIns="0" tIns="93980" rIns="0" bIns="0" rtlCol="0">
            <a:spAutoFit/>
          </a:bodyPr>
          <a:lstStyle/>
          <a:p>
            <a:pPr marL="121285" marR="5080" indent="-109220" algn="just">
              <a:lnSpc>
                <a:spcPct val="85600"/>
              </a:lnSpc>
              <a:spcBef>
                <a:spcPts val="740"/>
              </a:spcBef>
            </a:pPr>
            <a:r>
              <a:rPr sz="3700" spc="-195" dirty="0">
                <a:latin typeface="Trebuchet MS"/>
                <a:cs typeface="Trebuchet MS"/>
              </a:rPr>
              <a:t>Ni</a:t>
            </a:r>
            <a:r>
              <a:rPr sz="3700" spc="-605" dirty="0">
                <a:latin typeface="Trebuchet MS"/>
                <a:cs typeface="Trebuchet MS"/>
              </a:rPr>
              <a:t> </a:t>
            </a:r>
            <a:r>
              <a:rPr sz="3700" spc="-295" dirty="0">
                <a:latin typeface="Trebuchet MS"/>
                <a:cs typeface="Trebuchet MS"/>
              </a:rPr>
              <a:t>ska</a:t>
            </a:r>
            <a:r>
              <a:rPr sz="3700" spc="-600" dirty="0">
                <a:latin typeface="Trebuchet MS"/>
                <a:cs typeface="Trebuchet MS"/>
              </a:rPr>
              <a:t> </a:t>
            </a:r>
            <a:r>
              <a:rPr sz="3700" spc="-175" dirty="0">
                <a:latin typeface="Trebuchet MS"/>
                <a:cs typeface="Trebuchet MS"/>
              </a:rPr>
              <a:t>nu</a:t>
            </a:r>
            <a:r>
              <a:rPr sz="3700" spc="-595" dirty="0">
                <a:latin typeface="Trebuchet MS"/>
                <a:cs typeface="Trebuchet MS"/>
              </a:rPr>
              <a:t> </a:t>
            </a:r>
            <a:r>
              <a:rPr sz="3700" spc="-330" dirty="0">
                <a:latin typeface="Trebuchet MS"/>
                <a:cs typeface="Trebuchet MS"/>
              </a:rPr>
              <a:t>utföra</a:t>
            </a:r>
            <a:r>
              <a:rPr sz="3700" spc="-600" dirty="0">
                <a:latin typeface="Trebuchet MS"/>
                <a:cs typeface="Trebuchet MS"/>
              </a:rPr>
              <a:t> </a:t>
            </a:r>
            <a:r>
              <a:rPr sz="3700" spc="-225" dirty="0">
                <a:latin typeface="Trebuchet MS"/>
                <a:cs typeface="Trebuchet MS"/>
              </a:rPr>
              <a:t>en  </a:t>
            </a:r>
            <a:r>
              <a:rPr sz="3700" spc="-300" dirty="0">
                <a:latin typeface="Trebuchet MS"/>
                <a:cs typeface="Trebuchet MS"/>
              </a:rPr>
              <a:t>mindre</a:t>
            </a:r>
            <a:r>
              <a:rPr sz="3700" spc="-645" dirty="0">
                <a:latin typeface="Trebuchet MS"/>
                <a:cs typeface="Trebuchet MS"/>
              </a:rPr>
              <a:t> </a:t>
            </a:r>
            <a:r>
              <a:rPr sz="3700" spc="-350" dirty="0">
                <a:latin typeface="Trebuchet MS"/>
                <a:cs typeface="Trebuchet MS"/>
              </a:rPr>
              <a:t>riskanalys,  </a:t>
            </a:r>
            <a:r>
              <a:rPr sz="3700" spc="-335" dirty="0">
                <a:latin typeface="Trebuchet MS"/>
                <a:cs typeface="Trebuchet MS"/>
              </a:rPr>
              <a:t>kravhantering</a:t>
            </a:r>
            <a:r>
              <a:rPr sz="3700" spc="-615" dirty="0">
                <a:latin typeface="Trebuchet MS"/>
                <a:cs typeface="Trebuchet MS"/>
              </a:rPr>
              <a:t> </a:t>
            </a:r>
            <a:r>
              <a:rPr sz="3700" spc="-240" dirty="0">
                <a:latin typeface="Trebuchet MS"/>
                <a:cs typeface="Trebuchet MS"/>
              </a:rPr>
              <a:t>och  </a:t>
            </a:r>
            <a:r>
              <a:rPr sz="3700" spc="-325" dirty="0">
                <a:latin typeface="Trebuchet MS"/>
                <a:cs typeface="Trebuchet MS"/>
              </a:rPr>
              <a:t>intressentanalys</a:t>
            </a:r>
            <a:r>
              <a:rPr sz="3700" spc="-610" dirty="0">
                <a:latin typeface="Trebuchet MS"/>
                <a:cs typeface="Trebuchet MS"/>
              </a:rPr>
              <a:t> </a:t>
            </a:r>
            <a:r>
              <a:rPr sz="3700" spc="-240" dirty="0">
                <a:latin typeface="Trebuchet MS"/>
                <a:cs typeface="Trebuchet MS"/>
              </a:rPr>
              <a:t>i</a:t>
            </a:r>
            <a:endParaRPr sz="3700">
              <a:latin typeface="Trebuchet MS"/>
              <a:cs typeface="Trebuchet MS"/>
            </a:endParaRPr>
          </a:p>
          <a:p>
            <a:pPr marL="1447800">
              <a:lnSpc>
                <a:spcPts val="3695"/>
              </a:lnSpc>
            </a:pPr>
            <a:r>
              <a:rPr sz="3700" spc="-285" dirty="0">
                <a:latin typeface="Trebuchet MS"/>
                <a:cs typeface="Trebuchet MS"/>
              </a:rPr>
              <a:t>grupprum</a:t>
            </a:r>
            <a:endParaRPr sz="3700">
              <a:latin typeface="Trebuchet MS"/>
              <a:cs typeface="Trebuchet MS"/>
            </a:endParaRPr>
          </a:p>
        </p:txBody>
      </p:sp>
      <p:sp>
        <p:nvSpPr>
          <p:cNvPr id="21" name="object 21"/>
          <p:cNvSpPr/>
          <p:nvPr/>
        </p:nvSpPr>
        <p:spPr>
          <a:xfrm>
            <a:off x="4752263" y="1200150"/>
            <a:ext cx="0" cy="3544570"/>
          </a:xfrm>
          <a:custGeom>
            <a:avLst/>
            <a:gdLst/>
            <a:ahLst/>
            <a:cxnLst/>
            <a:rect l="l" t="t" r="r" b="b"/>
            <a:pathLst>
              <a:path h="3544570">
                <a:moveTo>
                  <a:pt x="0" y="0"/>
                </a:moveTo>
                <a:lnTo>
                  <a:pt x="1" y="3543972"/>
                </a:lnTo>
              </a:path>
            </a:pathLst>
          </a:custGeom>
          <a:ln w="12700">
            <a:solidFill>
              <a:srgbClr val="0FAEE9"/>
            </a:solidFill>
          </a:ln>
        </p:spPr>
        <p:txBody>
          <a:bodyPr wrap="square" lIns="0" tIns="0" rIns="0" bIns="0" rtlCol="0"/>
          <a:lstStyle/>
          <a:p>
            <a:endParaRPr/>
          </a:p>
        </p:txBody>
      </p:sp>
      <p:sp>
        <p:nvSpPr>
          <p:cNvPr id="22" name="object 22"/>
          <p:cNvSpPr txBox="1"/>
          <p:nvPr/>
        </p:nvSpPr>
        <p:spPr>
          <a:xfrm>
            <a:off x="5061902" y="1119631"/>
            <a:ext cx="5123815" cy="2474595"/>
          </a:xfrm>
          <a:prstGeom prst="rect">
            <a:avLst/>
          </a:prstGeom>
        </p:spPr>
        <p:txBody>
          <a:bodyPr vert="horz" wrap="square" lIns="0" tIns="154305" rIns="0" bIns="0" rtlCol="0">
            <a:spAutoFit/>
          </a:bodyPr>
          <a:lstStyle/>
          <a:p>
            <a:pPr marL="241300" indent="-228600">
              <a:lnSpc>
                <a:spcPct val="100000"/>
              </a:lnSpc>
              <a:spcBef>
                <a:spcPts val="1215"/>
              </a:spcBef>
              <a:buClr>
                <a:srgbClr val="10B6F4"/>
              </a:buClr>
              <a:buSzPct val="111111"/>
              <a:buFont typeface="Wingdings"/>
              <a:buChar char=""/>
              <a:tabLst>
                <a:tab pos="241300" algn="l"/>
              </a:tabLst>
            </a:pPr>
            <a:r>
              <a:rPr sz="1800" spc="80" dirty="0">
                <a:latin typeface="Trebuchet MS"/>
                <a:cs typeface="Trebuchet MS"/>
              </a:rPr>
              <a:t>Ni</a:t>
            </a:r>
            <a:r>
              <a:rPr sz="1800" spc="-100" dirty="0">
                <a:latin typeface="Trebuchet MS"/>
                <a:cs typeface="Trebuchet MS"/>
              </a:rPr>
              <a:t> </a:t>
            </a:r>
            <a:r>
              <a:rPr sz="1800" spc="-35" dirty="0">
                <a:latin typeface="Trebuchet MS"/>
                <a:cs typeface="Trebuchet MS"/>
              </a:rPr>
              <a:t>får</a:t>
            </a:r>
            <a:r>
              <a:rPr sz="1800" spc="-95" dirty="0">
                <a:latin typeface="Trebuchet MS"/>
                <a:cs typeface="Trebuchet MS"/>
              </a:rPr>
              <a:t> </a:t>
            </a:r>
            <a:r>
              <a:rPr sz="1800" spc="25" dirty="0">
                <a:latin typeface="Trebuchet MS"/>
                <a:cs typeface="Trebuchet MS"/>
              </a:rPr>
              <a:t>90</a:t>
            </a:r>
            <a:r>
              <a:rPr sz="1800" spc="-95" dirty="0">
                <a:latin typeface="Trebuchet MS"/>
                <a:cs typeface="Trebuchet MS"/>
              </a:rPr>
              <a:t> </a:t>
            </a:r>
            <a:r>
              <a:rPr sz="1800" spc="40" dirty="0">
                <a:latin typeface="Trebuchet MS"/>
                <a:cs typeface="Trebuchet MS"/>
              </a:rPr>
              <a:t>min</a:t>
            </a:r>
            <a:r>
              <a:rPr sz="1800" spc="-90" dirty="0">
                <a:latin typeface="Trebuchet MS"/>
                <a:cs typeface="Trebuchet MS"/>
              </a:rPr>
              <a:t> </a:t>
            </a:r>
            <a:r>
              <a:rPr sz="1800" spc="65" dirty="0">
                <a:latin typeface="Trebuchet MS"/>
                <a:cs typeface="Trebuchet MS"/>
              </a:rPr>
              <a:t>på</a:t>
            </a:r>
            <a:r>
              <a:rPr sz="1800" spc="-105" dirty="0">
                <a:latin typeface="Trebuchet MS"/>
                <a:cs typeface="Trebuchet MS"/>
              </a:rPr>
              <a:t> </a:t>
            </a:r>
            <a:r>
              <a:rPr sz="1800" spc="50" dirty="0">
                <a:latin typeface="Trebuchet MS"/>
                <a:cs typeface="Trebuchet MS"/>
              </a:rPr>
              <a:t>er</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80" dirty="0">
                <a:latin typeface="Trebuchet MS"/>
                <a:cs typeface="Trebuchet MS"/>
              </a:rPr>
              <a:t>Ni</a:t>
            </a:r>
            <a:r>
              <a:rPr sz="1800" spc="-95" dirty="0">
                <a:latin typeface="Trebuchet MS"/>
                <a:cs typeface="Trebuchet MS"/>
              </a:rPr>
              <a:t> </a:t>
            </a:r>
            <a:r>
              <a:rPr sz="1800" spc="40" dirty="0">
                <a:latin typeface="Trebuchet MS"/>
                <a:cs typeface="Trebuchet MS"/>
              </a:rPr>
              <a:t>skall</a:t>
            </a:r>
            <a:r>
              <a:rPr sz="1800" spc="-95" dirty="0">
                <a:latin typeface="Trebuchet MS"/>
                <a:cs typeface="Trebuchet MS"/>
              </a:rPr>
              <a:t> </a:t>
            </a:r>
            <a:r>
              <a:rPr sz="1800" spc="25" dirty="0">
                <a:latin typeface="Trebuchet MS"/>
                <a:cs typeface="Trebuchet MS"/>
              </a:rPr>
              <a:t>brainstorma</a:t>
            </a:r>
            <a:r>
              <a:rPr sz="1800" spc="-100" dirty="0">
                <a:latin typeface="Trebuchet MS"/>
                <a:cs typeface="Trebuchet MS"/>
              </a:rPr>
              <a:t> </a:t>
            </a:r>
            <a:r>
              <a:rPr sz="1800" spc="-25" dirty="0">
                <a:latin typeface="Trebuchet MS"/>
                <a:cs typeface="Trebuchet MS"/>
              </a:rPr>
              <a:t>fram</a:t>
            </a:r>
            <a:r>
              <a:rPr sz="1800" spc="-90" dirty="0">
                <a:latin typeface="Trebuchet MS"/>
                <a:cs typeface="Trebuchet MS"/>
              </a:rPr>
              <a:t> </a:t>
            </a:r>
            <a:r>
              <a:rPr sz="1800" spc="50" dirty="0">
                <a:latin typeface="Trebuchet MS"/>
                <a:cs typeface="Trebuchet MS"/>
              </a:rPr>
              <a:t>en</a:t>
            </a:r>
            <a:r>
              <a:rPr sz="1800" spc="-90" dirty="0">
                <a:latin typeface="Trebuchet MS"/>
                <a:cs typeface="Trebuchet MS"/>
              </a:rPr>
              <a:t> </a:t>
            </a:r>
            <a:r>
              <a:rPr sz="1800" spc="40" dirty="0">
                <a:latin typeface="Trebuchet MS"/>
                <a:cs typeface="Trebuchet MS"/>
              </a:rPr>
              <a:t>produktidé</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80" dirty="0">
                <a:latin typeface="Trebuchet MS"/>
                <a:cs typeface="Trebuchet MS"/>
              </a:rPr>
              <a:t>Ni</a:t>
            </a:r>
            <a:r>
              <a:rPr sz="1800" spc="-95" dirty="0">
                <a:latin typeface="Trebuchet MS"/>
                <a:cs typeface="Trebuchet MS"/>
              </a:rPr>
              <a:t> </a:t>
            </a:r>
            <a:r>
              <a:rPr sz="1800" spc="40" dirty="0">
                <a:latin typeface="Trebuchet MS"/>
                <a:cs typeface="Trebuchet MS"/>
              </a:rPr>
              <a:t>skall</a:t>
            </a:r>
            <a:r>
              <a:rPr sz="1800" spc="-95" dirty="0">
                <a:latin typeface="Trebuchet MS"/>
                <a:cs typeface="Trebuchet MS"/>
              </a:rPr>
              <a:t> </a:t>
            </a:r>
            <a:r>
              <a:rPr sz="1800" spc="-40" dirty="0">
                <a:latin typeface="Trebuchet MS"/>
                <a:cs typeface="Trebuchet MS"/>
              </a:rPr>
              <a:t>utföra</a:t>
            </a:r>
            <a:r>
              <a:rPr sz="1800" spc="-100" dirty="0">
                <a:latin typeface="Trebuchet MS"/>
                <a:cs typeface="Trebuchet MS"/>
              </a:rPr>
              <a:t> </a:t>
            </a:r>
            <a:r>
              <a:rPr sz="1800" spc="-5" dirty="0">
                <a:latin typeface="Trebuchet MS"/>
                <a:cs typeface="Trebuchet MS"/>
              </a:rPr>
              <a:t>alla</a:t>
            </a:r>
            <a:r>
              <a:rPr sz="1800" spc="-100" dirty="0">
                <a:latin typeface="Trebuchet MS"/>
                <a:cs typeface="Trebuchet MS"/>
              </a:rPr>
              <a:t> </a:t>
            </a:r>
            <a:r>
              <a:rPr sz="1800" spc="75" dirty="0">
                <a:latin typeface="Trebuchet MS"/>
                <a:cs typeface="Trebuchet MS"/>
              </a:rPr>
              <a:t>dessa</a:t>
            </a:r>
            <a:r>
              <a:rPr sz="1800" spc="-100" dirty="0">
                <a:latin typeface="Trebuchet MS"/>
                <a:cs typeface="Trebuchet MS"/>
              </a:rPr>
              <a:t> </a:t>
            </a:r>
            <a:r>
              <a:rPr sz="1800" spc="5" dirty="0">
                <a:latin typeface="Trebuchet MS"/>
                <a:cs typeface="Trebuchet MS"/>
              </a:rPr>
              <a:t>intressenter</a:t>
            </a:r>
            <a:endParaRPr sz="1800">
              <a:latin typeface="Trebuchet MS"/>
              <a:cs typeface="Trebuchet MS"/>
            </a:endParaRPr>
          </a:p>
          <a:p>
            <a:pPr marL="241300" marR="5080" indent="-228600">
              <a:lnSpc>
                <a:spcPct val="120600"/>
              </a:lnSpc>
              <a:spcBef>
                <a:spcPts val="994"/>
              </a:spcBef>
              <a:buClr>
                <a:srgbClr val="10B6F4"/>
              </a:buClr>
              <a:buSzPct val="111111"/>
              <a:buFont typeface="Wingdings"/>
              <a:buChar char=""/>
              <a:tabLst>
                <a:tab pos="241300" algn="l"/>
              </a:tabLst>
            </a:pPr>
            <a:r>
              <a:rPr sz="1800" spc="-50" dirty="0">
                <a:latin typeface="Trebuchet MS"/>
                <a:cs typeface="Trebuchet MS"/>
              </a:rPr>
              <a:t>Jag</a:t>
            </a:r>
            <a:r>
              <a:rPr sz="1800" spc="-105" dirty="0">
                <a:latin typeface="Trebuchet MS"/>
                <a:cs typeface="Trebuchet MS"/>
              </a:rPr>
              <a:t> </a:t>
            </a:r>
            <a:r>
              <a:rPr sz="1800" spc="20" dirty="0">
                <a:latin typeface="Trebuchet MS"/>
                <a:cs typeface="Trebuchet MS"/>
              </a:rPr>
              <a:t>vill</a:t>
            </a:r>
            <a:r>
              <a:rPr sz="1800" spc="-105" dirty="0">
                <a:latin typeface="Trebuchet MS"/>
                <a:cs typeface="Trebuchet MS"/>
              </a:rPr>
              <a:t> </a:t>
            </a:r>
            <a:r>
              <a:rPr sz="1800" spc="-120" dirty="0">
                <a:latin typeface="Trebuchet MS"/>
                <a:cs typeface="Trebuchet MS"/>
              </a:rPr>
              <a:t>att</a:t>
            </a:r>
            <a:r>
              <a:rPr sz="1800" spc="-105" dirty="0">
                <a:latin typeface="Trebuchet MS"/>
                <a:cs typeface="Trebuchet MS"/>
              </a:rPr>
              <a:t> </a:t>
            </a:r>
            <a:r>
              <a:rPr sz="1800" spc="30" dirty="0">
                <a:latin typeface="Trebuchet MS"/>
                <a:cs typeface="Trebuchet MS"/>
              </a:rPr>
              <a:t>ni</a:t>
            </a:r>
            <a:r>
              <a:rPr sz="1800" spc="-105" dirty="0">
                <a:latin typeface="Trebuchet MS"/>
                <a:cs typeface="Trebuchet MS"/>
              </a:rPr>
              <a:t> </a:t>
            </a:r>
            <a:r>
              <a:rPr sz="1800" spc="50" dirty="0">
                <a:latin typeface="Trebuchet MS"/>
                <a:cs typeface="Trebuchet MS"/>
              </a:rPr>
              <a:t>kartlägger</a:t>
            </a:r>
            <a:r>
              <a:rPr sz="1800" spc="-100" dirty="0">
                <a:latin typeface="Trebuchet MS"/>
                <a:cs typeface="Trebuchet MS"/>
              </a:rPr>
              <a:t> </a:t>
            </a:r>
            <a:r>
              <a:rPr sz="1800" spc="20" dirty="0">
                <a:latin typeface="Trebuchet MS"/>
                <a:cs typeface="Trebuchet MS"/>
              </a:rPr>
              <a:t>era</a:t>
            </a:r>
            <a:r>
              <a:rPr sz="1800" spc="-110" dirty="0">
                <a:latin typeface="Trebuchet MS"/>
                <a:cs typeface="Trebuchet MS"/>
              </a:rPr>
              <a:t> </a:t>
            </a:r>
            <a:r>
              <a:rPr sz="1800" spc="-10" dirty="0">
                <a:latin typeface="Trebuchet MS"/>
                <a:cs typeface="Trebuchet MS"/>
              </a:rPr>
              <a:t>intressenter,</a:t>
            </a:r>
            <a:r>
              <a:rPr sz="1800" spc="-245" dirty="0">
                <a:latin typeface="Trebuchet MS"/>
                <a:cs typeface="Trebuchet MS"/>
              </a:rPr>
              <a:t> </a:t>
            </a:r>
            <a:r>
              <a:rPr sz="1800" spc="60" dirty="0">
                <a:latin typeface="Trebuchet MS"/>
                <a:cs typeface="Trebuchet MS"/>
              </a:rPr>
              <a:t>risker  </a:t>
            </a:r>
            <a:r>
              <a:rPr sz="1800" spc="50" dirty="0">
                <a:latin typeface="Trebuchet MS"/>
                <a:cs typeface="Trebuchet MS"/>
              </a:rPr>
              <a:t>och </a:t>
            </a:r>
            <a:r>
              <a:rPr sz="1800" spc="45" dirty="0">
                <a:latin typeface="Trebuchet MS"/>
                <a:cs typeface="Trebuchet MS"/>
              </a:rPr>
              <a:t>krav </a:t>
            </a:r>
            <a:r>
              <a:rPr sz="1800" spc="15" dirty="0">
                <a:latin typeface="Trebuchet MS"/>
                <a:cs typeface="Trebuchet MS"/>
              </a:rPr>
              <a:t>baserat </a:t>
            </a:r>
            <a:r>
              <a:rPr sz="1800" spc="65" dirty="0">
                <a:latin typeface="Trebuchet MS"/>
                <a:cs typeface="Trebuchet MS"/>
              </a:rPr>
              <a:t>på </a:t>
            </a:r>
            <a:r>
              <a:rPr sz="1800" spc="-120" dirty="0">
                <a:latin typeface="Trebuchet MS"/>
                <a:cs typeface="Trebuchet MS"/>
              </a:rPr>
              <a:t>att </a:t>
            </a:r>
            <a:r>
              <a:rPr sz="1800" spc="30" dirty="0">
                <a:latin typeface="Trebuchet MS"/>
                <a:cs typeface="Trebuchet MS"/>
              </a:rPr>
              <a:t>ni </a:t>
            </a:r>
            <a:r>
              <a:rPr sz="1800" spc="40" dirty="0">
                <a:latin typeface="Trebuchet MS"/>
                <a:cs typeface="Trebuchet MS"/>
              </a:rPr>
              <a:t>skall </a:t>
            </a:r>
            <a:r>
              <a:rPr sz="1800" spc="-40" dirty="0">
                <a:latin typeface="Trebuchet MS"/>
                <a:cs typeface="Trebuchet MS"/>
              </a:rPr>
              <a:t>utföra </a:t>
            </a:r>
            <a:r>
              <a:rPr sz="1800" spc="-100" dirty="0">
                <a:latin typeface="Trebuchet MS"/>
                <a:cs typeface="Trebuchet MS"/>
              </a:rPr>
              <a:t>ett  </a:t>
            </a:r>
            <a:r>
              <a:rPr sz="1800" spc="20" dirty="0">
                <a:latin typeface="Trebuchet MS"/>
                <a:cs typeface="Trebuchet MS"/>
              </a:rPr>
              <a:t>skolprojekt</a:t>
            </a:r>
            <a:r>
              <a:rPr sz="1800" spc="-100" dirty="0">
                <a:latin typeface="Trebuchet MS"/>
                <a:cs typeface="Trebuchet MS"/>
              </a:rPr>
              <a:t> </a:t>
            </a:r>
            <a:r>
              <a:rPr sz="1800" spc="50" dirty="0">
                <a:latin typeface="Trebuchet MS"/>
                <a:cs typeface="Trebuchet MS"/>
              </a:rPr>
              <a:t>och</a:t>
            </a:r>
            <a:r>
              <a:rPr sz="1800" spc="-90" dirty="0">
                <a:latin typeface="Trebuchet MS"/>
                <a:cs typeface="Trebuchet MS"/>
              </a:rPr>
              <a:t> </a:t>
            </a:r>
            <a:r>
              <a:rPr sz="1800" spc="90" dirty="0">
                <a:latin typeface="Trebuchet MS"/>
                <a:cs typeface="Trebuchet MS"/>
              </a:rPr>
              <a:t>INTE</a:t>
            </a:r>
            <a:r>
              <a:rPr sz="1800" spc="-95" dirty="0">
                <a:latin typeface="Trebuchet MS"/>
                <a:cs typeface="Trebuchet MS"/>
              </a:rPr>
              <a:t> </a:t>
            </a:r>
            <a:r>
              <a:rPr sz="1800" spc="-100" dirty="0">
                <a:latin typeface="Trebuchet MS"/>
                <a:cs typeface="Trebuchet MS"/>
              </a:rPr>
              <a:t>ett </a:t>
            </a:r>
            <a:r>
              <a:rPr sz="1800" spc="10" dirty="0">
                <a:latin typeface="Trebuchet MS"/>
                <a:cs typeface="Trebuchet MS"/>
              </a:rPr>
              <a:t>riktigt</a:t>
            </a:r>
            <a:r>
              <a:rPr sz="1800" spc="-100" dirty="0">
                <a:latin typeface="Trebuchet MS"/>
                <a:cs typeface="Trebuchet MS"/>
              </a:rPr>
              <a:t> </a:t>
            </a:r>
            <a:r>
              <a:rPr sz="1800" spc="5" dirty="0">
                <a:latin typeface="Trebuchet MS"/>
                <a:cs typeface="Trebuchet MS"/>
              </a:rPr>
              <a:t>projekt</a:t>
            </a:r>
            <a:endParaRPr sz="1800">
              <a:latin typeface="Trebuchet MS"/>
              <a:cs typeface="Trebuchet MS"/>
            </a:endParaRPr>
          </a:p>
        </p:txBody>
      </p:sp>
      <p:sp>
        <p:nvSpPr>
          <p:cNvPr id="23" name="object 23"/>
          <p:cNvSpPr txBox="1"/>
          <p:nvPr/>
        </p:nvSpPr>
        <p:spPr>
          <a:xfrm>
            <a:off x="5061902" y="4153915"/>
            <a:ext cx="5275580" cy="683895"/>
          </a:xfrm>
          <a:prstGeom prst="rect">
            <a:avLst/>
          </a:prstGeom>
        </p:spPr>
        <p:txBody>
          <a:bodyPr vert="horz" wrap="square" lIns="0" tIns="12700" rIns="0" bIns="0" rtlCol="0">
            <a:spAutoFit/>
          </a:bodyPr>
          <a:lstStyle/>
          <a:p>
            <a:pPr marL="241300" marR="5080" indent="-228600">
              <a:lnSpc>
                <a:spcPct val="120000"/>
              </a:lnSpc>
              <a:spcBef>
                <a:spcPts val="100"/>
              </a:spcBef>
              <a:buClr>
                <a:srgbClr val="10B6F4"/>
              </a:buClr>
              <a:buSzPct val="111111"/>
              <a:buFont typeface="Wingdings"/>
              <a:buChar char=""/>
              <a:tabLst>
                <a:tab pos="241300" algn="l"/>
              </a:tabLst>
            </a:pPr>
            <a:r>
              <a:rPr sz="1800" spc="50" dirty="0">
                <a:latin typeface="Trebuchet MS"/>
                <a:cs typeface="Trebuchet MS"/>
              </a:rPr>
              <a:t>Vill</a:t>
            </a:r>
            <a:r>
              <a:rPr sz="1800" spc="-100" dirty="0">
                <a:latin typeface="Trebuchet MS"/>
                <a:cs typeface="Trebuchet MS"/>
              </a:rPr>
              <a:t> </a:t>
            </a:r>
            <a:r>
              <a:rPr sz="1800" spc="30" dirty="0">
                <a:latin typeface="Trebuchet MS"/>
                <a:cs typeface="Trebuchet MS"/>
              </a:rPr>
              <a:t>ni</a:t>
            </a:r>
            <a:r>
              <a:rPr sz="1800" spc="-95" dirty="0">
                <a:latin typeface="Trebuchet MS"/>
                <a:cs typeface="Trebuchet MS"/>
              </a:rPr>
              <a:t> </a:t>
            </a:r>
            <a:r>
              <a:rPr sz="1800" spc="20" dirty="0">
                <a:latin typeface="Trebuchet MS"/>
                <a:cs typeface="Trebuchet MS"/>
              </a:rPr>
              <a:t>presentera</a:t>
            </a:r>
            <a:r>
              <a:rPr sz="1800" spc="-100" dirty="0">
                <a:latin typeface="Trebuchet MS"/>
                <a:cs typeface="Trebuchet MS"/>
              </a:rPr>
              <a:t> </a:t>
            </a:r>
            <a:r>
              <a:rPr sz="1800" spc="-10" dirty="0">
                <a:latin typeface="Trebuchet MS"/>
                <a:cs typeface="Trebuchet MS"/>
              </a:rPr>
              <a:t>för</a:t>
            </a:r>
            <a:r>
              <a:rPr sz="1800" spc="-95" dirty="0">
                <a:latin typeface="Trebuchet MS"/>
                <a:cs typeface="Trebuchet MS"/>
              </a:rPr>
              <a:t> </a:t>
            </a:r>
            <a:r>
              <a:rPr sz="1800" spc="95" dirty="0">
                <a:latin typeface="Trebuchet MS"/>
                <a:cs typeface="Trebuchet MS"/>
              </a:rPr>
              <a:t>mig</a:t>
            </a:r>
            <a:r>
              <a:rPr sz="1800" spc="-95" dirty="0">
                <a:latin typeface="Trebuchet MS"/>
                <a:cs typeface="Trebuchet MS"/>
              </a:rPr>
              <a:t> </a:t>
            </a:r>
            <a:r>
              <a:rPr sz="1800" spc="-10" dirty="0">
                <a:latin typeface="Trebuchet MS"/>
                <a:cs typeface="Trebuchet MS"/>
              </a:rPr>
              <a:t>för</a:t>
            </a:r>
            <a:r>
              <a:rPr sz="1800" spc="-100" dirty="0">
                <a:latin typeface="Trebuchet MS"/>
                <a:cs typeface="Trebuchet MS"/>
              </a:rPr>
              <a:t> </a:t>
            </a:r>
            <a:r>
              <a:rPr sz="1800" spc="25" dirty="0">
                <a:latin typeface="Trebuchet MS"/>
                <a:cs typeface="Trebuchet MS"/>
              </a:rPr>
              <a:t>hela</a:t>
            </a:r>
            <a:r>
              <a:rPr sz="1800" spc="-100" dirty="0">
                <a:latin typeface="Trebuchet MS"/>
                <a:cs typeface="Trebuchet MS"/>
              </a:rPr>
              <a:t> </a:t>
            </a:r>
            <a:r>
              <a:rPr sz="1800" spc="95" dirty="0">
                <a:latin typeface="Trebuchet MS"/>
                <a:cs typeface="Trebuchet MS"/>
              </a:rPr>
              <a:t>gruppen</a:t>
            </a:r>
            <a:r>
              <a:rPr sz="1800" spc="-90" dirty="0">
                <a:latin typeface="Trebuchet MS"/>
                <a:cs typeface="Trebuchet MS"/>
              </a:rPr>
              <a:t> </a:t>
            </a:r>
            <a:r>
              <a:rPr sz="1800" spc="25" dirty="0">
                <a:latin typeface="Trebuchet MS"/>
                <a:cs typeface="Trebuchet MS"/>
              </a:rPr>
              <a:t>eller  </a:t>
            </a:r>
            <a:r>
              <a:rPr sz="1800" spc="80" dirty="0">
                <a:latin typeface="Trebuchet MS"/>
                <a:cs typeface="Trebuchet MS"/>
              </a:rPr>
              <a:t>dem</a:t>
            </a:r>
            <a:r>
              <a:rPr sz="1800" spc="-95" dirty="0">
                <a:latin typeface="Trebuchet MS"/>
                <a:cs typeface="Trebuchet MS"/>
              </a:rPr>
              <a:t> </a:t>
            </a:r>
            <a:r>
              <a:rPr sz="1800" spc="85" dirty="0">
                <a:latin typeface="Trebuchet MS"/>
                <a:cs typeface="Trebuchet MS"/>
              </a:rPr>
              <a:t>grupperna</a:t>
            </a:r>
            <a:r>
              <a:rPr sz="1800" spc="-100" dirty="0">
                <a:latin typeface="Trebuchet MS"/>
                <a:cs typeface="Trebuchet MS"/>
              </a:rPr>
              <a:t> </a:t>
            </a:r>
            <a:r>
              <a:rPr sz="1800" spc="30" dirty="0">
                <a:latin typeface="Trebuchet MS"/>
                <a:cs typeface="Trebuchet MS"/>
              </a:rPr>
              <a:t>ni</a:t>
            </a:r>
            <a:r>
              <a:rPr sz="1800" spc="-95" dirty="0">
                <a:latin typeface="Trebuchet MS"/>
                <a:cs typeface="Trebuchet MS"/>
              </a:rPr>
              <a:t> </a:t>
            </a:r>
            <a:r>
              <a:rPr sz="1800" spc="25" dirty="0">
                <a:latin typeface="Trebuchet MS"/>
                <a:cs typeface="Trebuchet MS"/>
              </a:rPr>
              <a:t>är</a:t>
            </a:r>
            <a:r>
              <a:rPr sz="1800" spc="-95" dirty="0">
                <a:latin typeface="Trebuchet MS"/>
                <a:cs typeface="Trebuchet MS"/>
              </a:rPr>
              <a:t> </a:t>
            </a:r>
            <a:r>
              <a:rPr sz="1800" spc="45" dirty="0">
                <a:latin typeface="Trebuchet MS"/>
                <a:cs typeface="Trebuchet MS"/>
              </a:rPr>
              <a:t>indelade</a:t>
            </a:r>
            <a:r>
              <a:rPr sz="1800" spc="-90" dirty="0">
                <a:latin typeface="Trebuchet MS"/>
                <a:cs typeface="Trebuchet MS"/>
              </a:rPr>
              <a:t> </a:t>
            </a:r>
            <a:r>
              <a:rPr sz="1800" spc="95" dirty="0">
                <a:latin typeface="Trebuchet MS"/>
                <a:cs typeface="Trebuchet MS"/>
              </a:rPr>
              <a:t>i?</a:t>
            </a:r>
            <a:r>
              <a:rPr sz="1800" spc="-95" dirty="0">
                <a:latin typeface="Trebuchet MS"/>
                <a:cs typeface="Trebuchet MS"/>
              </a:rPr>
              <a:t> </a:t>
            </a:r>
            <a:r>
              <a:rPr sz="1800" spc="80" dirty="0">
                <a:latin typeface="Trebuchet MS"/>
                <a:cs typeface="Trebuchet MS"/>
              </a:rPr>
              <a:t>Ni</a:t>
            </a:r>
            <a:r>
              <a:rPr sz="1800" spc="-95" dirty="0">
                <a:latin typeface="Trebuchet MS"/>
                <a:cs typeface="Trebuchet MS"/>
              </a:rPr>
              <a:t> </a:t>
            </a:r>
            <a:r>
              <a:rPr sz="1800" spc="10" dirty="0">
                <a:latin typeface="Trebuchet MS"/>
                <a:cs typeface="Trebuchet MS"/>
              </a:rPr>
              <a:t>bestämmer.</a:t>
            </a:r>
            <a:endParaRPr sz="1800">
              <a:latin typeface="Trebuchet MS"/>
              <a:cs typeface="Trebuchet M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grpSp>
        <p:nvGrpSpPr>
          <p:cNvPr id="7" name="object 7"/>
          <p:cNvGrpSpPr/>
          <p:nvPr/>
        </p:nvGrpSpPr>
        <p:grpSpPr>
          <a:xfrm>
            <a:off x="-7411" y="0"/>
            <a:ext cx="12200255" cy="6873240"/>
            <a:chOff x="-7411" y="0"/>
            <a:chExt cx="12200255" cy="6873240"/>
          </a:xfrm>
        </p:grpSpPr>
        <p:sp>
          <p:nvSpPr>
            <p:cNvPr id="8" name="object 8"/>
            <p:cNvSpPr/>
            <p:nvPr/>
          </p:nvSpPr>
          <p:spPr>
            <a:xfrm>
              <a:off x="806335" y="2275662"/>
              <a:ext cx="3668395" cy="2894965"/>
            </a:xfrm>
            <a:custGeom>
              <a:avLst/>
              <a:gdLst/>
              <a:ahLst/>
              <a:cxnLst/>
              <a:rect l="l" t="t" r="r" b="b"/>
              <a:pathLst>
                <a:path w="3668395" h="2894965">
                  <a:moveTo>
                    <a:pt x="3668280" y="0"/>
                  </a:moveTo>
                  <a:lnTo>
                    <a:pt x="0" y="0"/>
                  </a:lnTo>
                  <a:lnTo>
                    <a:pt x="0" y="2624328"/>
                  </a:lnTo>
                  <a:lnTo>
                    <a:pt x="1677530" y="2624328"/>
                  </a:lnTo>
                  <a:lnTo>
                    <a:pt x="1834146" y="2894342"/>
                  </a:lnTo>
                  <a:lnTo>
                    <a:pt x="1990737" y="2624328"/>
                  </a:lnTo>
                  <a:lnTo>
                    <a:pt x="3668280" y="2624328"/>
                  </a:lnTo>
                  <a:lnTo>
                    <a:pt x="3668280" y="0"/>
                  </a:lnTo>
                  <a:close/>
                </a:path>
              </a:pathLst>
            </a:custGeom>
            <a:solidFill>
              <a:srgbClr val="10B6F4"/>
            </a:solidFill>
          </p:spPr>
          <p:txBody>
            <a:bodyPr wrap="square" lIns="0" tIns="0" rIns="0" bIns="0" rtlCol="0"/>
            <a:lstStyle/>
            <a:p>
              <a:endParaRPr/>
            </a:p>
          </p:txBody>
        </p:sp>
        <p:sp>
          <p:nvSpPr>
            <p:cNvPr id="9" name="object 9"/>
            <p:cNvSpPr/>
            <p:nvPr/>
          </p:nvSpPr>
          <p:spPr>
            <a:xfrm>
              <a:off x="-7411" y="0"/>
              <a:ext cx="12198348" cy="6872666"/>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1674037" y="1186484"/>
              <a:ext cx="8843645" cy="716280"/>
            </a:xfrm>
            <a:custGeom>
              <a:avLst/>
              <a:gdLst/>
              <a:ahLst/>
              <a:cxnLst/>
              <a:rect l="l" t="t" r="r" b="b"/>
              <a:pathLst>
                <a:path w="8843645" h="716280">
                  <a:moveTo>
                    <a:pt x="8843594" y="0"/>
                  </a:moveTo>
                  <a:lnTo>
                    <a:pt x="0" y="0"/>
                  </a:lnTo>
                  <a:lnTo>
                    <a:pt x="0" y="716178"/>
                  </a:lnTo>
                  <a:lnTo>
                    <a:pt x="8843594" y="716178"/>
                  </a:lnTo>
                  <a:lnTo>
                    <a:pt x="8843594" y="0"/>
                  </a:lnTo>
                  <a:close/>
                </a:path>
              </a:pathLst>
            </a:custGeom>
            <a:solidFill>
              <a:srgbClr val="10B6F4"/>
            </a:solidFill>
          </p:spPr>
          <p:txBody>
            <a:bodyPr wrap="square" lIns="0" tIns="0" rIns="0" bIns="0" rtlCol="0"/>
            <a:lstStyle/>
            <a:p>
              <a:endParaRPr/>
            </a:p>
          </p:txBody>
        </p:sp>
        <p:sp>
          <p:nvSpPr>
            <p:cNvPr id="11" name="object 11"/>
            <p:cNvSpPr/>
            <p:nvPr/>
          </p:nvSpPr>
          <p:spPr>
            <a:xfrm>
              <a:off x="-7411" y="0"/>
              <a:ext cx="12198348" cy="6872666"/>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0" y="12"/>
              <a:ext cx="12191567" cy="4120997"/>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0" y="4206290"/>
              <a:ext cx="12193270" cy="1771650"/>
            </a:xfrm>
            <a:custGeom>
              <a:avLst/>
              <a:gdLst/>
              <a:ahLst/>
              <a:cxnLst/>
              <a:rect l="l" t="t" r="r" b="b"/>
              <a:pathLst>
                <a:path w="12193270" h="1771650">
                  <a:moveTo>
                    <a:pt x="12192762" y="0"/>
                  </a:moveTo>
                  <a:lnTo>
                    <a:pt x="0" y="0"/>
                  </a:lnTo>
                  <a:lnTo>
                    <a:pt x="0" y="1420215"/>
                  </a:lnTo>
                  <a:lnTo>
                    <a:pt x="5892381" y="1420215"/>
                  </a:lnTo>
                  <a:lnTo>
                    <a:pt x="6096000" y="1771281"/>
                  </a:lnTo>
                  <a:lnTo>
                    <a:pt x="6299619" y="1420215"/>
                  </a:lnTo>
                  <a:lnTo>
                    <a:pt x="12192762" y="1420215"/>
                  </a:lnTo>
                  <a:lnTo>
                    <a:pt x="12192762" y="0"/>
                  </a:lnTo>
                  <a:close/>
                </a:path>
              </a:pathLst>
            </a:custGeom>
            <a:solidFill>
              <a:srgbClr val="10B6F4"/>
            </a:solidFill>
          </p:spPr>
          <p:txBody>
            <a:bodyPr wrap="square" lIns="0" tIns="0" rIns="0" bIns="0" rtlCol="0"/>
            <a:lstStyle/>
            <a:p>
              <a:endParaRPr/>
            </a:p>
          </p:txBody>
        </p:sp>
      </p:grpSp>
      <p:sp>
        <p:nvSpPr>
          <p:cNvPr id="14" name="object 14"/>
          <p:cNvSpPr txBox="1"/>
          <p:nvPr/>
        </p:nvSpPr>
        <p:spPr>
          <a:xfrm>
            <a:off x="1851545" y="4363211"/>
            <a:ext cx="1821180" cy="1064895"/>
          </a:xfrm>
          <a:prstGeom prst="rect">
            <a:avLst/>
          </a:prstGeom>
        </p:spPr>
        <p:txBody>
          <a:bodyPr vert="horz" wrap="square" lIns="0" tIns="70485" rIns="0" bIns="0" rtlCol="0">
            <a:spAutoFit/>
          </a:bodyPr>
          <a:lstStyle/>
          <a:p>
            <a:pPr marL="12700" marR="10795">
              <a:lnSpc>
                <a:spcPct val="81000"/>
              </a:lnSpc>
              <a:spcBef>
                <a:spcPts val="555"/>
              </a:spcBef>
            </a:pPr>
            <a:r>
              <a:rPr sz="2000" spc="-200" dirty="0">
                <a:solidFill>
                  <a:srgbClr val="FFFEFF"/>
                </a:solidFill>
                <a:latin typeface="Trebuchet MS"/>
                <a:cs typeface="Trebuchet MS"/>
              </a:rPr>
              <a:t>EC </a:t>
            </a:r>
            <a:r>
              <a:rPr sz="2000" spc="-210" dirty="0">
                <a:solidFill>
                  <a:srgbClr val="FFFEFF"/>
                </a:solidFill>
                <a:latin typeface="Trebuchet MS"/>
                <a:cs typeface="Trebuchet MS"/>
              </a:rPr>
              <a:t>UTBILDNING  </a:t>
            </a:r>
            <a:r>
              <a:rPr sz="2000" spc="-195" dirty="0">
                <a:solidFill>
                  <a:srgbClr val="FFFEFF"/>
                </a:solidFill>
                <a:latin typeface="Trebuchet MS"/>
                <a:cs typeface="Trebuchet MS"/>
              </a:rPr>
              <a:t>BUSINESS</a:t>
            </a:r>
            <a:r>
              <a:rPr sz="2000" spc="-500" dirty="0">
                <a:solidFill>
                  <a:srgbClr val="FFFEFF"/>
                </a:solidFill>
                <a:latin typeface="Trebuchet MS"/>
                <a:cs typeface="Trebuchet MS"/>
              </a:rPr>
              <a:t> </a:t>
            </a:r>
            <a:r>
              <a:rPr sz="2000" spc="-275" dirty="0">
                <a:solidFill>
                  <a:srgbClr val="FFFEFF"/>
                </a:solidFill>
                <a:latin typeface="Trebuchet MS"/>
                <a:cs typeface="Trebuchet MS"/>
              </a:rPr>
              <a:t>ANALYTICS  </a:t>
            </a:r>
            <a:r>
              <a:rPr sz="2000" spc="-114" dirty="0">
                <a:solidFill>
                  <a:srgbClr val="FFFEFF"/>
                </a:solidFill>
                <a:latin typeface="Trebuchet MS"/>
                <a:cs typeface="Trebuchet MS"/>
              </a:rPr>
              <a:t>25</a:t>
            </a:r>
            <a:r>
              <a:rPr sz="2000" spc="-459" dirty="0">
                <a:solidFill>
                  <a:srgbClr val="FFFEFF"/>
                </a:solidFill>
                <a:latin typeface="Trebuchet MS"/>
                <a:cs typeface="Trebuchet MS"/>
              </a:rPr>
              <a:t> </a:t>
            </a:r>
            <a:r>
              <a:rPr sz="2000" spc="-225" dirty="0">
                <a:solidFill>
                  <a:srgbClr val="FFFEFF"/>
                </a:solidFill>
                <a:latin typeface="Trebuchet MS"/>
                <a:cs typeface="Trebuchet MS"/>
              </a:rPr>
              <a:t>YHP</a:t>
            </a:r>
            <a:endParaRPr sz="2000">
              <a:latin typeface="Trebuchet MS"/>
              <a:cs typeface="Trebuchet MS"/>
            </a:endParaRPr>
          </a:p>
          <a:p>
            <a:pPr marL="12700">
              <a:lnSpc>
                <a:spcPts val="1895"/>
              </a:lnSpc>
            </a:pPr>
            <a:r>
              <a:rPr sz="2000" spc="-229" dirty="0">
                <a:solidFill>
                  <a:srgbClr val="FFFEFF"/>
                </a:solidFill>
                <a:latin typeface="Trebuchet MS"/>
                <a:cs typeface="Trebuchet MS"/>
              </a:rPr>
              <a:t>Eva</a:t>
            </a:r>
            <a:r>
              <a:rPr sz="2000" spc="-465" dirty="0">
                <a:solidFill>
                  <a:srgbClr val="FFFEFF"/>
                </a:solidFill>
                <a:latin typeface="Trebuchet MS"/>
                <a:cs typeface="Trebuchet MS"/>
              </a:rPr>
              <a:t> </a:t>
            </a:r>
            <a:r>
              <a:rPr sz="2000" spc="-215" dirty="0">
                <a:solidFill>
                  <a:srgbClr val="FFFEFF"/>
                </a:solidFill>
                <a:latin typeface="Trebuchet MS"/>
                <a:cs typeface="Trebuchet MS"/>
              </a:rPr>
              <a:t>Hegnar</a:t>
            </a:r>
            <a:endParaRPr sz="2000">
              <a:latin typeface="Trebuchet MS"/>
              <a:cs typeface="Trebuchet MS"/>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36250" y="5403850"/>
            <a:ext cx="1535430" cy="1444625"/>
            <a:chOff x="10636250" y="5403850"/>
            <a:chExt cx="1535430" cy="1444625"/>
          </a:xfrm>
        </p:grpSpPr>
        <p:sp>
          <p:nvSpPr>
            <p:cNvPr id="3" name="object 3"/>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4" name="object 4"/>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5" name="object 5"/>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7" name="object 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8" name="object 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9" name="object 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0" name="object 1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1" name="object 11"/>
          <p:cNvGrpSpPr/>
          <p:nvPr/>
        </p:nvGrpSpPr>
        <p:grpSpPr>
          <a:xfrm>
            <a:off x="10636250" y="5403850"/>
            <a:ext cx="1535430" cy="1444625"/>
            <a:chOff x="10636250" y="5403850"/>
            <a:chExt cx="1535430" cy="1444625"/>
          </a:xfrm>
        </p:grpSpPr>
        <p:sp>
          <p:nvSpPr>
            <p:cNvPr id="12" name="object 12"/>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3" name="object 13"/>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sp>
          <p:nvSpPr>
            <p:cNvPr id="14" name="object 1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5" name="object 1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6" name="object 16"/>
          <p:cNvSpPr/>
          <p:nvPr/>
        </p:nvSpPr>
        <p:spPr>
          <a:xfrm>
            <a:off x="0" y="5788373"/>
            <a:ext cx="12192000" cy="1069975"/>
          </a:xfrm>
          <a:custGeom>
            <a:avLst/>
            <a:gdLst/>
            <a:ahLst/>
            <a:cxnLst/>
            <a:rect l="l" t="t" r="r" b="b"/>
            <a:pathLst>
              <a:path w="12192000" h="1069975">
                <a:moveTo>
                  <a:pt x="0" y="1069626"/>
                </a:moveTo>
                <a:lnTo>
                  <a:pt x="12192000" y="1069626"/>
                </a:lnTo>
                <a:lnTo>
                  <a:pt x="12192000" y="0"/>
                </a:lnTo>
                <a:lnTo>
                  <a:pt x="0" y="0"/>
                </a:lnTo>
                <a:lnTo>
                  <a:pt x="0" y="1069626"/>
                </a:lnTo>
                <a:close/>
              </a:path>
            </a:pathLst>
          </a:custGeom>
          <a:solidFill>
            <a:srgbClr val="10B6F4"/>
          </a:solidFill>
        </p:spPr>
        <p:txBody>
          <a:bodyPr wrap="square" lIns="0" tIns="0" rIns="0" bIns="0" rtlCol="0"/>
          <a:lstStyle/>
          <a:p>
            <a:endParaRPr/>
          </a:p>
        </p:txBody>
      </p:sp>
      <p:sp>
        <p:nvSpPr>
          <p:cNvPr id="17" name="object 1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18" name="object 1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19" name="object 1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20" name="object 2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21" name="object 2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22" name="object 22"/>
          <p:cNvGrpSpPr/>
          <p:nvPr/>
        </p:nvGrpSpPr>
        <p:grpSpPr>
          <a:xfrm>
            <a:off x="10636250" y="5403850"/>
            <a:ext cx="1535430" cy="1444625"/>
            <a:chOff x="10636250" y="5403850"/>
            <a:chExt cx="1535430" cy="1444625"/>
          </a:xfrm>
        </p:grpSpPr>
        <p:sp>
          <p:nvSpPr>
            <p:cNvPr id="23" name="object 2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24" name="object 2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25" name="object 2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26" name="object 26"/>
          <p:cNvGrpSpPr/>
          <p:nvPr/>
        </p:nvGrpSpPr>
        <p:grpSpPr>
          <a:xfrm>
            <a:off x="0" y="0"/>
            <a:ext cx="12192000" cy="6848475"/>
            <a:chOff x="0" y="0"/>
            <a:chExt cx="12192000" cy="6848475"/>
          </a:xfrm>
        </p:grpSpPr>
        <p:sp>
          <p:nvSpPr>
            <p:cNvPr id="27" name="object 2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28" name="object 2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29" name="object 29"/>
            <p:cNvSpPr/>
            <p:nvPr/>
          </p:nvSpPr>
          <p:spPr>
            <a:xfrm>
              <a:off x="0" y="0"/>
              <a:ext cx="12192000" cy="5788660"/>
            </a:xfrm>
            <a:custGeom>
              <a:avLst/>
              <a:gdLst/>
              <a:ahLst/>
              <a:cxnLst/>
              <a:rect l="l" t="t" r="r" b="b"/>
              <a:pathLst>
                <a:path w="12192000" h="5788660">
                  <a:moveTo>
                    <a:pt x="12192000" y="0"/>
                  </a:moveTo>
                  <a:lnTo>
                    <a:pt x="0" y="0"/>
                  </a:lnTo>
                  <a:lnTo>
                    <a:pt x="0" y="5788372"/>
                  </a:lnTo>
                  <a:lnTo>
                    <a:pt x="12192000" y="5788372"/>
                  </a:lnTo>
                  <a:lnTo>
                    <a:pt x="12192000" y="0"/>
                  </a:lnTo>
                  <a:close/>
                </a:path>
              </a:pathLst>
            </a:custGeom>
            <a:solidFill>
              <a:srgbClr val="FFFFFF"/>
            </a:solidFill>
          </p:spPr>
          <p:txBody>
            <a:bodyPr wrap="square" lIns="0" tIns="0" rIns="0" bIns="0" rtlCol="0"/>
            <a:lstStyle/>
            <a:p>
              <a:endParaRPr/>
            </a:p>
          </p:txBody>
        </p:sp>
      </p:grpSp>
      <p:sp>
        <p:nvSpPr>
          <p:cNvPr id="30" name="object 30"/>
          <p:cNvSpPr txBox="1"/>
          <p:nvPr/>
        </p:nvSpPr>
        <p:spPr>
          <a:xfrm>
            <a:off x="904220" y="2671572"/>
            <a:ext cx="3410585" cy="604520"/>
          </a:xfrm>
          <a:prstGeom prst="rect">
            <a:avLst/>
          </a:prstGeom>
        </p:spPr>
        <p:txBody>
          <a:bodyPr vert="horz" wrap="square" lIns="0" tIns="12700" rIns="0" bIns="0" rtlCol="0">
            <a:spAutoFit/>
          </a:bodyPr>
          <a:lstStyle/>
          <a:p>
            <a:pPr marL="12700">
              <a:lnSpc>
                <a:spcPct val="100000"/>
              </a:lnSpc>
              <a:spcBef>
                <a:spcPts val="100"/>
              </a:spcBef>
            </a:pPr>
            <a:r>
              <a:rPr sz="3800" spc="-330" dirty="0">
                <a:latin typeface="Trebuchet MS"/>
                <a:cs typeface="Trebuchet MS"/>
              </a:rPr>
              <a:t>Verksamhetsanalys</a:t>
            </a:r>
            <a:endParaRPr sz="3800">
              <a:latin typeface="Trebuchet MS"/>
              <a:cs typeface="Trebuchet MS"/>
            </a:endParaRPr>
          </a:p>
        </p:txBody>
      </p:sp>
      <p:sp>
        <p:nvSpPr>
          <p:cNvPr id="31" name="object 31"/>
          <p:cNvSpPr/>
          <p:nvPr/>
        </p:nvSpPr>
        <p:spPr>
          <a:xfrm>
            <a:off x="4752263" y="1200150"/>
            <a:ext cx="0" cy="3544570"/>
          </a:xfrm>
          <a:custGeom>
            <a:avLst/>
            <a:gdLst/>
            <a:ahLst/>
            <a:cxnLst/>
            <a:rect l="l" t="t" r="r" b="b"/>
            <a:pathLst>
              <a:path h="3544570">
                <a:moveTo>
                  <a:pt x="0" y="0"/>
                </a:moveTo>
                <a:lnTo>
                  <a:pt x="1" y="3543972"/>
                </a:lnTo>
              </a:path>
            </a:pathLst>
          </a:custGeom>
          <a:ln w="12700">
            <a:solidFill>
              <a:srgbClr val="0FAEE9"/>
            </a:solidFill>
          </a:ln>
        </p:spPr>
        <p:txBody>
          <a:bodyPr wrap="square" lIns="0" tIns="0" rIns="0" bIns="0" rtlCol="0"/>
          <a:lstStyle/>
          <a:p>
            <a:endParaRPr/>
          </a:p>
        </p:txBody>
      </p:sp>
      <p:sp>
        <p:nvSpPr>
          <p:cNvPr id="32" name="object 32"/>
          <p:cNvSpPr txBox="1"/>
          <p:nvPr/>
        </p:nvSpPr>
        <p:spPr>
          <a:xfrm>
            <a:off x="5061902" y="2070607"/>
            <a:ext cx="5024120" cy="1818639"/>
          </a:xfrm>
          <a:prstGeom prst="rect">
            <a:avLst/>
          </a:prstGeom>
        </p:spPr>
        <p:txBody>
          <a:bodyPr vert="horz" wrap="square" lIns="0" tIns="154305" rIns="0" bIns="0" rtlCol="0">
            <a:spAutoFit/>
          </a:bodyPr>
          <a:lstStyle/>
          <a:p>
            <a:pPr marL="241300" indent="-228600">
              <a:lnSpc>
                <a:spcPct val="100000"/>
              </a:lnSpc>
              <a:spcBef>
                <a:spcPts val="1215"/>
              </a:spcBef>
              <a:buClr>
                <a:srgbClr val="10B6F4"/>
              </a:buClr>
              <a:buSzPct val="111111"/>
              <a:buFont typeface="Wingdings"/>
              <a:buChar char=""/>
              <a:tabLst>
                <a:tab pos="241300" algn="l"/>
              </a:tabLst>
            </a:pPr>
            <a:r>
              <a:rPr sz="1800" spc="35" dirty="0">
                <a:latin typeface="Trebuchet MS"/>
                <a:cs typeface="Trebuchet MS"/>
              </a:rPr>
              <a:t>Objektiv</a:t>
            </a:r>
            <a:r>
              <a:rPr sz="1800" spc="-90" dirty="0">
                <a:latin typeface="Trebuchet MS"/>
                <a:cs typeface="Trebuchet MS"/>
              </a:rPr>
              <a:t> </a:t>
            </a:r>
            <a:r>
              <a:rPr sz="1800" spc="65" dirty="0">
                <a:latin typeface="Trebuchet MS"/>
                <a:cs typeface="Trebuchet MS"/>
              </a:rPr>
              <a:t>översyn</a:t>
            </a:r>
            <a:r>
              <a:rPr sz="1800" spc="-85" dirty="0">
                <a:latin typeface="Trebuchet MS"/>
                <a:cs typeface="Trebuchet MS"/>
              </a:rPr>
              <a:t> </a:t>
            </a:r>
            <a:r>
              <a:rPr sz="1800" spc="25" dirty="0">
                <a:latin typeface="Trebuchet MS"/>
                <a:cs typeface="Trebuchet MS"/>
              </a:rPr>
              <a:t>av</a:t>
            </a:r>
            <a:r>
              <a:rPr sz="1800" spc="-90" dirty="0">
                <a:latin typeface="Trebuchet MS"/>
                <a:cs typeface="Trebuchet MS"/>
              </a:rPr>
              <a:t> </a:t>
            </a:r>
            <a:r>
              <a:rPr sz="1800" spc="35" dirty="0">
                <a:latin typeface="Trebuchet MS"/>
                <a:cs typeface="Trebuchet MS"/>
              </a:rPr>
              <a:t>organisationens</a:t>
            </a:r>
            <a:r>
              <a:rPr sz="1800" spc="-85" dirty="0">
                <a:latin typeface="Trebuchet MS"/>
                <a:cs typeface="Trebuchet MS"/>
              </a:rPr>
              <a:t> </a:t>
            </a:r>
            <a:r>
              <a:rPr sz="1800" spc="30" dirty="0">
                <a:latin typeface="Trebuchet MS"/>
                <a:cs typeface="Trebuchet MS"/>
              </a:rPr>
              <a:t>förmåga</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5" dirty="0">
                <a:latin typeface="Trebuchet MS"/>
                <a:cs typeface="Trebuchet MS"/>
              </a:rPr>
              <a:t>Identifiera</a:t>
            </a:r>
            <a:r>
              <a:rPr sz="1800" spc="-105" dirty="0">
                <a:latin typeface="Trebuchet MS"/>
                <a:cs typeface="Trebuchet MS"/>
              </a:rPr>
              <a:t> </a:t>
            </a:r>
            <a:r>
              <a:rPr sz="1800" spc="20" dirty="0">
                <a:latin typeface="Trebuchet MS"/>
                <a:cs typeface="Trebuchet MS"/>
              </a:rPr>
              <a:t>affärsbehov</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35" dirty="0">
                <a:latin typeface="Trebuchet MS"/>
                <a:cs typeface="Trebuchet MS"/>
              </a:rPr>
              <a:t>Affärsproblem </a:t>
            </a:r>
            <a:r>
              <a:rPr sz="1800" spc="50" dirty="0">
                <a:latin typeface="Trebuchet MS"/>
                <a:cs typeface="Trebuchet MS"/>
              </a:rPr>
              <a:t>och</a:t>
            </a:r>
            <a:r>
              <a:rPr sz="1800" spc="-220" dirty="0">
                <a:latin typeface="Trebuchet MS"/>
                <a:cs typeface="Trebuchet MS"/>
              </a:rPr>
              <a:t> </a:t>
            </a:r>
            <a:r>
              <a:rPr sz="1800" spc="55" dirty="0">
                <a:latin typeface="Trebuchet MS"/>
                <a:cs typeface="Trebuchet MS"/>
              </a:rPr>
              <a:t>lösningar</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5" dirty="0">
                <a:latin typeface="Trebuchet MS"/>
                <a:cs typeface="Trebuchet MS"/>
              </a:rPr>
              <a:t>Börjar </a:t>
            </a:r>
            <a:r>
              <a:rPr sz="1800" spc="-55" dirty="0">
                <a:latin typeface="Trebuchet MS"/>
                <a:cs typeface="Trebuchet MS"/>
              </a:rPr>
              <a:t>oftast </a:t>
            </a:r>
            <a:r>
              <a:rPr sz="1800" spc="80" dirty="0">
                <a:latin typeface="Trebuchet MS"/>
                <a:cs typeface="Trebuchet MS"/>
              </a:rPr>
              <a:t>med</a:t>
            </a:r>
            <a:r>
              <a:rPr sz="1800" spc="-245" dirty="0">
                <a:latin typeface="Trebuchet MS"/>
                <a:cs typeface="Trebuchet MS"/>
              </a:rPr>
              <a:t> </a:t>
            </a:r>
            <a:r>
              <a:rPr sz="1800" spc="45" dirty="0">
                <a:latin typeface="Trebuchet MS"/>
                <a:cs typeface="Trebuchet MS"/>
              </a:rPr>
              <a:t>nulägesanalys</a:t>
            </a:r>
            <a:endParaRPr sz="1800">
              <a:latin typeface="Trebuchet MS"/>
              <a:cs typeface="Trebuchet MS"/>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36250" y="5403850"/>
            <a:ext cx="1535430" cy="1444625"/>
            <a:chOff x="10636250" y="5403850"/>
            <a:chExt cx="1535430" cy="1444625"/>
          </a:xfrm>
        </p:grpSpPr>
        <p:sp>
          <p:nvSpPr>
            <p:cNvPr id="3" name="object 3"/>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4" name="object 4"/>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5" name="object 5"/>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7" name="object 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8" name="object 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9" name="object 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0" name="object 1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1" name="object 11"/>
          <p:cNvGrpSpPr/>
          <p:nvPr/>
        </p:nvGrpSpPr>
        <p:grpSpPr>
          <a:xfrm>
            <a:off x="10636250" y="5403850"/>
            <a:ext cx="1535430" cy="1444625"/>
            <a:chOff x="10636250" y="5403850"/>
            <a:chExt cx="1535430" cy="1444625"/>
          </a:xfrm>
        </p:grpSpPr>
        <p:sp>
          <p:nvSpPr>
            <p:cNvPr id="12" name="object 12"/>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3" name="object 13"/>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sp>
          <p:nvSpPr>
            <p:cNvPr id="14" name="object 1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5" name="object 1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6" name="object 1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17" name="object 1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18" name="object 1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19" name="object 1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20" name="object 2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sp>
        <p:nvSpPr>
          <p:cNvPr id="21" name="object 21"/>
          <p:cNvSpPr/>
          <p:nvPr/>
        </p:nvSpPr>
        <p:spPr>
          <a:xfrm>
            <a:off x="0" y="0"/>
            <a:ext cx="5173667" cy="6864350"/>
          </a:xfrm>
          <a:prstGeom prst="rect">
            <a:avLst/>
          </a:prstGeom>
          <a:blipFill>
            <a:blip r:embed="rId3" cstate="print"/>
            <a:stretch>
              <a:fillRect/>
            </a:stretch>
          </a:blipFill>
        </p:spPr>
        <p:txBody>
          <a:bodyPr wrap="square" lIns="0" tIns="0" rIns="0" bIns="0" rtlCol="0"/>
          <a:lstStyle/>
          <a:p>
            <a:endParaRPr/>
          </a:p>
        </p:txBody>
      </p:sp>
      <p:grpSp>
        <p:nvGrpSpPr>
          <p:cNvPr id="22" name="object 22"/>
          <p:cNvGrpSpPr/>
          <p:nvPr/>
        </p:nvGrpSpPr>
        <p:grpSpPr>
          <a:xfrm>
            <a:off x="1923669" y="0"/>
            <a:ext cx="10268585" cy="6858000"/>
            <a:chOff x="1923669" y="0"/>
            <a:chExt cx="10268585" cy="6858000"/>
          </a:xfrm>
        </p:grpSpPr>
        <p:sp>
          <p:nvSpPr>
            <p:cNvPr id="23" name="object 2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24" name="object 2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sp>
          <p:nvSpPr>
            <p:cNvPr id="25" name="object 25"/>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26" name="object 26"/>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27" name="object 27"/>
            <p:cNvSpPr/>
            <p:nvPr/>
          </p:nvSpPr>
          <p:spPr>
            <a:xfrm>
              <a:off x="1923669" y="0"/>
              <a:ext cx="10268585" cy="6858000"/>
            </a:xfrm>
            <a:custGeom>
              <a:avLst/>
              <a:gdLst/>
              <a:ahLst/>
              <a:cxnLst/>
              <a:rect l="l" t="t" r="r" b="b"/>
              <a:pathLst>
                <a:path w="10268585" h="6858000">
                  <a:moveTo>
                    <a:pt x="0" y="0"/>
                  </a:moveTo>
                  <a:lnTo>
                    <a:pt x="10268331" y="0"/>
                  </a:lnTo>
                  <a:lnTo>
                    <a:pt x="10268331" y="6858000"/>
                  </a:lnTo>
                  <a:lnTo>
                    <a:pt x="0" y="6858000"/>
                  </a:lnTo>
                  <a:lnTo>
                    <a:pt x="0" y="0"/>
                  </a:lnTo>
                  <a:close/>
                </a:path>
              </a:pathLst>
            </a:custGeom>
            <a:solidFill>
              <a:srgbClr val="FFFFFF"/>
            </a:solidFill>
          </p:spPr>
          <p:txBody>
            <a:bodyPr wrap="square" lIns="0" tIns="0" rIns="0" bIns="0" rtlCol="0"/>
            <a:lstStyle/>
            <a:p>
              <a:endParaRPr/>
            </a:p>
          </p:txBody>
        </p:sp>
      </p:grpSp>
      <p:sp>
        <p:nvSpPr>
          <p:cNvPr id="28" name="object 28"/>
          <p:cNvSpPr txBox="1">
            <a:spLocks noGrp="1"/>
          </p:cNvSpPr>
          <p:nvPr>
            <p:ph type="title"/>
          </p:nvPr>
        </p:nvSpPr>
        <p:spPr>
          <a:xfrm>
            <a:off x="3096386" y="956564"/>
            <a:ext cx="3220085" cy="574040"/>
          </a:xfrm>
          <a:prstGeom prst="rect">
            <a:avLst/>
          </a:prstGeom>
        </p:spPr>
        <p:txBody>
          <a:bodyPr vert="horz" wrap="square" lIns="0" tIns="12700" rIns="0" bIns="0" rtlCol="0">
            <a:spAutoFit/>
          </a:bodyPr>
          <a:lstStyle/>
          <a:p>
            <a:pPr marL="12700">
              <a:lnSpc>
                <a:spcPct val="100000"/>
              </a:lnSpc>
              <a:spcBef>
                <a:spcPts val="100"/>
              </a:spcBef>
            </a:pPr>
            <a:r>
              <a:rPr sz="3600" spc="-320" dirty="0">
                <a:solidFill>
                  <a:srgbClr val="10B6F4"/>
                </a:solidFill>
              </a:rPr>
              <a:t>Verksamhetsanalys</a:t>
            </a:r>
            <a:endParaRPr sz="3600"/>
          </a:p>
        </p:txBody>
      </p:sp>
      <p:sp>
        <p:nvSpPr>
          <p:cNvPr id="29" name="object 29"/>
          <p:cNvSpPr/>
          <p:nvPr/>
        </p:nvSpPr>
        <p:spPr>
          <a:xfrm>
            <a:off x="1818639" y="934072"/>
            <a:ext cx="259715" cy="300990"/>
          </a:xfrm>
          <a:custGeom>
            <a:avLst/>
            <a:gdLst/>
            <a:ahLst/>
            <a:cxnLst/>
            <a:rect l="l" t="t" r="r" b="b"/>
            <a:pathLst>
              <a:path w="259714" h="300990">
                <a:moveTo>
                  <a:pt x="0" y="0"/>
                </a:moveTo>
                <a:lnTo>
                  <a:pt x="0" y="300774"/>
                </a:lnTo>
                <a:lnTo>
                  <a:pt x="259295" y="150380"/>
                </a:lnTo>
                <a:lnTo>
                  <a:pt x="0" y="0"/>
                </a:lnTo>
                <a:close/>
              </a:path>
            </a:pathLst>
          </a:custGeom>
          <a:solidFill>
            <a:srgbClr val="10B6F4"/>
          </a:solidFill>
        </p:spPr>
        <p:txBody>
          <a:bodyPr wrap="square" lIns="0" tIns="0" rIns="0" bIns="0" rtlCol="0"/>
          <a:lstStyle/>
          <a:p>
            <a:endParaRPr/>
          </a:p>
        </p:txBody>
      </p:sp>
      <p:sp>
        <p:nvSpPr>
          <p:cNvPr id="30" name="object 30"/>
          <p:cNvSpPr txBox="1"/>
          <p:nvPr/>
        </p:nvSpPr>
        <p:spPr>
          <a:xfrm>
            <a:off x="2959226" y="1800606"/>
            <a:ext cx="7564755" cy="4697730"/>
          </a:xfrm>
          <a:prstGeom prst="rect">
            <a:avLst/>
          </a:prstGeom>
        </p:spPr>
        <p:txBody>
          <a:bodyPr vert="horz" wrap="square" lIns="0" tIns="88265" rIns="0" bIns="0" rtlCol="0">
            <a:spAutoFit/>
          </a:bodyPr>
          <a:lstStyle/>
          <a:p>
            <a:pPr marL="241300" indent="-228600">
              <a:lnSpc>
                <a:spcPct val="100000"/>
              </a:lnSpc>
              <a:spcBef>
                <a:spcPts val="695"/>
              </a:spcBef>
              <a:buClr>
                <a:srgbClr val="10B6F4"/>
              </a:buClr>
              <a:buSzPct val="107692"/>
              <a:buFont typeface="Wingdings"/>
              <a:buChar char=""/>
              <a:tabLst>
                <a:tab pos="240665" algn="l"/>
                <a:tab pos="241300" algn="l"/>
              </a:tabLst>
            </a:pPr>
            <a:r>
              <a:rPr sz="1300" spc="20" dirty="0">
                <a:latin typeface="Trebuchet MS"/>
                <a:cs typeface="Trebuchet MS"/>
              </a:rPr>
              <a:t>Det</a:t>
            </a:r>
            <a:r>
              <a:rPr sz="1300" spc="-75" dirty="0">
                <a:latin typeface="Trebuchet MS"/>
                <a:cs typeface="Trebuchet MS"/>
              </a:rPr>
              <a:t> </a:t>
            </a:r>
            <a:r>
              <a:rPr sz="1300" spc="10" dirty="0">
                <a:latin typeface="Trebuchet MS"/>
                <a:cs typeface="Trebuchet MS"/>
              </a:rPr>
              <a:t>finns</a:t>
            </a:r>
            <a:r>
              <a:rPr sz="1300" spc="-65" dirty="0">
                <a:latin typeface="Trebuchet MS"/>
                <a:cs typeface="Trebuchet MS"/>
              </a:rPr>
              <a:t> </a:t>
            </a:r>
            <a:r>
              <a:rPr sz="1300" spc="45" dirty="0">
                <a:latin typeface="Trebuchet MS"/>
                <a:cs typeface="Trebuchet MS"/>
              </a:rPr>
              <a:t>många</a:t>
            </a:r>
            <a:r>
              <a:rPr sz="1300" spc="-70" dirty="0">
                <a:latin typeface="Trebuchet MS"/>
                <a:cs typeface="Trebuchet MS"/>
              </a:rPr>
              <a:t> </a:t>
            </a:r>
            <a:r>
              <a:rPr sz="1300" spc="10" dirty="0">
                <a:latin typeface="Trebuchet MS"/>
                <a:cs typeface="Trebuchet MS"/>
              </a:rPr>
              <a:t>roller</a:t>
            </a:r>
            <a:r>
              <a:rPr sz="1300" spc="-75" dirty="0">
                <a:latin typeface="Trebuchet MS"/>
                <a:cs typeface="Trebuchet MS"/>
              </a:rPr>
              <a:t> </a:t>
            </a:r>
            <a:r>
              <a:rPr sz="1300" spc="50" dirty="0">
                <a:latin typeface="Trebuchet MS"/>
                <a:cs typeface="Trebuchet MS"/>
              </a:rPr>
              <a:t>som</a:t>
            </a:r>
            <a:r>
              <a:rPr sz="1300" spc="-70" dirty="0">
                <a:latin typeface="Trebuchet MS"/>
                <a:cs typeface="Trebuchet MS"/>
              </a:rPr>
              <a:t> </a:t>
            </a:r>
            <a:r>
              <a:rPr sz="1300" spc="10" dirty="0">
                <a:latin typeface="Trebuchet MS"/>
                <a:cs typeface="Trebuchet MS"/>
              </a:rPr>
              <a:t>arbetar</a:t>
            </a:r>
            <a:r>
              <a:rPr sz="1300" spc="-75" dirty="0">
                <a:latin typeface="Trebuchet MS"/>
                <a:cs typeface="Trebuchet MS"/>
              </a:rPr>
              <a:t> </a:t>
            </a:r>
            <a:r>
              <a:rPr sz="1300" spc="55" dirty="0">
                <a:latin typeface="Trebuchet MS"/>
                <a:cs typeface="Trebuchet MS"/>
              </a:rPr>
              <a:t>med</a:t>
            </a:r>
            <a:r>
              <a:rPr sz="1300" spc="-65" dirty="0">
                <a:latin typeface="Trebuchet MS"/>
                <a:cs typeface="Trebuchet MS"/>
              </a:rPr>
              <a:t> </a:t>
            </a:r>
            <a:r>
              <a:rPr sz="1300" spc="15" dirty="0">
                <a:latin typeface="Trebuchet MS"/>
                <a:cs typeface="Trebuchet MS"/>
              </a:rPr>
              <a:t>verksamhetsanalys:</a:t>
            </a:r>
            <a:endParaRPr sz="1300">
              <a:latin typeface="Trebuchet MS"/>
              <a:cs typeface="Trebuchet MS"/>
            </a:endParaRPr>
          </a:p>
          <a:p>
            <a:pPr marL="298450" lvl="1" indent="-228600">
              <a:lnSpc>
                <a:spcPct val="100000"/>
              </a:lnSpc>
              <a:spcBef>
                <a:spcPts val="745"/>
              </a:spcBef>
              <a:buClr>
                <a:srgbClr val="10B6F4"/>
              </a:buClr>
              <a:buSzPct val="107692"/>
              <a:buFont typeface="Wingdings"/>
              <a:buChar char=""/>
              <a:tabLst>
                <a:tab pos="297815" algn="l"/>
                <a:tab pos="298450" algn="l"/>
              </a:tabLst>
            </a:pPr>
            <a:r>
              <a:rPr sz="1300" spc="15" dirty="0">
                <a:latin typeface="Trebuchet MS"/>
                <a:cs typeface="Trebuchet MS"/>
              </a:rPr>
              <a:t>Processutvecklare</a:t>
            </a:r>
            <a:endParaRPr sz="1300">
              <a:latin typeface="Trebuchet MS"/>
              <a:cs typeface="Trebuchet MS"/>
            </a:endParaRPr>
          </a:p>
          <a:p>
            <a:pPr marL="298450" lvl="1" indent="-228600">
              <a:lnSpc>
                <a:spcPct val="100000"/>
              </a:lnSpc>
              <a:spcBef>
                <a:spcPts val="745"/>
              </a:spcBef>
              <a:buClr>
                <a:srgbClr val="10B6F4"/>
              </a:buClr>
              <a:buSzPct val="107692"/>
              <a:buFont typeface="Wingdings"/>
              <a:buChar char=""/>
              <a:tabLst>
                <a:tab pos="297815" algn="l"/>
                <a:tab pos="298450" algn="l"/>
              </a:tabLst>
            </a:pPr>
            <a:r>
              <a:rPr sz="1300" spc="10" dirty="0">
                <a:latin typeface="Trebuchet MS"/>
                <a:cs typeface="Trebuchet MS"/>
              </a:rPr>
              <a:t>Kravanalytiker</a:t>
            </a:r>
            <a:endParaRPr sz="1300">
              <a:latin typeface="Trebuchet MS"/>
              <a:cs typeface="Trebuchet MS"/>
            </a:endParaRPr>
          </a:p>
          <a:p>
            <a:pPr marL="298450" lvl="1" indent="-228600">
              <a:lnSpc>
                <a:spcPct val="100000"/>
              </a:lnSpc>
              <a:spcBef>
                <a:spcPts val="745"/>
              </a:spcBef>
              <a:buClr>
                <a:srgbClr val="10B6F4"/>
              </a:buClr>
              <a:buSzPct val="107692"/>
              <a:buFont typeface="Wingdings"/>
              <a:buChar char=""/>
              <a:tabLst>
                <a:tab pos="297815" algn="l"/>
                <a:tab pos="298450" algn="l"/>
              </a:tabLst>
            </a:pPr>
            <a:r>
              <a:rPr sz="1300" spc="5" dirty="0">
                <a:latin typeface="Trebuchet MS"/>
                <a:cs typeface="Trebuchet MS"/>
              </a:rPr>
              <a:t>Affärsarkitekter</a:t>
            </a:r>
            <a:endParaRPr sz="1300">
              <a:latin typeface="Trebuchet MS"/>
              <a:cs typeface="Trebuchet MS"/>
            </a:endParaRPr>
          </a:p>
          <a:p>
            <a:pPr marL="298450" lvl="1" indent="-228600">
              <a:lnSpc>
                <a:spcPct val="100000"/>
              </a:lnSpc>
              <a:spcBef>
                <a:spcPts val="840"/>
              </a:spcBef>
              <a:buClr>
                <a:srgbClr val="10B6F4"/>
              </a:buClr>
              <a:buSzPct val="107692"/>
              <a:buFont typeface="Wingdings"/>
              <a:buChar char=""/>
              <a:tabLst>
                <a:tab pos="297815" algn="l"/>
                <a:tab pos="298450" algn="l"/>
              </a:tabLst>
            </a:pPr>
            <a:r>
              <a:rPr sz="1300" spc="20" dirty="0">
                <a:latin typeface="Trebuchet MS"/>
                <a:cs typeface="Trebuchet MS"/>
              </a:rPr>
              <a:t>Produktägare</a:t>
            </a:r>
            <a:endParaRPr sz="1300">
              <a:latin typeface="Trebuchet MS"/>
              <a:cs typeface="Trebuchet MS"/>
            </a:endParaRPr>
          </a:p>
          <a:p>
            <a:pPr marL="298450" lvl="1" indent="-228600">
              <a:lnSpc>
                <a:spcPct val="100000"/>
              </a:lnSpc>
              <a:spcBef>
                <a:spcPts val="745"/>
              </a:spcBef>
              <a:buClr>
                <a:srgbClr val="10B6F4"/>
              </a:buClr>
              <a:buSzPct val="107692"/>
              <a:buFont typeface="Wingdings"/>
              <a:buChar char=""/>
              <a:tabLst>
                <a:tab pos="297815" algn="l"/>
                <a:tab pos="298450" algn="l"/>
              </a:tabLst>
            </a:pPr>
            <a:r>
              <a:rPr sz="1300" spc="-20" dirty="0">
                <a:latin typeface="Trebuchet MS"/>
                <a:cs typeface="Trebuchet MS"/>
              </a:rPr>
              <a:t>- </a:t>
            </a:r>
            <a:r>
              <a:rPr sz="1300" spc="55" dirty="0">
                <a:latin typeface="Trebuchet MS"/>
                <a:cs typeface="Trebuchet MS"/>
              </a:rPr>
              <a:t>med</a:t>
            </a:r>
            <a:r>
              <a:rPr sz="1300" spc="-120" dirty="0">
                <a:latin typeface="Trebuchet MS"/>
                <a:cs typeface="Trebuchet MS"/>
              </a:rPr>
              <a:t> </a:t>
            </a:r>
            <a:r>
              <a:rPr sz="1300" spc="-15" dirty="0">
                <a:latin typeface="Trebuchet MS"/>
                <a:cs typeface="Trebuchet MS"/>
              </a:rPr>
              <a:t>flera</a:t>
            </a:r>
            <a:endParaRPr sz="1300">
              <a:latin typeface="Trebuchet MS"/>
              <a:cs typeface="Trebuchet MS"/>
            </a:endParaRPr>
          </a:p>
          <a:p>
            <a:pPr lvl="1">
              <a:lnSpc>
                <a:spcPct val="100000"/>
              </a:lnSpc>
              <a:buClr>
                <a:srgbClr val="10B6F4"/>
              </a:buClr>
              <a:buFont typeface="Wingdings"/>
              <a:buChar char=""/>
            </a:pPr>
            <a:endParaRPr sz="1500">
              <a:latin typeface="Trebuchet MS"/>
              <a:cs typeface="Trebuchet MS"/>
            </a:endParaRPr>
          </a:p>
          <a:p>
            <a:pPr marL="12700" marR="5080">
              <a:lnSpc>
                <a:spcPct val="109200"/>
              </a:lnSpc>
              <a:spcBef>
                <a:spcPts val="1135"/>
              </a:spcBef>
              <a:buClr>
                <a:srgbClr val="10B6F4"/>
              </a:buClr>
              <a:buSzPct val="107692"/>
              <a:buFont typeface="Wingdings"/>
              <a:buChar char=""/>
              <a:tabLst>
                <a:tab pos="240665" algn="l"/>
                <a:tab pos="241300" algn="l"/>
              </a:tabLst>
            </a:pPr>
            <a:r>
              <a:rPr sz="1300" spc="25" dirty="0">
                <a:latin typeface="Trebuchet MS"/>
                <a:cs typeface="Trebuchet MS"/>
              </a:rPr>
              <a:t>Verksamhetsanalys </a:t>
            </a:r>
            <a:r>
              <a:rPr sz="1300" spc="15" dirty="0">
                <a:latin typeface="Trebuchet MS"/>
                <a:cs typeface="Trebuchet MS"/>
              </a:rPr>
              <a:t>är </a:t>
            </a:r>
            <a:r>
              <a:rPr sz="1300" spc="-10" dirty="0">
                <a:latin typeface="Trebuchet MS"/>
                <a:cs typeface="Trebuchet MS"/>
              </a:rPr>
              <a:t>relevant för </a:t>
            </a:r>
            <a:r>
              <a:rPr sz="1300" spc="-5" dirty="0">
                <a:latin typeface="Trebuchet MS"/>
                <a:cs typeface="Trebuchet MS"/>
              </a:rPr>
              <a:t>alla </a:t>
            </a:r>
            <a:r>
              <a:rPr sz="1300" spc="50" dirty="0">
                <a:latin typeface="Trebuchet MS"/>
                <a:cs typeface="Trebuchet MS"/>
              </a:rPr>
              <a:t>som </a:t>
            </a:r>
            <a:r>
              <a:rPr sz="1300" spc="10" dirty="0">
                <a:latin typeface="Trebuchet MS"/>
                <a:cs typeface="Trebuchet MS"/>
              </a:rPr>
              <a:t>arbetar </a:t>
            </a:r>
            <a:r>
              <a:rPr sz="1300" spc="55" dirty="0">
                <a:latin typeface="Trebuchet MS"/>
                <a:cs typeface="Trebuchet MS"/>
              </a:rPr>
              <a:t>med </a:t>
            </a:r>
            <a:r>
              <a:rPr sz="1300" spc="15" dirty="0">
                <a:latin typeface="Trebuchet MS"/>
                <a:cs typeface="Trebuchet MS"/>
              </a:rPr>
              <a:t>förändring. </a:t>
            </a:r>
            <a:r>
              <a:rPr sz="1300" spc="35" dirty="0">
                <a:latin typeface="Trebuchet MS"/>
                <a:cs typeface="Trebuchet MS"/>
              </a:rPr>
              <a:t>För </a:t>
            </a:r>
            <a:r>
              <a:rPr sz="1300" spc="-85" dirty="0">
                <a:latin typeface="Trebuchet MS"/>
                <a:cs typeface="Trebuchet MS"/>
              </a:rPr>
              <a:t>att </a:t>
            </a:r>
            <a:r>
              <a:rPr sz="1300" spc="20" dirty="0">
                <a:latin typeface="Trebuchet MS"/>
                <a:cs typeface="Trebuchet MS"/>
              </a:rPr>
              <a:t>röra </a:t>
            </a:r>
            <a:r>
              <a:rPr sz="1300" spc="60" dirty="0">
                <a:latin typeface="Trebuchet MS"/>
                <a:cs typeface="Trebuchet MS"/>
              </a:rPr>
              <a:t>oss </a:t>
            </a:r>
            <a:r>
              <a:rPr sz="1300" spc="-10" dirty="0">
                <a:latin typeface="Trebuchet MS"/>
                <a:cs typeface="Trebuchet MS"/>
              </a:rPr>
              <a:t>mot </a:t>
            </a:r>
            <a:r>
              <a:rPr sz="1300" spc="-75" dirty="0">
                <a:latin typeface="Trebuchet MS"/>
                <a:cs typeface="Trebuchet MS"/>
              </a:rPr>
              <a:t>ett  </a:t>
            </a:r>
            <a:r>
              <a:rPr sz="1300" spc="20" dirty="0">
                <a:latin typeface="Trebuchet MS"/>
                <a:cs typeface="Trebuchet MS"/>
              </a:rPr>
              <a:t>önskat</a:t>
            </a:r>
            <a:r>
              <a:rPr sz="1300" spc="-75" dirty="0">
                <a:latin typeface="Trebuchet MS"/>
                <a:cs typeface="Trebuchet MS"/>
              </a:rPr>
              <a:t> </a:t>
            </a:r>
            <a:r>
              <a:rPr sz="1300" spc="35" dirty="0">
                <a:latin typeface="Trebuchet MS"/>
                <a:cs typeface="Trebuchet MS"/>
              </a:rPr>
              <a:t>läge</a:t>
            </a:r>
            <a:r>
              <a:rPr sz="1300" spc="-65" dirty="0">
                <a:latin typeface="Trebuchet MS"/>
                <a:cs typeface="Trebuchet MS"/>
              </a:rPr>
              <a:t> </a:t>
            </a:r>
            <a:r>
              <a:rPr sz="1300" spc="50" dirty="0">
                <a:latin typeface="Trebuchet MS"/>
                <a:cs typeface="Trebuchet MS"/>
              </a:rPr>
              <a:t>behöver</a:t>
            </a:r>
            <a:r>
              <a:rPr sz="1300" spc="-70" dirty="0">
                <a:latin typeface="Trebuchet MS"/>
                <a:cs typeface="Trebuchet MS"/>
              </a:rPr>
              <a:t> </a:t>
            </a:r>
            <a:r>
              <a:rPr sz="1300" spc="35" dirty="0">
                <a:latin typeface="Trebuchet MS"/>
                <a:cs typeface="Trebuchet MS"/>
              </a:rPr>
              <a:t>vi</a:t>
            </a:r>
            <a:r>
              <a:rPr sz="1300" spc="-75" dirty="0">
                <a:latin typeface="Trebuchet MS"/>
                <a:cs typeface="Trebuchet MS"/>
              </a:rPr>
              <a:t> </a:t>
            </a:r>
            <a:r>
              <a:rPr sz="1300" spc="-15" dirty="0">
                <a:latin typeface="Trebuchet MS"/>
                <a:cs typeface="Trebuchet MS"/>
              </a:rPr>
              <a:t>förstå</a:t>
            </a:r>
            <a:r>
              <a:rPr sz="1300" spc="-65" dirty="0">
                <a:latin typeface="Trebuchet MS"/>
                <a:cs typeface="Trebuchet MS"/>
              </a:rPr>
              <a:t> </a:t>
            </a:r>
            <a:r>
              <a:rPr sz="1300" spc="10" dirty="0">
                <a:latin typeface="Trebuchet MS"/>
                <a:cs typeface="Trebuchet MS"/>
              </a:rPr>
              <a:t>nuläget</a:t>
            </a:r>
            <a:r>
              <a:rPr sz="1300" spc="-75" dirty="0">
                <a:latin typeface="Trebuchet MS"/>
                <a:cs typeface="Trebuchet MS"/>
              </a:rPr>
              <a:t> </a:t>
            </a:r>
            <a:r>
              <a:rPr sz="1300" spc="35" dirty="0">
                <a:latin typeface="Trebuchet MS"/>
                <a:cs typeface="Trebuchet MS"/>
              </a:rPr>
              <a:t>och</a:t>
            </a:r>
            <a:r>
              <a:rPr sz="1300" spc="-60" dirty="0">
                <a:latin typeface="Trebuchet MS"/>
                <a:cs typeface="Trebuchet MS"/>
              </a:rPr>
              <a:t> </a:t>
            </a:r>
            <a:r>
              <a:rPr sz="1300" dirty="0">
                <a:latin typeface="Trebuchet MS"/>
                <a:cs typeface="Trebuchet MS"/>
              </a:rPr>
              <a:t>det</a:t>
            </a:r>
            <a:r>
              <a:rPr sz="1300" spc="-75" dirty="0">
                <a:latin typeface="Trebuchet MS"/>
                <a:cs typeface="Trebuchet MS"/>
              </a:rPr>
              <a:t> </a:t>
            </a:r>
            <a:r>
              <a:rPr sz="1300" spc="15" dirty="0">
                <a:latin typeface="Trebuchet MS"/>
                <a:cs typeface="Trebuchet MS"/>
              </a:rPr>
              <a:t>är</a:t>
            </a:r>
            <a:r>
              <a:rPr sz="1300" spc="-70" dirty="0">
                <a:latin typeface="Trebuchet MS"/>
                <a:cs typeface="Trebuchet MS"/>
              </a:rPr>
              <a:t> </a:t>
            </a:r>
            <a:r>
              <a:rPr sz="1300" spc="45" dirty="0">
                <a:latin typeface="Trebuchet MS"/>
                <a:cs typeface="Trebuchet MS"/>
              </a:rPr>
              <a:t>då</a:t>
            </a:r>
            <a:r>
              <a:rPr sz="1300" spc="-70" dirty="0">
                <a:latin typeface="Trebuchet MS"/>
                <a:cs typeface="Trebuchet MS"/>
              </a:rPr>
              <a:t> </a:t>
            </a:r>
            <a:r>
              <a:rPr sz="1300" spc="35" dirty="0">
                <a:latin typeface="Trebuchet MS"/>
                <a:cs typeface="Trebuchet MS"/>
              </a:rPr>
              <a:t>vi</a:t>
            </a:r>
            <a:r>
              <a:rPr sz="1300" spc="-70" dirty="0">
                <a:latin typeface="Trebuchet MS"/>
                <a:cs typeface="Trebuchet MS"/>
              </a:rPr>
              <a:t> </a:t>
            </a:r>
            <a:r>
              <a:rPr sz="1300" spc="20" dirty="0">
                <a:latin typeface="Trebuchet MS"/>
                <a:cs typeface="Trebuchet MS"/>
              </a:rPr>
              <a:t>har</a:t>
            </a:r>
            <a:r>
              <a:rPr sz="1300" spc="-75" dirty="0">
                <a:latin typeface="Trebuchet MS"/>
                <a:cs typeface="Trebuchet MS"/>
              </a:rPr>
              <a:t> </a:t>
            </a:r>
            <a:r>
              <a:rPr sz="1300" spc="5" dirty="0">
                <a:latin typeface="Trebuchet MS"/>
                <a:cs typeface="Trebuchet MS"/>
              </a:rPr>
              <a:t>stor</a:t>
            </a:r>
            <a:r>
              <a:rPr sz="1300" spc="-70" dirty="0">
                <a:latin typeface="Trebuchet MS"/>
                <a:cs typeface="Trebuchet MS"/>
              </a:rPr>
              <a:t> </a:t>
            </a:r>
            <a:r>
              <a:rPr sz="1300" dirty="0">
                <a:latin typeface="Trebuchet MS"/>
                <a:cs typeface="Trebuchet MS"/>
              </a:rPr>
              <a:t>hjälp</a:t>
            </a:r>
            <a:r>
              <a:rPr sz="1300" spc="-70" dirty="0">
                <a:latin typeface="Trebuchet MS"/>
                <a:cs typeface="Trebuchet MS"/>
              </a:rPr>
              <a:t> </a:t>
            </a:r>
            <a:r>
              <a:rPr sz="1300" spc="20" dirty="0">
                <a:latin typeface="Trebuchet MS"/>
                <a:cs typeface="Trebuchet MS"/>
              </a:rPr>
              <a:t>av</a:t>
            </a:r>
            <a:r>
              <a:rPr sz="1300" spc="-70" dirty="0">
                <a:latin typeface="Trebuchet MS"/>
                <a:cs typeface="Trebuchet MS"/>
              </a:rPr>
              <a:t> </a:t>
            </a:r>
            <a:r>
              <a:rPr sz="1300" spc="35" dirty="0">
                <a:latin typeface="Trebuchet MS"/>
                <a:cs typeface="Trebuchet MS"/>
              </a:rPr>
              <a:t>verksamhetsmodellering</a:t>
            </a:r>
            <a:r>
              <a:rPr sz="1300" spc="-70" dirty="0">
                <a:latin typeface="Trebuchet MS"/>
                <a:cs typeface="Trebuchet MS"/>
              </a:rPr>
              <a:t> </a:t>
            </a:r>
            <a:r>
              <a:rPr sz="1300" spc="35" dirty="0">
                <a:latin typeface="Trebuchet MS"/>
                <a:cs typeface="Trebuchet MS"/>
              </a:rPr>
              <a:t>och</a:t>
            </a:r>
            <a:endParaRPr sz="1300">
              <a:latin typeface="Trebuchet MS"/>
              <a:cs typeface="Trebuchet MS"/>
            </a:endParaRPr>
          </a:p>
          <a:p>
            <a:pPr marL="12700" marR="13970">
              <a:lnSpc>
                <a:spcPct val="109200"/>
              </a:lnSpc>
            </a:pPr>
            <a:r>
              <a:rPr sz="1300" spc="5" dirty="0">
                <a:latin typeface="Trebuchet MS"/>
                <a:cs typeface="Trebuchet MS"/>
              </a:rPr>
              <a:t>-analys.</a:t>
            </a:r>
            <a:r>
              <a:rPr sz="1300" spc="-180" dirty="0">
                <a:latin typeface="Trebuchet MS"/>
                <a:cs typeface="Trebuchet MS"/>
              </a:rPr>
              <a:t> </a:t>
            </a:r>
            <a:r>
              <a:rPr sz="1300" spc="65" dirty="0">
                <a:latin typeface="Trebuchet MS"/>
                <a:cs typeface="Trebuchet MS"/>
              </a:rPr>
              <a:t>Genom</a:t>
            </a:r>
            <a:r>
              <a:rPr sz="1300" spc="-60" dirty="0">
                <a:latin typeface="Trebuchet MS"/>
                <a:cs typeface="Trebuchet MS"/>
              </a:rPr>
              <a:t> </a:t>
            </a:r>
            <a:r>
              <a:rPr sz="1300" spc="-85" dirty="0">
                <a:latin typeface="Trebuchet MS"/>
                <a:cs typeface="Trebuchet MS"/>
              </a:rPr>
              <a:t>att</a:t>
            </a:r>
            <a:r>
              <a:rPr sz="1300" spc="-70" dirty="0">
                <a:latin typeface="Trebuchet MS"/>
                <a:cs typeface="Trebuchet MS"/>
              </a:rPr>
              <a:t> </a:t>
            </a:r>
            <a:r>
              <a:rPr sz="1300" spc="30" dirty="0">
                <a:latin typeface="Trebuchet MS"/>
                <a:cs typeface="Trebuchet MS"/>
              </a:rPr>
              <a:t>överblicka</a:t>
            </a:r>
            <a:r>
              <a:rPr sz="1300" spc="-65" dirty="0">
                <a:latin typeface="Trebuchet MS"/>
                <a:cs typeface="Trebuchet MS"/>
              </a:rPr>
              <a:t> </a:t>
            </a:r>
            <a:r>
              <a:rPr sz="1300" spc="20" dirty="0">
                <a:latin typeface="Trebuchet MS"/>
                <a:cs typeface="Trebuchet MS"/>
              </a:rPr>
              <a:t>processer,</a:t>
            </a:r>
            <a:r>
              <a:rPr sz="1300" spc="-175" dirty="0">
                <a:latin typeface="Trebuchet MS"/>
                <a:cs typeface="Trebuchet MS"/>
              </a:rPr>
              <a:t> </a:t>
            </a:r>
            <a:r>
              <a:rPr sz="1300" spc="10" dirty="0">
                <a:latin typeface="Trebuchet MS"/>
                <a:cs typeface="Trebuchet MS"/>
              </a:rPr>
              <a:t>informationsflöden</a:t>
            </a:r>
            <a:r>
              <a:rPr sz="1300" spc="-60" dirty="0">
                <a:latin typeface="Trebuchet MS"/>
                <a:cs typeface="Trebuchet MS"/>
              </a:rPr>
              <a:t> </a:t>
            </a:r>
            <a:r>
              <a:rPr sz="1300" spc="35" dirty="0">
                <a:latin typeface="Trebuchet MS"/>
                <a:cs typeface="Trebuchet MS"/>
              </a:rPr>
              <a:t>och</a:t>
            </a:r>
            <a:r>
              <a:rPr sz="1300" spc="-60" dirty="0">
                <a:latin typeface="Trebuchet MS"/>
                <a:cs typeface="Trebuchet MS"/>
              </a:rPr>
              <a:t> </a:t>
            </a:r>
            <a:r>
              <a:rPr sz="1300" spc="35" dirty="0">
                <a:latin typeface="Trebuchet MS"/>
                <a:cs typeface="Trebuchet MS"/>
              </a:rPr>
              <a:t>målstyrning</a:t>
            </a:r>
            <a:r>
              <a:rPr sz="1300" spc="-60" dirty="0">
                <a:latin typeface="Trebuchet MS"/>
                <a:cs typeface="Trebuchet MS"/>
              </a:rPr>
              <a:t> </a:t>
            </a:r>
            <a:r>
              <a:rPr sz="1300" spc="40" dirty="0">
                <a:latin typeface="Trebuchet MS"/>
                <a:cs typeface="Trebuchet MS"/>
              </a:rPr>
              <a:t>kan</a:t>
            </a:r>
            <a:r>
              <a:rPr sz="1300" spc="-60" dirty="0">
                <a:latin typeface="Trebuchet MS"/>
                <a:cs typeface="Trebuchet MS"/>
              </a:rPr>
              <a:t> </a:t>
            </a:r>
            <a:r>
              <a:rPr sz="1300" spc="35" dirty="0">
                <a:latin typeface="Trebuchet MS"/>
                <a:cs typeface="Trebuchet MS"/>
              </a:rPr>
              <a:t>vi</a:t>
            </a:r>
            <a:r>
              <a:rPr sz="1300" spc="-70" dirty="0">
                <a:latin typeface="Trebuchet MS"/>
                <a:cs typeface="Trebuchet MS"/>
              </a:rPr>
              <a:t> </a:t>
            </a:r>
            <a:r>
              <a:rPr sz="1300" spc="-65" dirty="0">
                <a:latin typeface="Trebuchet MS"/>
                <a:cs typeface="Trebuchet MS"/>
              </a:rPr>
              <a:t>ta </a:t>
            </a:r>
            <a:r>
              <a:rPr sz="1300" spc="20" dirty="0">
                <a:latin typeface="Trebuchet MS"/>
                <a:cs typeface="Trebuchet MS"/>
              </a:rPr>
              <a:t>reda</a:t>
            </a:r>
            <a:r>
              <a:rPr sz="1300" spc="-60" dirty="0">
                <a:latin typeface="Trebuchet MS"/>
                <a:cs typeface="Trebuchet MS"/>
              </a:rPr>
              <a:t> </a:t>
            </a:r>
            <a:r>
              <a:rPr sz="1300" spc="45" dirty="0">
                <a:latin typeface="Trebuchet MS"/>
                <a:cs typeface="Trebuchet MS"/>
              </a:rPr>
              <a:t>på</a:t>
            </a:r>
            <a:r>
              <a:rPr sz="1300" spc="-65" dirty="0">
                <a:latin typeface="Trebuchet MS"/>
                <a:cs typeface="Trebuchet MS"/>
              </a:rPr>
              <a:t> </a:t>
            </a:r>
            <a:r>
              <a:rPr sz="1300" spc="30" dirty="0">
                <a:latin typeface="Trebuchet MS"/>
                <a:cs typeface="Trebuchet MS"/>
              </a:rPr>
              <a:t>vilka  </a:t>
            </a:r>
            <a:r>
              <a:rPr sz="1300" spc="50" dirty="0">
                <a:latin typeface="Trebuchet MS"/>
                <a:cs typeface="Trebuchet MS"/>
              </a:rPr>
              <a:t>som</a:t>
            </a:r>
            <a:r>
              <a:rPr sz="1300" spc="-65" dirty="0">
                <a:latin typeface="Trebuchet MS"/>
                <a:cs typeface="Trebuchet MS"/>
              </a:rPr>
              <a:t> </a:t>
            </a:r>
            <a:r>
              <a:rPr sz="1300" spc="35" dirty="0">
                <a:latin typeface="Trebuchet MS"/>
                <a:cs typeface="Trebuchet MS"/>
              </a:rPr>
              <a:t>påverkas</a:t>
            </a:r>
            <a:r>
              <a:rPr sz="1300" spc="-60" dirty="0">
                <a:latin typeface="Trebuchet MS"/>
                <a:cs typeface="Trebuchet MS"/>
              </a:rPr>
              <a:t> </a:t>
            </a:r>
            <a:r>
              <a:rPr sz="1300" spc="35" dirty="0">
                <a:latin typeface="Trebuchet MS"/>
                <a:cs typeface="Trebuchet MS"/>
              </a:rPr>
              <a:t>och</a:t>
            </a:r>
            <a:r>
              <a:rPr sz="1300" spc="-60" dirty="0">
                <a:latin typeface="Trebuchet MS"/>
                <a:cs typeface="Trebuchet MS"/>
              </a:rPr>
              <a:t> </a:t>
            </a:r>
            <a:r>
              <a:rPr sz="1300" spc="30" dirty="0">
                <a:latin typeface="Trebuchet MS"/>
                <a:cs typeface="Trebuchet MS"/>
              </a:rPr>
              <a:t>vilka</a:t>
            </a:r>
            <a:r>
              <a:rPr sz="1300" spc="-65" dirty="0">
                <a:latin typeface="Trebuchet MS"/>
                <a:cs typeface="Trebuchet MS"/>
              </a:rPr>
              <a:t> </a:t>
            </a:r>
            <a:r>
              <a:rPr sz="1300" spc="30" dirty="0">
                <a:latin typeface="Trebuchet MS"/>
                <a:cs typeface="Trebuchet MS"/>
              </a:rPr>
              <a:t>resurser</a:t>
            </a:r>
            <a:r>
              <a:rPr sz="1300" spc="-70" dirty="0">
                <a:latin typeface="Trebuchet MS"/>
                <a:cs typeface="Trebuchet MS"/>
              </a:rPr>
              <a:t> </a:t>
            </a:r>
            <a:r>
              <a:rPr sz="1300" spc="35" dirty="0">
                <a:latin typeface="Trebuchet MS"/>
                <a:cs typeface="Trebuchet MS"/>
              </a:rPr>
              <a:t>vi</a:t>
            </a:r>
            <a:r>
              <a:rPr sz="1300" spc="-70" dirty="0">
                <a:latin typeface="Trebuchet MS"/>
                <a:cs typeface="Trebuchet MS"/>
              </a:rPr>
              <a:t> </a:t>
            </a:r>
            <a:r>
              <a:rPr sz="1300" spc="50" dirty="0">
                <a:latin typeface="Trebuchet MS"/>
                <a:cs typeface="Trebuchet MS"/>
              </a:rPr>
              <a:t>behöver</a:t>
            </a:r>
            <a:r>
              <a:rPr sz="1300" spc="-65" dirty="0">
                <a:latin typeface="Trebuchet MS"/>
                <a:cs typeface="Trebuchet MS"/>
              </a:rPr>
              <a:t> </a:t>
            </a:r>
            <a:r>
              <a:rPr sz="1300" spc="-10" dirty="0">
                <a:latin typeface="Trebuchet MS"/>
                <a:cs typeface="Trebuchet MS"/>
              </a:rPr>
              <a:t>skjuta</a:t>
            </a:r>
            <a:r>
              <a:rPr sz="1300" spc="-65" dirty="0">
                <a:latin typeface="Trebuchet MS"/>
                <a:cs typeface="Trebuchet MS"/>
              </a:rPr>
              <a:t> </a:t>
            </a:r>
            <a:r>
              <a:rPr sz="1300" spc="-35" dirty="0">
                <a:latin typeface="Trebuchet MS"/>
                <a:cs typeface="Trebuchet MS"/>
              </a:rPr>
              <a:t>till</a:t>
            </a:r>
            <a:r>
              <a:rPr sz="1300" spc="-70" dirty="0">
                <a:latin typeface="Trebuchet MS"/>
                <a:cs typeface="Trebuchet MS"/>
              </a:rPr>
              <a:t> </a:t>
            </a:r>
            <a:r>
              <a:rPr sz="1300" spc="-10" dirty="0">
                <a:latin typeface="Trebuchet MS"/>
                <a:cs typeface="Trebuchet MS"/>
              </a:rPr>
              <a:t>för</a:t>
            </a:r>
            <a:r>
              <a:rPr sz="1300" spc="-70" dirty="0">
                <a:latin typeface="Trebuchet MS"/>
                <a:cs typeface="Trebuchet MS"/>
              </a:rPr>
              <a:t> </a:t>
            </a:r>
            <a:r>
              <a:rPr sz="1300" spc="-85" dirty="0">
                <a:latin typeface="Trebuchet MS"/>
                <a:cs typeface="Trebuchet MS"/>
              </a:rPr>
              <a:t>att</a:t>
            </a:r>
            <a:r>
              <a:rPr sz="1300" spc="-70" dirty="0">
                <a:latin typeface="Trebuchet MS"/>
                <a:cs typeface="Trebuchet MS"/>
              </a:rPr>
              <a:t> </a:t>
            </a:r>
            <a:r>
              <a:rPr sz="1300" spc="20" dirty="0">
                <a:latin typeface="Trebuchet MS"/>
                <a:cs typeface="Trebuchet MS"/>
              </a:rPr>
              <a:t>utvecklingsinsatser</a:t>
            </a:r>
            <a:r>
              <a:rPr sz="1300" spc="-70" dirty="0">
                <a:latin typeface="Trebuchet MS"/>
                <a:cs typeface="Trebuchet MS"/>
              </a:rPr>
              <a:t> </a:t>
            </a:r>
            <a:r>
              <a:rPr sz="1300" spc="55" dirty="0">
                <a:latin typeface="Trebuchet MS"/>
                <a:cs typeface="Trebuchet MS"/>
              </a:rPr>
              <a:t>ska</a:t>
            </a:r>
            <a:r>
              <a:rPr sz="1300" spc="-60" dirty="0">
                <a:latin typeface="Trebuchet MS"/>
                <a:cs typeface="Trebuchet MS"/>
              </a:rPr>
              <a:t> </a:t>
            </a:r>
            <a:r>
              <a:rPr sz="1300" spc="20" dirty="0">
                <a:latin typeface="Trebuchet MS"/>
                <a:cs typeface="Trebuchet MS"/>
              </a:rPr>
              <a:t>nå</a:t>
            </a:r>
            <a:r>
              <a:rPr sz="1300" spc="-65" dirty="0">
                <a:latin typeface="Trebuchet MS"/>
                <a:cs typeface="Trebuchet MS"/>
              </a:rPr>
              <a:t> </a:t>
            </a:r>
            <a:r>
              <a:rPr sz="1300" spc="30" dirty="0">
                <a:latin typeface="Trebuchet MS"/>
                <a:cs typeface="Trebuchet MS"/>
              </a:rPr>
              <a:t>tryggt</a:t>
            </a:r>
            <a:r>
              <a:rPr sz="1300" spc="-70" dirty="0">
                <a:latin typeface="Trebuchet MS"/>
                <a:cs typeface="Trebuchet MS"/>
              </a:rPr>
              <a:t> </a:t>
            </a:r>
            <a:r>
              <a:rPr sz="1300" spc="5" dirty="0">
                <a:latin typeface="Trebuchet MS"/>
                <a:cs typeface="Trebuchet MS"/>
              </a:rPr>
              <a:t>i</a:t>
            </a:r>
            <a:endParaRPr sz="1300">
              <a:latin typeface="Trebuchet MS"/>
              <a:cs typeface="Trebuchet MS"/>
            </a:endParaRPr>
          </a:p>
          <a:p>
            <a:pPr marL="12700">
              <a:lnSpc>
                <a:spcPct val="100000"/>
              </a:lnSpc>
              <a:spcBef>
                <a:spcPts val="240"/>
              </a:spcBef>
            </a:pPr>
            <a:r>
              <a:rPr sz="1300" dirty="0">
                <a:latin typeface="Trebuchet MS"/>
                <a:cs typeface="Trebuchet MS"/>
              </a:rPr>
              <a:t>hamn.</a:t>
            </a:r>
            <a:endParaRPr sz="1300">
              <a:latin typeface="Trebuchet MS"/>
              <a:cs typeface="Trebuchet MS"/>
            </a:endParaRPr>
          </a:p>
          <a:p>
            <a:pPr>
              <a:lnSpc>
                <a:spcPct val="100000"/>
              </a:lnSpc>
            </a:pPr>
            <a:endParaRPr sz="1500">
              <a:latin typeface="Trebuchet MS"/>
              <a:cs typeface="Trebuchet MS"/>
            </a:endParaRPr>
          </a:p>
          <a:p>
            <a:pPr marL="241300" indent="-228600">
              <a:lnSpc>
                <a:spcPct val="100000"/>
              </a:lnSpc>
              <a:spcBef>
                <a:spcPts val="1310"/>
              </a:spcBef>
              <a:buClr>
                <a:srgbClr val="10B6F4"/>
              </a:buClr>
              <a:buSzPct val="107692"/>
              <a:buFont typeface="Wingdings"/>
              <a:buChar char=""/>
              <a:tabLst>
                <a:tab pos="240665" algn="l"/>
                <a:tab pos="241300" algn="l"/>
              </a:tabLst>
            </a:pPr>
            <a:r>
              <a:rPr sz="1300" spc="90" dirty="0">
                <a:latin typeface="Trebuchet MS"/>
                <a:cs typeface="Trebuchet MS"/>
              </a:rPr>
              <a:t>De</a:t>
            </a:r>
            <a:r>
              <a:rPr sz="1300" spc="-65" dirty="0">
                <a:latin typeface="Trebuchet MS"/>
                <a:cs typeface="Trebuchet MS"/>
              </a:rPr>
              <a:t> </a:t>
            </a:r>
            <a:r>
              <a:rPr sz="1300" spc="20" dirty="0">
                <a:latin typeface="Trebuchet MS"/>
                <a:cs typeface="Trebuchet MS"/>
              </a:rPr>
              <a:t>arbetsuppgifter</a:t>
            </a:r>
            <a:r>
              <a:rPr sz="1300" spc="-75" dirty="0">
                <a:latin typeface="Trebuchet MS"/>
                <a:cs typeface="Trebuchet MS"/>
              </a:rPr>
              <a:t> </a:t>
            </a:r>
            <a:r>
              <a:rPr sz="1300" spc="50" dirty="0">
                <a:latin typeface="Trebuchet MS"/>
                <a:cs typeface="Trebuchet MS"/>
              </a:rPr>
              <a:t>som</a:t>
            </a:r>
            <a:r>
              <a:rPr sz="1300" spc="-70" dirty="0">
                <a:latin typeface="Trebuchet MS"/>
                <a:cs typeface="Trebuchet MS"/>
              </a:rPr>
              <a:t> </a:t>
            </a:r>
            <a:r>
              <a:rPr sz="1300" spc="55" dirty="0">
                <a:latin typeface="Trebuchet MS"/>
                <a:cs typeface="Trebuchet MS"/>
              </a:rPr>
              <a:t>ska</a:t>
            </a:r>
            <a:r>
              <a:rPr sz="1300" spc="-70" dirty="0">
                <a:latin typeface="Trebuchet MS"/>
                <a:cs typeface="Trebuchet MS"/>
              </a:rPr>
              <a:t> </a:t>
            </a:r>
            <a:r>
              <a:rPr sz="1300" spc="30" dirty="0">
                <a:latin typeface="Trebuchet MS"/>
                <a:cs typeface="Trebuchet MS"/>
              </a:rPr>
              <a:t>genomföras</a:t>
            </a:r>
            <a:r>
              <a:rPr sz="1300" spc="-65" dirty="0">
                <a:latin typeface="Trebuchet MS"/>
                <a:cs typeface="Trebuchet MS"/>
              </a:rPr>
              <a:t> </a:t>
            </a:r>
            <a:r>
              <a:rPr sz="1300" spc="45" dirty="0">
                <a:latin typeface="Trebuchet MS"/>
                <a:cs typeface="Trebuchet MS"/>
              </a:rPr>
              <a:t>under</a:t>
            </a:r>
            <a:r>
              <a:rPr sz="1300" spc="-75" dirty="0">
                <a:latin typeface="Trebuchet MS"/>
                <a:cs typeface="Trebuchet MS"/>
              </a:rPr>
              <a:t> </a:t>
            </a:r>
            <a:r>
              <a:rPr sz="1300" spc="25" dirty="0">
                <a:latin typeface="Trebuchet MS"/>
                <a:cs typeface="Trebuchet MS"/>
              </a:rPr>
              <a:t>verksamhetsanalysen</a:t>
            </a:r>
            <a:r>
              <a:rPr sz="1300" spc="-60" dirty="0">
                <a:latin typeface="Trebuchet MS"/>
                <a:cs typeface="Trebuchet MS"/>
              </a:rPr>
              <a:t> </a:t>
            </a:r>
            <a:r>
              <a:rPr sz="1300" spc="-25" dirty="0">
                <a:latin typeface="Trebuchet MS"/>
                <a:cs typeface="Trebuchet MS"/>
              </a:rPr>
              <a:t>är:</a:t>
            </a:r>
            <a:endParaRPr sz="1300">
              <a:latin typeface="Trebuchet MS"/>
              <a:cs typeface="Trebuchet MS"/>
            </a:endParaRPr>
          </a:p>
          <a:p>
            <a:pPr marL="298450" lvl="1" indent="-228600">
              <a:lnSpc>
                <a:spcPct val="100000"/>
              </a:lnSpc>
              <a:spcBef>
                <a:spcPts val="720"/>
              </a:spcBef>
              <a:buClr>
                <a:srgbClr val="10B6F4"/>
              </a:buClr>
              <a:buSzPct val="107692"/>
              <a:buFont typeface="Wingdings"/>
              <a:buChar char=""/>
              <a:tabLst>
                <a:tab pos="297815" algn="l"/>
                <a:tab pos="298450" algn="l"/>
              </a:tabLst>
            </a:pPr>
            <a:r>
              <a:rPr sz="1300" b="1" spc="40" dirty="0">
                <a:latin typeface="Trebuchet MS"/>
                <a:cs typeface="Trebuchet MS"/>
              </a:rPr>
              <a:t>Identifiera</a:t>
            </a:r>
            <a:r>
              <a:rPr sz="1300" b="1" spc="-70" dirty="0">
                <a:latin typeface="Trebuchet MS"/>
                <a:cs typeface="Trebuchet MS"/>
              </a:rPr>
              <a:t> </a:t>
            </a:r>
            <a:r>
              <a:rPr sz="1300" b="1" spc="60" dirty="0">
                <a:latin typeface="Trebuchet MS"/>
                <a:cs typeface="Trebuchet MS"/>
              </a:rPr>
              <a:t>informationstillgångarna</a:t>
            </a:r>
            <a:endParaRPr sz="1300">
              <a:latin typeface="Trebuchet MS"/>
              <a:cs typeface="Trebuchet MS"/>
            </a:endParaRPr>
          </a:p>
          <a:p>
            <a:pPr marL="298450" lvl="1" indent="-228600">
              <a:lnSpc>
                <a:spcPct val="100000"/>
              </a:lnSpc>
              <a:spcBef>
                <a:spcPts val="740"/>
              </a:spcBef>
              <a:buClr>
                <a:srgbClr val="10B6F4"/>
              </a:buClr>
              <a:buSzPct val="107692"/>
              <a:buFont typeface="Wingdings"/>
              <a:buChar char=""/>
              <a:tabLst>
                <a:tab pos="297815" algn="l"/>
                <a:tab pos="298450" algn="l"/>
              </a:tabLst>
            </a:pPr>
            <a:r>
              <a:rPr sz="1300" dirty="0">
                <a:latin typeface="Trebuchet MS"/>
                <a:cs typeface="Trebuchet MS"/>
              </a:rPr>
              <a:t>Identifiera</a:t>
            </a:r>
            <a:r>
              <a:rPr sz="1300" spc="-70" dirty="0">
                <a:latin typeface="Trebuchet MS"/>
                <a:cs typeface="Trebuchet MS"/>
              </a:rPr>
              <a:t> </a:t>
            </a:r>
            <a:r>
              <a:rPr sz="1300" spc="25" dirty="0">
                <a:latin typeface="Trebuchet MS"/>
                <a:cs typeface="Trebuchet MS"/>
              </a:rPr>
              <a:t>kraven</a:t>
            </a:r>
            <a:r>
              <a:rPr sz="1300" spc="-65" dirty="0">
                <a:latin typeface="Trebuchet MS"/>
                <a:cs typeface="Trebuchet MS"/>
              </a:rPr>
              <a:t> </a:t>
            </a:r>
            <a:r>
              <a:rPr sz="1300" spc="-20" dirty="0">
                <a:latin typeface="Trebuchet MS"/>
                <a:cs typeface="Trebuchet MS"/>
              </a:rPr>
              <a:t>-</a:t>
            </a:r>
            <a:r>
              <a:rPr sz="1300" spc="-65" dirty="0">
                <a:latin typeface="Trebuchet MS"/>
                <a:cs typeface="Trebuchet MS"/>
              </a:rPr>
              <a:t> </a:t>
            </a:r>
            <a:r>
              <a:rPr sz="1300" spc="95" dirty="0">
                <a:latin typeface="Trebuchet MS"/>
                <a:cs typeface="Trebuchet MS"/>
              </a:rPr>
              <a:t>Mer</a:t>
            </a:r>
            <a:r>
              <a:rPr sz="1300" spc="-75" dirty="0">
                <a:latin typeface="Trebuchet MS"/>
                <a:cs typeface="Trebuchet MS"/>
              </a:rPr>
              <a:t> </a:t>
            </a:r>
            <a:r>
              <a:rPr sz="1300" spc="45" dirty="0">
                <a:latin typeface="Trebuchet MS"/>
                <a:cs typeface="Trebuchet MS"/>
              </a:rPr>
              <a:t>om</a:t>
            </a:r>
            <a:r>
              <a:rPr sz="1300" spc="-70" dirty="0">
                <a:latin typeface="Trebuchet MS"/>
                <a:cs typeface="Trebuchet MS"/>
              </a:rPr>
              <a:t> </a:t>
            </a:r>
            <a:r>
              <a:rPr sz="1300" spc="-25" dirty="0">
                <a:latin typeface="Trebuchet MS"/>
                <a:cs typeface="Trebuchet MS"/>
              </a:rPr>
              <a:t>detta</a:t>
            </a:r>
            <a:r>
              <a:rPr sz="1300" spc="-70" dirty="0">
                <a:latin typeface="Trebuchet MS"/>
                <a:cs typeface="Trebuchet MS"/>
              </a:rPr>
              <a:t> </a:t>
            </a:r>
            <a:r>
              <a:rPr sz="1300" spc="20" dirty="0">
                <a:latin typeface="Trebuchet MS"/>
                <a:cs typeface="Trebuchet MS"/>
              </a:rPr>
              <a:t>senare</a:t>
            </a:r>
            <a:r>
              <a:rPr sz="1300" spc="-65" dirty="0">
                <a:latin typeface="Trebuchet MS"/>
                <a:cs typeface="Trebuchet MS"/>
              </a:rPr>
              <a:t> </a:t>
            </a:r>
            <a:r>
              <a:rPr sz="1300" spc="5" dirty="0">
                <a:latin typeface="Trebuchet MS"/>
                <a:cs typeface="Trebuchet MS"/>
              </a:rPr>
              <a:t>i</a:t>
            </a:r>
            <a:r>
              <a:rPr sz="1300" spc="-75" dirty="0">
                <a:latin typeface="Trebuchet MS"/>
                <a:cs typeface="Trebuchet MS"/>
              </a:rPr>
              <a:t> </a:t>
            </a:r>
            <a:r>
              <a:rPr sz="1300" spc="45" dirty="0">
                <a:latin typeface="Trebuchet MS"/>
                <a:cs typeface="Trebuchet MS"/>
              </a:rPr>
              <a:t>kursen</a:t>
            </a:r>
            <a:endParaRPr sz="1300">
              <a:latin typeface="Trebuchet MS"/>
              <a:cs typeface="Trebuchet MS"/>
            </a:endParaRPr>
          </a:p>
          <a:p>
            <a:pPr marL="298450" lvl="1" indent="-228600">
              <a:lnSpc>
                <a:spcPct val="100000"/>
              </a:lnSpc>
              <a:spcBef>
                <a:spcPts val="745"/>
              </a:spcBef>
              <a:buClr>
                <a:srgbClr val="10B6F4"/>
              </a:buClr>
              <a:buSzPct val="107692"/>
              <a:buFont typeface="Wingdings"/>
              <a:buChar char=""/>
              <a:tabLst>
                <a:tab pos="297815" algn="l"/>
                <a:tab pos="298450" algn="l"/>
              </a:tabLst>
            </a:pPr>
            <a:r>
              <a:rPr sz="1300" b="1" spc="70" dirty="0">
                <a:latin typeface="Trebuchet MS"/>
                <a:cs typeface="Trebuchet MS"/>
              </a:rPr>
              <a:t>Klassificera</a:t>
            </a:r>
            <a:r>
              <a:rPr sz="1300" b="1" spc="-70" dirty="0">
                <a:latin typeface="Trebuchet MS"/>
                <a:cs typeface="Trebuchet MS"/>
              </a:rPr>
              <a:t> </a:t>
            </a:r>
            <a:r>
              <a:rPr sz="1300" b="1" spc="55" dirty="0">
                <a:latin typeface="Trebuchet MS"/>
                <a:cs typeface="Trebuchet MS"/>
              </a:rPr>
              <a:t>informationstillgångar</a:t>
            </a:r>
            <a:endParaRPr sz="1300">
              <a:latin typeface="Trebuchet MS"/>
              <a:cs typeface="Trebuchet MS"/>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806335" y="2275662"/>
            <a:ext cx="3668395" cy="2894965"/>
          </a:xfrm>
          <a:custGeom>
            <a:avLst/>
            <a:gdLst/>
            <a:ahLst/>
            <a:cxnLst/>
            <a:rect l="l" t="t" r="r" b="b"/>
            <a:pathLst>
              <a:path w="3668395" h="2894965">
                <a:moveTo>
                  <a:pt x="3668280" y="0"/>
                </a:moveTo>
                <a:lnTo>
                  <a:pt x="0" y="0"/>
                </a:lnTo>
                <a:lnTo>
                  <a:pt x="0" y="2624328"/>
                </a:lnTo>
                <a:lnTo>
                  <a:pt x="1677530" y="2624328"/>
                </a:lnTo>
                <a:lnTo>
                  <a:pt x="1834146" y="2894342"/>
                </a:lnTo>
                <a:lnTo>
                  <a:pt x="1990737" y="2624328"/>
                </a:lnTo>
                <a:lnTo>
                  <a:pt x="3668280" y="2624328"/>
                </a:lnTo>
                <a:lnTo>
                  <a:pt x="3668280" y="0"/>
                </a:lnTo>
                <a:close/>
              </a:path>
            </a:pathLst>
          </a:custGeom>
          <a:solidFill>
            <a:srgbClr val="10B6F4"/>
          </a:solidFill>
        </p:spPr>
        <p:txBody>
          <a:bodyPr wrap="square" lIns="0" tIns="0" rIns="0" bIns="0" rtlCol="0"/>
          <a:lstStyle/>
          <a:p>
            <a:endParaRPr/>
          </a:p>
        </p:txBody>
      </p:sp>
      <p:sp>
        <p:nvSpPr>
          <p:cNvPr id="8" name="object 8"/>
          <p:cNvSpPr/>
          <p:nvPr/>
        </p:nvSpPr>
        <p:spPr>
          <a:xfrm>
            <a:off x="5294604" y="1008159"/>
            <a:ext cx="5015128" cy="484168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0" y="5788373"/>
            <a:ext cx="12192000" cy="1069975"/>
          </a:xfrm>
          <a:custGeom>
            <a:avLst/>
            <a:gdLst/>
            <a:ahLst/>
            <a:cxnLst/>
            <a:rect l="l" t="t" r="r" b="b"/>
            <a:pathLst>
              <a:path w="12192000" h="1069975">
                <a:moveTo>
                  <a:pt x="0" y="1069626"/>
                </a:moveTo>
                <a:lnTo>
                  <a:pt x="12192000" y="1069626"/>
                </a:lnTo>
                <a:lnTo>
                  <a:pt x="12192000" y="0"/>
                </a:lnTo>
                <a:lnTo>
                  <a:pt x="0" y="0"/>
                </a:lnTo>
                <a:lnTo>
                  <a:pt x="0" y="1069626"/>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0" y="0"/>
            <a:ext cx="12192000" cy="6848475"/>
            <a:chOff x="0" y="0"/>
            <a:chExt cx="12192000" cy="68484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9" name="object 19"/>
            <p:cNvSpPr/>
            <p:nvPr/>
          </p:nvSpPr>
          <p:spPr>
            <a:xfrm>
              <a:off x="0" y="0"/>
              <a:ext cx="12192000" cy="5788660"/>
            </a:xfrm>
            <a:custGeom>
              <a:avLst/>
              <a:gdLst/>
              <a:ahLst/>
              <a:cxnLst/>
              <a:rect l="l" t="t" r="r" b="b"/>
              <a:pathLst>
                <a:path w="12192000" h="5788660">
                  <a:moveTo>
                    <a:pt x="12192000" y="0"/>
                  </a:moveTo>
                  <a:lnTo>
                    <a:pt x="0" y="0"/>
                  </a:lnTo>
                  <a:lnTo>
                    <a:pt x="0" y="5788372"/>
                  </a:lnTo>
                  <a:lnTo>
                    <a:pt x="12192000" y="5788372"/>
                  </a:lnTo>
                  <a:lnTo>
                    <a:pt x="12192000" y="0"/>
                  </a:lnTo>
                  <a:close/>
                </a:path>
              </a:pathLst>
            </a:custGeom>
            <a:solidFill>
              <a:srgbClr val="FFFFFF"/>
            </a:solidFill>
          </p:spPr>
          <p:txBody>
            <a:bodyPr wrap="square" lIns="0" tIns="0" rIns="0" bIns="0" rtlCol="0"/>
            <a:lstStyle/>
            <a:p>
              <a:endParaRPr/>
            </a:p>
          </p:txBody>
        </p:sp>
      </p:grpSp>
      <p:sp>
        <p:nvSpPr>
          <p:cNvPr id="20" name="object 20"/>
          <p:cNvSpPr txBox="1"/>
          <p:nvPr/>
        </p:nvSpPr>
        <p:spPr>
          <a:xfrm>
            <a:off x="1335760" y="2619756"/>
            <a:ext cx="2977515" cy="695960"/>
          </a:xfrm>
          <a:prstGeom prst="rect">
            <a:avLst/>
          </a:prstGeom>
        </p:spPr>
        <p:txBody>
          <a:bodyPr vert="horz" wrap="square" lIns="0" tIns="12700" rIns="0" bIns="0" rtlCol="0">
            <a:spAutoFit/>
          </a:bodyPr>
          <a:lstStyle/>
          <a:p>
            <a:pPr marL="12700">
              <a:lnSpc>
                <a:spcPct val="100000"/>
              </a:lnSpc>
              <a:spcBef>
                <a:spcPts val="100"/>
              </a:spcBef>
            </a:pPr>
            <a:r>
              <a:rPr sz="4400" spc="-330" dirty="0">
                <a:latin typeface="Trebuchet MS"/>
                <a:cs typeface="Trebuchet MS"/>
              </a:rPr>
              <a:t>Nulägesanalys</a:t>
            </a:r>
            <a:endParaRPr sz="4400">
              <a:latin typeface="Trebuchet MS"/>
              <a:cs typeface="Trebuchet MS"/>
            </a:endParaRPr>
          </a:p>
        </p:txBody>
      </p:sp>
      <p:sp>
        <p:nvSpPr>
          <p:cNvPr id="21" name="object 21"/>
          <p:cNvSpPr/>
          <p:nvPr/>
        </p:nvSpPr>
        <p:spPr>
          <a:xfrm>
            <a:off x="4752263" y="1200150"/>
            <a:ext cx="0" cy="3544570"/>
          </a:xfrm>
          <a:custGeom>
            <a:avLst/>
            <a:gdLst/>
            <a:ahLst/>
            <a:cxnLst/>
            <a:rect l="l" t="t" r="r" b="b"/>
            <a:pathLst>
              <a:path h="3544570">
                <a:moveTo>
                  <a:pt x="0" y="0"/>
                </a:moveTo>
                <a:lnTo>
                  <a:pt x="1" y="3543972"/>
                </a:lnTo>
              </a:path>
            </a:pathLst>
          </a:custGeom>
          <a:ln w="12700">
            <a:solidFill>
              <a:srgbClr val="0FAEE9"/>
            </a:solidFill>
          </a:ln>
        </p:spPr>
        <p:txBody>
          <a:bodyPr wrap="square" lIns="0" tIns="0" rIns="0" bIns="0" rtlCol="0"/>
          <a:lstStyle/>
          <a:p>
            <a:endParaRPr/>
          </a:p>
        </p:txBody>
      </p:sp>
      <p:sp>
        <p:nvSpPr>
          <p:cNvPr id="22" name="object 22"/>
          <p:cNvSpPr txBox="1">
            <a:spLocks noGrp="1"/>
          </p:cNvSpPr>
          <p:nvPr>
            <p:ph type="title"/>
          </p:nvPr>
        </p:nvSpPr>
        <p:spPr>
          <a:xfrm>
            <a:off x="5061902" y="1297940"/>
            <a:ext cx="2993390" cy="299720"/>
          </a:xfrm>
          <a:prstGeom prst="rect">
            <a:avLst/>
          </a:prstGeom>
        </p:spPr>
        <p:txBody>
          <a:bodyPr vert="horz" wrap="square" lIns="0" tIns="12700" rIns="0" bIns="0" rtlCol="0">
            <a:spAutoFit/>
          </a:bodyPr>
          <a:lstStyle/>
          <a:p>
            <a:pPr marL="12700">
              <a:lnSpc>
                <a:spcPct val="100000"/>
              </a:lnSpc>
              <a:spcBef>
                <a:spcPts val="100"/>
              </a:spcBef>
            </a:pPr>
            <a:r>
              <a:rPr spc="100" dirty="0">
                <a:solidFill>
                  <a:srgbClr val="000000"/>
                </a:solidFill>
              </a:rPr>
              <a:t>En </a:t>
            </a:r>
            <a:r>
              <a:rPr spc="45" dirty="0">
                <a:solidFill>
                  <a:srgbClr val="000000"/>
                </a:solidFill>
              </a:rPr>
              <a:t>nulägesanalys</a:t>
            </a:r>
            <a:r>
              <a:rPr spc="-345" dirty="0">
                <a:solidFill>
                  <a:srgbClr val="000000"/>
                </a:solidFill>
              </a:rPr>
              <a:t> </a:t>
            </a:r>
            <a:r>
              <a:rPr spc="50" dirty="0">
                <a:solidFill>
                  <a:srgbClr val="000000"/>
                </a:solidFill>
              </a:rPr>
              <a:t>beskriver:</a:t>
            </a:r>
          </a:p>
        </p:txBody>
      </p:sp>
      <p:sp>
        <p:nvSpPr>
          <p:cNvPr id="23" name="object 23"/>
          <p:cNvSpPr txBox="1"/>
          <p:nvPr/>
        </p:nvSpPr>
        <p:spPr>
          <a:xfrm>
            <a:off x="5061902" y="1613408"/>
            <a:ext cx="2131060" cy="1818639"/>
          </a:xfrm>
          <a:prstGeom prst="rect">
            <a:avLst/>
          </a:prstGeom>
        </p:spPr>
        <p:txBody>
          <a:bodyPr vert="horz" wrap="square" lIns="0" tIns="154305" rIns="0" bIns="0" rtlCol="0">
            <a:spAutoFit/>
          </a:bodyPr>
          <a:lstStyle/>
          <a:p>
            <a:pPr marL="241300" indent="-228600">
              <a:lnSpc>
                <a:spcPct val="100000"/>
              </a:lnSpc>
              <a:spcBef>
                <a:spcPts val="1215"/>
              </a:spcBef>
              <a:buClr>
                <a:srgbClr val="10B6F4"/>
              </a:buClr>
              <a:buSzPct val="111111"/>
              <a:buFont typeface="Wingdings"/>
              <a:buChar char=""/>
              <a:tabLst>
                <a:tab pos="241300" algn="l"/>
              </a:tabLst>
            </a:pPr>
            <a:r>
              <a:rPr sz="1800" spc="5" dirty="0">
                <a:latin typeface="Trebuchet MS"/>
                <a:cs typeface="Trebuchet MS"/>
              </a:rPr>
              <a:t>Företagets</a:t>
            </a:r>
            <a:r>
              <a:rPr sz="1800" spc="-135" dirty="0">
                <a:latin typeface="Trebuchet MS"/>
                <a:cs typeface="Trebuchet MS"/>
              </a:rPr>
              <a:t> </a:t>
            </a:r>
            <a:r>
              <a:rPr sz="1800" spc="45" dirty="0">
                <a:latin typeface="Trebuchet MS"/>
                <a:cs typeface="Trebuchet MS"/>
              </a:rPr>
              <a:t>nuläge</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dirty="0">
                <a:latin typeface="Trebuchet MS"/>
                <a:cs typeface="Trebuchet MS"/>
              </a:rPr>
              <a:t>Företaget</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10" dirty="0">
                <a:latin typeface="Trebuchet MS"/>
                <a:cs typeface="Trebuchet MS"/>
              </a:rPr>
              <a:t>Affärsmiljön</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65" dirty="0">
                <a:latin typeface="Trebuchet MS"/>
                <a:cs typeface="Trebuchet MS"/>
              </a:rPr>
              <a:t>Omvärlden</a:t>
            </a:r>
            <a:endParaRPr sz="1800">
              <a:latin typeface="Trebuchet MS"/>
              <a:cs typeface="Trebuchet MS"/>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7" name="object 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8" name="object 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9" name="object 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0" name="object 1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sp>
        <p:nvSpPr>
          <p:cNvPr id="11" name="object 11"/>
          <p:cNvSpPr/>
          <p:nvPr/>
        </p:nvSpPr>
        <p:spPr>
          <a:xfrm>
            <a:off x="0" y="0"/>
            <a:ext cx="5173667" cy="6864350"/>
          </a:xfrm>
          <a:prstGeom prst="rect">
            <a:avLst/>
          </a:prstGeom>
          <a:blipFill>
            <a:blip r:embed="rId3" cstate="print"/>
            <a:stretch>
              <a:fillRect/>
            </a:stretch>
          </a:blipFill>
        </p:spPr>
        <p:txBody>
          <a:bodyPr wrap="square" lIns="0" tIns="0" rIns="0" bIns="0" rtlCol="0"/>
          <a:lstStyle/>
          <a:p>
            <a:endParaRPr/>
          </a:p>
        </p:txBody>
      </p:sp>
      <p:grpSp>
        <p:nvGrpSpPr>
          <p:cNvPr id="12" name="object 12"/>
          <p:cNvGrpSpPr/>
          <p:nvPr/>
        </p:nvGrpSpPr>
        <p:grpSpPr>
          <a:xfrm>
            <a:off x="1923669" y="0"/>
            <a:ext cx="10268585" cy="6858000"/>
            <a:chOff x="1923669" y="0"/>
            <a:chExt cx="10268585" cy="6858000"/>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sp>
          <p:nvSpPr>
            <p:cNvPr id="15" name="object 15"/>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6" name="object 16"/>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7" name="object 17"/>
            <p:cNvSpPr/>
            <p:nvPr/>
          </p:nvSpPr>
          <p:spPr>
            <a:xfrm>
              <a:off x="1923669" y="0"/>
              <a:ext cx="10268585" cy="6858000"/>
            </a:xfrm>
            <a:custGeom>
              <a:avLst/>
              <a:gdLst/>
              <a:ahLst/>
              <a:cxnLst/>
              <a:rect l="l" t="t" r="r" b="b"/>
              <a:pathLst>
                <a:path w="10268585" h="6858000">
                  <a:moveTo>
                    <a:pt x="0" y="0"/>
                  </a:moveTo>
                  <a:lnTo>
                    <a:pt x="10268331" y="0"/>
                  </a:lnTo>
                  <a:lnTo>
                    <a:pt x="10268331" y="6858000"/>
                  </a:lnTo>
                  <a:lnTo>
                    <a:pt x="0" y="6858000"/>
                  </a:lnTo>
                  <a:lnTo>
                    <a:pt x="0" y="0"/>
                  </a:lnTo>
                  <a:close/>
                </a:path>
              </a:pathLst>
            </a:custGeom>
            <a:solidFill>
              <a:srgbClr val="FFFFFF"/>
            </a:solidFill>
          </p:spPr>
          <p:txBody>
            <a:bodyPr wrap="square" lIns="0" tIns="0" rIns="0" bIns="0" rtlCol="0"/>
            <a:lstStyle/>
            <a:p>
              <a:endParaRPr/>
            </a:p>
          </p:txBody>
        </p:sp>
      </p:grpSp>
      <p:sp>
        <p:nvSpPr>
          <p:cNvPr id="18" name="object 18"/>
          <p:cNvSpPr txBox="1">
            <a:spLocks noGrp="1"/>
          </p:cNvSpPr>
          <p:nvPr>
            <p:ph type="title"/>
          </p:nvPr>
        </p:nvSpPr>
        <p:spPr>
          <a:xfrm>
            <a:off x="3096386" y="956564"/>
            <a:ext cx="2399665" cy="574040"/>
          </a:xfrm>
          <a:prstGeom prst="rect">
            <a:avLst/>
          </a:prstGeom>
        </p:spPr>
        <p:txBody>
          <a:bodyPr vert="horz" wrap="square" lIns="0" tIns="12700" rIns="0" bIns="0" rtlCol="0">
            <a:spAutoFit/>
          </a:bodyPr>
          <a:lstStyle/>
          <a:p>
            <a:pPr marL="12700">
              <a:lnSpc>
                <a:spcPct val="100000"/>
              </a:lnSpc>
              <a:spcBef>
                <a:spcPts val="100"/>
              </a:spcBef>
            </a:pPr>
            <a:r>
              <a:rPr sz="3600" spc="-290" dirty="0">
                <a:solidFill>
                  <a:srgbClr val="10B6F4"/>
                </a:solidFill>
              </a:rPr>
              <a:t>Nulä</a:t>
            </a:r>
            <a:r>
              <a:rPr sz="3600" spc="-320" dirty="0">
                <a:solidFill>
                  <a:srgbClr val="10B6F4"/>
                </a:solidFill>
              </a:rPr>
              <a:t>g</a:t>
            </a:r>
            <a:r>
              <a:rPr sz="3600" spc="-340" dirty="0">
                <a:solidFill>
                  <a:srgbClr val="10B6F4"/>
                </a:solidFill>
              </a:rPr>
              <a:t>e</a:t>
            </a:r>
            <a:r>
              <a:rPr sz="3600" spc="-225" dirty="0">
                <a:solidFill>
                  <a:srgbClr val="10B6F4"/>
                </a:solidFill>
              </a:rPr>
              <a:t>s</a:t>
            </a:r>
            <a:r>
              <a:rPr sz="3600" spc="-340" dirty="0">
                <a:solidFill>
                  <a:srgbClr val="10B6F4"/>
                </a:solidFill>
              </a:rPr>
              <a:t>anal</a:t>
            </a:r>
            <a:r>
              <a:rPr sz="3600" spc="-395" dirty="0">
                <a:solidFill>
                  <a:srgbClr val="10B6F4"/>
                </a:solidFill>
              </a:rPr>
              <a:t>y</a:t>
            </a:r>
            <a:r>
              <a:rPr sz="3600" spc="-65" dirty="0">
                <a:solidFill>
                  <a:srgbClr val="10B6F4"/>
                </a:solidFill>
              </a:rPr>
              <a:t>s</a:t>
            </a:r>
            <a:endParaRPr sz="3600"/>
          </a:p>
        </p:txBody>
      </p:sp>
      <p:sp>
        <p:nvSpPr>
          <p:cNvPr id="19" name="object 19"/>
          <p:cNvSpPr/>
          <p:nvPr/>
        </p:nvSpPr>
        <p:spPr>
          <a:xfrm>
            <a:off x="1818639" y="934072"/>
            <a:ext cx="259715" cy="300990"/>
          </a:xfrm>
          <a:custGeom>
            <a:avLst/>
            <a:gdLst/>
            <a:ahLst/>
            <a:cxnLst/>
            <a:rect l="l" t="t" r="r" b="b"/>
            <a:pathLst>
              <a:path w="259714" h="300990">
                <a:moveTo>
                  <a:pt x="0" y="0"/>
                </a:moveTo>
                <a:lnTo>
                  <a:pt x="0" y="300774"/>
                </a:lnTo>
                <a:lnTo>
                  <a:pt x="259295" y="150380"/>
                </a:lnTo>
                <a:lnTo>
                  <a:pt x="0" y="0"/>
                </a:lnTo>
                <a:close/>
              </a:path>
            </a:pathLst>
          </a:custGeom>
          <a:solidFill>
            <a:srgbClr val="10B6F4"/>
          </a:solidFill>
        </p:spPr>
        <p:txBody>
          <a:bodyPr wrap="square" lIns="0" tIns="0" rIns="0" bIns="0" rtlCol="0"/>
          <a:lstStyle/>
          <a:p>
            <a:endParaRPr/>
          </a:p>
        </p:txBody>
      </p:sp>
      <p:sp>
        <p:nvSpPr>
          <p:cNvPr id="20" name="object 20"/>
          <p:cNvSpPr txBox="1"/>
          <p:nvPr/>
        </p:nvSpPr>
        <p:spPr>
          <a:xfrm>
            <a:off x="2959226" y="2262123"/>
            <a:ext cx="5920105" cy="3628390"/>
          </a:xfrm>
          <a:prstGeom prst="rect">
            <a:avLst/>
          </a:prstGeom>
        </p:spPr>
        <p:txBody>
          <a:bodyPr vert="horz" wrap="square" lIns="0" tIns="11430" rIns="0" bIns="0" rtlCol="0">
            <a:spAutoFit/>
          </a:bodyPr>
          <a:lstStyle/>
          <a:p>
            <a:pPr marL="12700" marR="135255">
              <a:lnSpc>
                <a:spcPct val="109200"/>
              </a:lnSpc>
              <a:spcBef>
                <a:spcPts val="90"/>
              </a:spcBef>
            </a:pPr>
            <a:r>
              <a:rPr sz="1600" spc="90" dirty="0">
                <a:latin typeface="Trebuchet MS"/>
                <a:cs typeface="Trebuchet MS"/>
              </a:rPr>
              <a:t>En</a:t>
            </a:r>
            <a:r>
              <a:rPr sz="1600" spc="-90" dirty="0">
                <a:latin typeface="Trebuchet MS"/>
                <a:cs typeface="Trebuchet MS"/>
              </a:rPr>
              <a:t> </a:t>
            </a:r>
            <a:r>
              <a:rPr sz="1600" b="1" spc="80" dirty="0">
                <a:latin typeface="Trebuchet MS"/>
                <a:cs typeface="Trebuchet MS"/>
              </a:rPr>
              <a:t>nulägesanalys</a:t>
            </a:r>
            <a:r>
              <a:rPr sz="1600" b="1" spc="-90" dirty="0">
                <a:latin typeface="Trebuchet MS"/>
                <a:cs typeface="Trebuchet MS"/>
              </a:rPr>
              <a:t> </a:t>
            </a:r>
            <a:r>
              <a:rPr sz="1600" spc="25" dirty="0">
                <a:latin typeface="Trebuchet MS"/>
                <a:cs typeface="Trebuchet MS"/>
              </a:rPr>
              <a:t>är</a:t>
            </a:r>
            <a:r>
              <a:rPr sz="1600" spc="-85" dirty="0">
                <a:latin typeface="Trebuchet MS"/>
                <a:cs typeface="Trebuchet MS"/>
              </a:rPr>
              <a:t> </a:t>
            </a:r>
            <a:r>
              <a:rPr sz="1600" spc="40" dirty="0">
                <a:latin typeface="Trebuchet MS"/>
                <a:cs typeface="Trebuchet MS"/>
              </a:rPr>
              <a:t>en</a:t>
            </a:r>
            <a:r>
              <a:rPr sz="1600" spc="-90" dirty="0">
                <a:latin typeface="Trebuchet MS"/>
                <a:cs typeface="Trebuchet MS"/>
              </a:rPr>
              <a:t> </a:t>
            </a:r>
            <a:r>
              <a:rPr sz="1600" spc="30" dirty="0">
                <a:latin typeface="Trebuchet MS"/>
                <a:cs typeface="Trebuchet MS"/>
              </a:rPr>
              <a:t>analys</a:t>
            </a:r>
            <a:r>
              <a:rPr sz="1600" spc="-75" dirty="0">
                <a:latin typeface="Trebuchet MS"/>
                <a:cs typeface="Trebuchet MS"/>
              </a:rPr>
              <a:t> </a:t>
            </a:r>
            <a:r>
              <a:rPr sz="1600" spc="65" dirty="0">
                <a:latin typeface="Trebuchet MS"/>
                <a:cs typeface="Trebuchet MS"/>
              </a:rPr>
              <a:t>avsedd</a:t>
            </a:r>
            <a:r>
              <a:rPr sz="1600" spc="-85" dirty="0">
                <a:latin typeface="Trebuchet MS"/>
                <a:cs typeface="Trebuchet MS"/>
              </a:rPr>
              <a:t> </a:t>
            </a:r>
            <a:r>
              <a:rPr sz="1600" spc="60" dirty="0">
                <a:latin typeface="Trebuchet MS"/>
                <a:cs typeface="Trebuchet MS"/>
              </a:rPr>
              <a:t>skapa</a:t>
            </a:r>
            <a:r>
              <a:rPr sz="1600" spc="-85" dirty="0">
                <a:latin typeface="Trebuchet MS"/>
                <a:cs typeface="Trebuchet MS"/>
              </a:rPr>
              <a:t> </a:t>
            </a:r>
            <a:r>
              <a:rPr sz="1600" spc="40" dirty="0">
                <a:latin typeface="Trebuchet MS"/>
                <a:cs typeface="Trebuchet MS"/>
              </a:rPr>
              <a:t>en</a:t>
            </a:r>
            <a:r>
              <a:rPr sz="1600" spc="-85" dirty="0">
                <a:latin typeface="Trebuchet MS"/>
                <a:cs typeface="Trebuchet MS"/>
              </a:rPr>
              <a:t> </a:t>
            </a:r>
            <a:r>
              <a:rPr sz="1600" spc="10" dirty="0">
                <a:latin typeface="Trebuchet MS"/>
                <a:cs typeface="Trebuchet MS"/>
              </a:rPr>
              <a:t>objektiv</a:t>
            </a:r>
            <a:r>
              <a:rPr sz="1600" spc="-90" dirty="0">
                <a:latin typeface="Trebuchet MS"/>
                <a:cs typeface="Trebuchet MS"/>
              </a:rPr>
              <a:t> </a:t>
            </a:r>
            <a:r>
              <a:rPr sz="1600" spc="60" dirty="0">
                <a:latin typeface="Trebuchet MS"/>
                <a:cs typeface="Trebuchet MS"/>
              </a:rPr>
              <a:t>bild  </a:t>
            </a:r>
            <a:r>
              <a:rPr sz="1600" spc="25" dirty="0">
                <a:latin typeface="Trebuchet MS"/>
                <a:cs typeface="Trebuchet MS"/>
              </a:rPr>
              <a:t>av </a:t>
            </a:r>
            <a:r>
              <a:rPr sz="1600" spc="-5" dirty="0">
                <a:latin typeface="Trebuchet MS"/>
                <a:cs typeface="Trebuchet MS"/>
              </a:rPr>
              <a:t>det </a:t>
            </a:r>
            <a:r>
              <a:rPr sz="1600" spc="70" dirty="0">
                <a:latin typeface="Trebuchet MS"/>
                <a:cs typeface="Trebuchet MS"/>
              </a:rPr>
              <a:t>egna </a:t>
            </a:r>
            <a:r>
              <a:rPr sz="1600" spc="-30" dirty="0">
                <a:latin typeface="Trebuchet MS"/>
                <a:cs typeface="Trebuchet MS"/>
              </a:rPr>
              <a:t>företaget, </a:t>
            </a:r>
            <a:r>
              <a:rPr sz="1600" spc="25" dirty="0">
                <a:latin typeface="Trebuchet MS"/>
                <a:cs typeface="Trebuchet MS"/>
              </a:rPr>
              <a:t>omvärlden, </a:t>
            </a:r>
            <a:r>
              <a:rPr sz="1600" spc="45" dirty="0">
                <a:latin typeface="Trebuchet MS"/>
                <a:cs typeface="Trebuchet MS"/>
              </a:rPr>
              <a:t>marknaden och  </a:t>
            </a:r>
            <a:r>
              <a:rPr sz="1600" spc="15" dirty="0">
                <a:latin typeface="Trebuchet MS"/>
                <a:cs typeface="Trebuchet MS"/>
              </a:rPr>
              <a:t>konkurrenssituationen. </a:t>
            </a:r>
            <a:r>
              <a:rPr sz="1600" spc="90" dirty="0">
                <a:latin typeface="Trebuchet MS"/>
                <a:cs typeface="Trebuchet MS"/>
              </a:rPr>
              <a:t>En </a:t>
            </a:r>
            <a:r>
              <a:rPr sz="1600" spc="40" dirty="0">
                <a:latin typeface="Trebuchet MS"/>
                <a:cs typeface="Trebuchet MS"/>
              </a:rPr>
              <a:t>nulägesanalys </a:t>
            </a:r>
            <a:r>
              <a:rPr sz="1600" spc="90" dirty="0">
                <a:latin typeface="Trebuchet MS"/>
                <a:cs typeface="Trebuchet MS"/>
              </a:rPr>
              <a:t>görs </a:t>
            </a:r>
            <a:r>
              <a:rPr sz="1600" spc="-50" dirty="0">
                <a:latin typeface="Trebuchet MS"/>
                <a:cs typeface="Trebuchet MS"/>
              </a:rPr>
              <a:t>oftast </a:t>
            </a:r>
            <a:r>
              <a:rPr sz="1600" spc="50" dirty="0">
                <a:latin typeface="Trebuchet MS"/>
                <a:cs typeface="Trebuchet MS"/>
              </a:rPr>
              <a:t>bland  </a:t>
            </a:r>
            <a:r>
              <a:rPr sz="1600" spc="15" dirty="0">
                <a:latin typeface="Trebuchet MS"/>
                <a:cs typeface="Trebuchet MS"/>
              </a:rPr>
              <a:t>nyare</a:t>
            </a:r>
            <a:r>
              <a:rPr sz="1600" spc="-90" dirty="0">
                <a:latin typeface="Trebuchet MS"/>
                <a:cs typeface="Trebuchet MS"/>
              </a:rPr>
              <a:t> </a:t>
            </a:r>
            <a:r>
              <a:rPr sz="1600" spc="20" dirty="0">
                <a:latin typeface="Trebuchet MS"/>
                <a:cs typeface="Trebuchet MS"/>
              </a:rPr>
              <a:t>eller</a:t>
            </a:r>
            <a:r>
              <a:rPr sz="1600" spc="-90" dirty="0">
                <a:latin typeface="Trebuchet MS"/>
                <a:cs typeface="Trebuchet MS"/>
              </a:rPr>
              <a:t> </a:t>
            </a:r>
            <a:r>
              <a:rPr sz="1600" spc="-25" dirty="0">
                <a:latin typeface="Trebuchet MS"/>
                <a:cs typeface="Trebuchet MS"/>
              </a:rPr>
              <a:t>helt</a:t>
            </a:r>
            <a:r>
              <a:rPr sz="1600" spc="-80" dirty="0">
                <a:latin typeface="Trebuchet MS"/>
                <a:cs typeface="Trebuchet MS"/>
              </a:rPr>
              <a:t> </a:t>
            </a:r>
            <a:r>
              <a:rPr sz="1600" spc="60" dirty="0">
                <a:latin typeface="Trebuchet MS"/>
                <a:cs typeface="Trebuchet MS"/>
              </a:rPr>
              <a:t>nyskapade</a:t>
            </a:r>
            <a:r>
              <a:rPr sz="1600" spc="-95" dirty="0">
                <a:latin typeface="Trebuchet MS"/>
                <a:cs typeface="Trebuchet MS"/>
              </a:rPr>
              <a:t> </a:t>
            </a:r>
            <a:r>
              <a:rPr sz="1600" spc="-30" dirty="0">
                <a:latin typeface="Trebuchet MS"/>
                <a:cs typeface="Trebuchet MS"/>
              </a:rPr>
              <a:t>företag.</a:t>
            </a:r>
            <a:r>
              <a:rPr sz="1600" spc="-215" dirty="0">
                <a:latin typeface="Trebuchet MS"/>
                <a:cs typeface="Trebuchet MS"/>
              </a:rPr>
              <a:t> </a:t>
            </a:r>
            <a:r>
              <a:rPr sz="1600" spc="50" dirty="0">
                <a:latin typeface="Trebuchet MS"/>
                <a:cs typeface="Trebuchet MS"/>
              </a:rPr>
              <a:t>Ibland</a:t>
            </a:r>
            <a:r>
              <a:rPr sz="1600" spc="-85" dirty="0">
                <a:latin typeface="Trebuchet MS"/>
                <a:cs typeface="Trebuchet MS"/>
              </a:rPr>
              <a:t> </a:t>
            </a:r>
            <a:r>
              <a:rPr sz="1600" spc="45" dirty="0">
                <a:latin typeface="Trebuchet MS"/>
                <a:cs typeface="Trebuchet MS"/>
              </a:rPr>
              <a:t>används</a:t>
            </a:r>
            <a:endParaRPr sz="1600">
              <a:latin typeface="Trebuchet MS"/>
              <a:cs typeface="Trebuchet MS"/>
            </a:endParaRPr>
          </a:p>
          <a:p>
            <a:pPr marL="12700" marR="5080">
              <a:lnSpc>
                <a:spcPct val="108800"/>
              </a:lnSpc>
              <a:spcBef>
                <a:spcPts val="25"/>
              </a:spcBef>
            </a:pPr>
            <a:r>
              <a:rPr sz="1600" spc="10" dirty="0">
                <a:latin typeface="Trebuchet MS"/>
                <a:cs typeface="Trebuchet MS"/>
              </a:rPr>
              <a:t>termen </a:t>
            </a:r>
            <a:r>
              <a:rPr sz="1600" i="1" spc="-55" dirty="0">
                <a:latin typeface="Georgia"/>
                <a:cs typeface="Georgia"/>
              </a:rPr>
              <a:t>situationsanalys</a:t>
            </a:r>
            <a:r>
              <a:rPr sz="1600" spc="-55" dirty="0">
                <a:latin typeface="Trebuchet MS"/>
                <a:cs typeface="Trebuchet MS"/>
              </a:rPr>
              <a:t>, </a:t>
            </a:r>
            <a:r>
              <a:rPr sz="1600" dirty="0">
                <a:latin typeface="Trebuchet MS"/>
                <a:cs typeface="Trebuchet MS"/>
              </a:rPr>
              <a:t>vilket </a:t>
            </a:r>
            <a:r>
              <a:rPr sz="1600" spc="25" dirty="0">
                <a:latin typeface="Trebuchet MS"/>
                <a:cs typeface="Trebuchet MS"/>
              </a:rPr>
              <a:t>är </a:t>
            </a:r>
            <a:r>
              <a:rPr sz="1600" spc="40" dirty="0">
                <a:latin typeface="Trebuchet MS"/>
                <a:cs typeface="Trebuchet MS"/>
              </a:rPr>
              <a:t>en </a:t>
            </a:r>
            <a:r>
              <a:rPr sz="1600" spc="-5" dirty="0">
                <a:latin typeface="Trebuchet MS"/>
                <a:cs typeface="Trebuchet MS"/>
              </a:rPr>
              <a:t>term </a:t>
            </a:r>
            <a:r>
              <a:rPr sz="1600" spc="-15" dirty="0">
                <a:latin typeface="Trebuchet MS"/>
                <a:cs typeface="Trebuchet MS"/>
              </a:rPr>
              <a:t>för </a:t>
            </a:r>
            <a:r>
              <a:rPr sz="1600" spc="-30" dirty="0">
                <a:latin typeface="Trebuchet MS"/>
                <a:cs typeface="Trebuchet MS"/>
              </a:rPr>
              <a:t>lite </a:t>
            </a:r>
            <a:r>
              <a:rPr sz="1600" spc="5" dirty="0">
                <a:latin typeface="Trebuchet MS"/>
                <a:cs typeface="Trebuchet MS"/>
              </a:rPr>
              <a:t>större </a:t>
            </a:r>
            <a:r>
              <a:rPr sz="1600" spc="-5" dirty="0">
                <a:latin typeface="Trebuchet MS"/>
                <a:cs typeface="Trebuchet MS"/>
              </a:rPr>
              <a:t>företag  </a:t>
            </a:r>
            <a:r>
              <a:rPr sz="1600" spc="65" dirty="0">
                <a:latin typeface="Trebuchet MS"/>
                <a:cs typeface="Trebuchet MS"/>
              </a:rPr>
              <a:t>som</a:t>
            </a:r>
            <a:r>
              <a:rPr sz="1600" spc="-80" dirty="0">
                <a:latin typeface="Trebuchet MS"/>
                <a:cs typeface="Trebuchet MS"/>
              </a:rPr>
              <a:t> </a:t>
            </a:r>
            <a:r>
              <a:rPr sz="1600" spc="-15" dirty="0">
                <a:latin typeface="Trebuchet MS"/>
                <a:cs typeface="Trebuchet MS"/>
              </a:rPr>
              <a:t>funnits</a:t>
            </a:r>
            <a:r>
              <a:rPr sz="1600" spc="-75" dirty="0">
                <a:latin typeface="Trebuchet MS"/>
                <a:cs typeface="Trebuchet MS"/>
              </a:rPr>
              <a:t> </a:t>
            </a:r>
            <a:r>
              <a:rPr sz="1600" spc="55" dirty="0">
                <a:latin typeface="Trebuchet MS"/>
                <a:cs typeface="Trebuchet MS"/>
              </a:rPr>
              <a:t>på</a:t>
            </a:r>
            <a:r>
              <a:rPr sz="1600" spc="-85" dirty="0">
                <a:latin typeface="Trebuchet MS"/>
                <a:cs typeface="Trebuchet MS"/>
              </a:rPr>
              <a:t> </a:t>
            </a:r>
            <a:r>
              <a:rPr sz="1600" spc="40" dirty="0">
                <a:latin typeface="Trebuchet MS"/>
                <a:cs typeface="Trebuchet MS"/>
              </a:rPr>
              <a:t>en</a:t>
            </a:r>
            <a:r>
              <a:rPr sz="1600" spc="-85" dirty="0">
                <a:latin typeface="Trebuchet MS"/>
                <a:cs typeface="Trebuchet MS"/>
              </a:rPr>
              <a:t> </a:t>
            </a:r>
            <a:r>
              <a:rPr sz="1600" spc="45" dirty="0">
                <a:latin typeface="Trebuchet MS"/>
                <a:cs typeface="Trebuchet MS"/>
              </a:rPr>
              <a:t>marknad</a:t>
            </a:r>
            <a:r>
              <a:rPr sz="1600" spc="-85" dirty="0">
                <a:latin typeface="Trebuchet MS"/>
                <a:cs typeface="Trebuchet MS"/>
              </a:rPr>
              <a:t> </a:t>
            </a:r>
            <a:r>
              <a:rPr sz="1600" spc="-20" dirty="0">
                <a:latin typeface="Trebuchet MS"/>
                <a:cs typeface="Trebuchet MS"/>
              </a:rPr>
              <a:t>flera</a:t>
            </a:r>
            <a:r>
              <a:rPr sz="1600" spc="-80" dirty="0">
                <a:latin typeface="Trebuchet MS"/>
                <a:cs typeface="Trebuchet MS"/>
              </a:rPr>
              <a:t> </a:t>
            </a:r>
            <a:r>
              <a:rPr sz="1600" spc="-60" dirty="0">
                <a:latin typeface="Trebuchet MS"/>
                <a:cs typeface="Trebuchet MS"/>
              </a:rPr>
              <a:t>år.</a:t>
            </a:r>
            <a:r>
              <a:rPr sz="1600" spc="-215" dirty="0">
                <a:latin typeface="Trebuchet MS"/>
                <a:cs typeface="Trebuchet MS"/>
              </a:rPr>
              <a:t> </a:t>
            </a:r>
            <a:r>
              <a:rPr sz="1600" spc="85" dirty="0">
                <a:latin typeface="Trebuchet MS"/>
                <a:cs typeface="Trebuchet MS"/>
              </a:rPr>
              <a:t>Den</a:t>
            </a:r>
            <a:r>
              <a:rPr sz="1600" spc="-85" dirty="0">
                <a:latin typeface="Trebuchet MS"/>
                <a:cs typeface="Trebuchet MS"/>
              </a:rPr>
              <a:t> </a:t>
            </a:r>
            <a:r>
              <a:rPr sz="1600" spc="90" dirty="0">
                <a:latin typeface="Trebuchet MS"/>
                <a:cs typeface="Trebuchet MS"/>
              </a:rPr>
              <a:t>görs</a:t>
            </a:r>
            <a:r>
              <a:rPr sz="1600" spc="-80" dirty="0">
                <a:latin typeface="Trebuchet MS"/>
                <a:cs typeface="Trebuchet MS"/>
              </a:rPr>
              <a:t> </a:t>
            </a:r>
            <a:r>
              <a:rPr sz="1600" spc="20" dirty="0">
                <a:latin typeface="Trebuchet MS"/>
                <a:cs typeface="Trebuchet MS"/>
              </a:rPr>
              <a:t>något</a:t>
            </a:r>
            <a:r>
              <a:rPr sz="1600" spc="-75" dirty="0">
                <a:latin typeface="Trebuchet MS"/>
                <a:cs typeface="Trebuchet MS"/>
              </a:rPr>
              <a:t> </a:t>
            </a:r>
            <a:r>
              <a:rPr sz="1600" spc="15" dirty="0">
                <a:latin typeface="Trebuchet MS"/>
                <a:cs typeface="Trebuchet MS"/>
              </a:rPr>
              <a:t>djupare</a:t>
            </a:r>
            <a:r>
              <a:rPr sz="1600" spc="-85" dirty="0">
                <a:latin typeface="Trebuchet MS"/>
                <a:cs typeface="Trebuchet MS"/>
              </a:rPr>
              <a:t> </a:t>
            </a:r>
            <a:r>
              <a:rPr sz="1600" spc="45" dirty="0">
                <a:latin typeface="Trebuchet MS"/>
                <a:cs typeface="Trebuchet MS"/>
              </a:rPr>
              <a:t>och</a:t>
            </a:r>
            <a:endParaRPr sz="1600">
              <a:latin typeface="Trebuchet MS"/>
              <a:cs typeface="Trebuchet MS"/>
            </a:endParaRPr>
          </a:p>
          <a:p>
            <a:pPr marL="12700" marR="181610">
              <a:lnSpc>
                <a:spcPct val="109200"/>
              </a:lnSpc>
              <a:spcBef>
                <a:spcPts val="110"/>
              </a:spcBef>
            </a:pPr>
            <a:r>
              <a:rPr sz="1600" spc="-25" dirty="0">
                <a:latin typeface="Trebuchet MS"/>
                <a:cs typeface="Trebuchet MS"/>
              </a:rPr>
              <a:t>innefattar</a:t>
            </a:r>
            <a:r>
              <a:rPr sz="1600" spc="-80" dirty="0">
                <a:latin typeface="Trebuchet MS"/>
                <a:cs typeface="Trebuchet MS"/>
              </a:rPr>
              <a:t> </a:t>
            </a:r>
            <a:r>
              <a:rPr sz="1600" spc="-20" dirty="0">
                <a:latin typeface="Trebuchet MS"/>
                <a:cs typeface="Trebuchet MS"/>
              </a:rPr>
              <a:t>flera</a:t>
            </a:r>
            <a:r>
              <a:rPr sz="1600" spc="-75" dirty="0">
                <a:latin typeface="Trebuchet MS"/>
                <a:cs typeface="Trebuchet MS"/>
              </a:rPr>
              <a:t> </a:t>
            </a:r>
            <a:r>
              <a:rPr sz="1600" spc="-5" dirty="0">
                <a:latin typeface="Trebuchet MS"/>
                <a:cs typeface="Trebuchet MS"/>
              </a:rPr>
              <a:t>faktorer</a:t>
            </a:r>
            <a:r>
              <a:rPr sz="1600" spc="-80" dirty="0">
                <a:latin typeface="Trebuchet MS"/>
                <a:cs typeface="Trebuchet MS"/>
              </a:rPr>
              <a:t> </a:t>
            </a:r>
            <a:r>
              <a:rPr sz="1600" spc="25" dirty="0">
                <a:latin typeface="Trebuchet MS"/>
                <a:cs typeface="Trebuchet MS"/>
              </a:rPr>
              <a:t>än</a:t>
            </a:r>
            <a:r>
              <a:rPr sz="1600" spc="-80" dirty="0">
                <a:latin typeface="Trebuchet MS"/>
                <a:cs typeface="Trebuchet MS"/>
              </a:rPr>
              <a:t> </a:t>
            </a:r>
            <a:r>
              <a:rPr sz="1600" spc="40" dirty="0">
                <a:latin typeface="Trebuchet MS"/>
                <a:cs typeface="Trebuchet MS"/>
              </a:rPr>
              <a:t>en</a:t>
            </a:r>
            <a:r>
              <a:rPr sz="1600" spc="-80" dirty="0">
                <a:latin typeface="Trebuchet MS"/>
                <a:cs typeface="Trebuchet MS"/>
              </a:rPr>
              <a:t> </a:t>
            </a:r>
            <a:r>
              <a:rPr sz="1600" spc="25" dirty="0">
                <a:latin typeface="Trebuchet MS"/>
                <a:cs typeface="Trebuchet MS"/>
              </a:rPr>
              <a:t>nulägesanalys.</a:t>
            </a:r>
            <a:r>
              <a:rPr sz="1600" spc="-204" dirty="0">
                <a:latin typeface="Trebuchet MS"/>
                <a:cs typeface="Trebuchet MS"/>
              </a:rPr>
              <a:t> </a:t>
            </a:r>
            <a:r>
              <a:rPr sz="1600" spc="35" dirty="0">
                <a:latin typeface="Trebuchet MS"/>
                <a:cs typeface="Trebuchet MS"/>
              </a:rPr>
              <a:t>Båda</a:t>
            </a:r>
            <a:r>
              <a:rPr sz="1600" spc="-75" dirty="0">
                <a:latin typeface="Trebuchet MS"/>
                <a:cs typeface="Trebuchet MS"/>
              </a:rPr>
              <a:t> </a:t>
            </a:r>
            <a:r>
              <a:rPr sz="1600" spc="35" dirty="0">
                <a:latin typeface="Trebuchet MS"/>
                <a:cs typeface="Trebuchet MS"/>
              </a:rPr>
              <a:t>analyserna  </a:t>
            </a:r>
            <a:r>
              <a:rPr sz="1600" spc="25" dirty="0">
                <a:latin typeface="Trebuchet MS"/>
                <a:cs typeface="Trebuchet MS"/>
              </a:rPr>
              <a:t>är </a:t>
            </a:r>
            <a:r>
              <a:rPr sz="1600" spc="-40" dirty="0">
                <a:latin typeface="Trebuchet MS"/>
                <a:cs typeface="Trebuchet MS"/>
              </a:rPr>
              <a:t>till </a:t>
            </a:r>
            <a:r>
              <a:rPr sz="1600" spc="-15" dirty="0">
                <a:latin typeface="Trebuchet MS"/>
                <a:cs typeface="Trebuchet MS"/>
              </a:rPr>
              <a:t>för </a:t>
            </a:r>
            <a:r>
              <a:rPr sz="1600" spc="-100" dirty="0">
                <a:latin typeface="Trebuchet MS"/>
                <a:cs typeface="Trebuchet MS"/>
              </a:rPr>
              <a:t>att </a:t>
            </a:r>
            <a:r>
              <a:rPr sz="1600" spc="60" dirty="0">
                <a:latin typeface="Trebuchet MS"/>
                <a:cs typeface="Trebuchet MS"/>
              </a:rPr>
              <a:t>skapa </a:t>
            </a:r>
            <a:r>
              <a:rPr sz="1600" spc="40" dirty="0">
                <a:latin typeface="Trebuchet MS"/>
                <a:cs typeface="Trebuchet MS"/>
              </a:rPr>
              <a:t>en </a:t>
            </a:r>
            <a:r>
              <a:rPr sz="1600" spc="-25" dirty="0">
                <a:latin typeface="Trebuchet MS"/>
                <a:cs typeface="Trebuchet MS"/>
              </a:rPr>
              <a:t>bättre </a:t>
            </a:r>
            <a:r>
              <a:rPr sz="1600" spc="-15" dirty="0">
                <a:latin typeface="Trebuchet MS"/>
                <a:cs typeface="Trebuchet MS"/>
              </a:rPr>
              <a:t>framtid för </a:t>
            </a:r>
            <a:r>
              <a:rPr sz="1600" spc="-30" dirty="0">
                <a:latin typeface="Trebuchet MS"/>
                <a:cs typeface="Trebuchet MS"/>
              </a:rPr>
              <a:t>företaget. </a:t>
            </a:r>
            <a:r>
              <a:rPr sz="1600" spc="55" dirty="0">
                <a:latin typeface="Trebuchet MS"/>
                <a:cs typeface="Trebuchet MS"/>
              </a:rPr>
              <a:t>Analysen  </a:t>
            </a:r>
            <a:r>
              <a:rPr sz="1600" spc="50" dirty="0">
                <a:latin typeface="Trebuchet MS"/>
                <a:cs typeface="Trebuchet MS"/>
              </a:rPr>
              <a:t>baseras </a:t>
            </a:r>
            <a:r>
              <a:rPr sz="1600" spc="55" dirty="0">
                <a:latin typeface="Trebuchet MS"/>
                <a:cs typeface="Trebuchet MS"/>
              </a:rPr>
              <a:t>på </a:t>
            </a:r>
            <a:r>
              <a:rPr sz="1600" dirty="0">
                <a:latin typeface="Trebuchet MS"/>
                <a:cs typeface="Trebuchet MS"/>
              </a:rPr>
              <a:t>information </a:t>
            </a:r>
            <a:r>
              <a:rPr sz="1600" spc="65" dirty="0">
                <a:latin typeface="Trebuchet MS"/>
                <a:cs typeface="Trebuchet MS"/>
              </a:rPr>
              <a:t>som </a:t>
            </a:r>
            <a:r>
              <a:rPr sz="1600" spc="10" dirty="0">
                <a:latin typeface="Trebuchet MS"/>
                <a:cs typeface="Trebuchet MS"/>
              </a:rPr>
              <a:t>samlats </a:t>
            </a:r>
            <a:r>
              <a:rPr sz="1600" spc="20" dirty="0">
                <a:latin typeface="Trebuchet MS"/>
                <a:cs typeface="Trebuchet MS"/>
              </a:rPr>
              <a:t>in </a:t>
            </a:r>
            <a:r>
              <a:rPr sz="1600" spc="45" dirty="0">
                <a:latin typeface="Trebuchet MS"/>
                <a:cs typeface="Trebuchet MS"/>
              </a:rPr>
              <a:t>och </a:t>
            </a:r>
            <a:r>
              <a:rPr sz="1600" dirty="0">
                <a:latin typeface="Trebuchet MS"/>
                <a:cs typeface="Trebuchet MS"/>
              </a:rPr>
              <a:t>ställs </a:t>
            </a:r>
            <a:r>
              <a:rPr sz="1600" spc="55" dirty="0">
                <a:latin typeface="Trebuchet MS"/>
                <a:cs typeface="Trebuchet MS"/>
              </a:rPr>
              <a:t>sedan </a:t>
            </a:r>
            <a:r>
              <a:rPr sz="1600" spc="-15" dirty="0">
                <a:latin typeface="Trebuchet MS"/>
                <a:cs typeface="Trebuchet MS"/>
              </a:rPr>
              <a:t>mot  </a:t>
            </a:r>
            <a:r>
              <a:rPr sz="1600" spc="50" dirty="0">
                <a:latin typeface="Trebuchet MS"/>
                <a:cs typeface="Trebuchet MS"/>
              </a:rPr>
              <a:t>lämplig</a:t>
            </a:r>
            <a:r>
              <a:rPr sz="1600" spc="-90" dirty="0">
                <a:latin typeface="Trebuchet MS"/>
                <a:cs typeface="Trebuchet MS"/>
              </a:rPr>
              <a:t> </a:t>
            </a:r>
            <a:r>
              <a:rPr sz="1600" spc="-20" dirty="0">
                <a:latin typeface="Trebuchet MS"/>
                <a:cs typeface="Trebuchet MS"/>
              </a:rPr>
              <a:t>teori.</a:t>
            </a:r>
            <a:endParaRPr sz="1600">
              <a:latin typeface="Trebuchet MS"/>
              <a:cs typeface="Trebuchet MS"/>
            </a:endParaRPr>
          </a:p>
          <a:p>
            <a:pPr marL="12700" marR="412115" algn="just">
              <a:lnSpc>
                <a:spcPct val="109400"/>
              </a:lnSpc>
              <a:spcBef>
                <a:spcPts val="994"/>
              </a:spcBef>
            </a:pPr>
            <a:r>
              <a:rPr sz="1600" spc="35" dirty="0">
                <a:latin typeface="Trebuchet MS"/>
                <a:cs typeface="Trebuchet MS"/>
              </a:rPr>
              <a:t>SWOT-analys</a:t>
            </a:r>
            <a:r>
              <a:rPr sz="1600" spc="-85" dirty="0">
                <a:latin typeface="Trebuchet MS"/>
                <a:cs typeface="Trebuchet MS"/>
              </a:rPr>
              <a:t> </a:t>
            </a:r>
            <a:r>
              <a:rPr sz="1600" spc="25" dirty="0">
                <a:latin typeface="Trebuchet MS"/>
                <a:cs typeface="Trebuchet MS"/>
              </a:rPr>
              <a:t>är</a:t>
            </a:r>
            <a:r>
              <a:rPr sz="1600" spc="-90" dirty="0">
                <a:latin typeface="Trebuchet MS"/>
                <a:cs typeface="Trebuchet MS"/>
              </a:rPr>
              <a:t> ett</a:t>
            </a:r>
            <a:r>
              <a:rPr sz="1600" spc="-80" dirty="0">
                <a:latin typeface="Trebuchet MS"/>
                <a:cs typeface="Trebuchet MS"/>
              </a:rPr>
              <a:t> </a:t>
            </a:r>
            <a:r>
              <a:rPr sz="1600" spc="50" dirty="0">
                <a:latin typeface="Trebuchet MS"/>
                <a:cs typeface="Trebuchet MS"/>
              </a:rPr>
              <a:t>bra</a:t>
            </a:r>
            <a:r>
              <a:rPr sz="1600" spc="-85" dirty="0">
                <a:latin typeface="Trebuchet MS"/>
                <a:cs typeface="Trebuchet MS"/>
              </a:rPr>
              <a:t> </a:t>
            </a:r>
            <a:r>
              <a:rPr sz="1600" spc="25" dirty="0">
                <a:latin typeface="Trebuchet MS"/>
                <a:cs typeface="Trebuchet MS"/>
              </a:rPr>
              <a:t>hjälpmedel</a:t>
            </a:r>
            <a:r>
              <a:rPr sz="1600" spc="-95" dirty="0">
                <a:latin typeface="Trebuchet MS"/>
                <a:cs typeface="Trebuchet MS"/>
              </a:rPr>
              <a:t> </a:t>
            </a:r>
            <a:r>
              <a:rPr sz="1600" spc="60" dirty="0">
                <a:latin typeface="Trebuchet MS"/>
                <a:cs typeface="Trebuchet MS"/>
              </a:rPr>
              <a:t>vid</a:t>
            </a:r>
            <a:r>
              <a:rPr sz="1600" spc="-85" dirty="0">
                <a:latin typeface="Trebuchet MS"/>
                <a:cs typeface="Trebuchet MS"/>
              </a:rPr>
              <a:t> </a:t>
            </a:r>
            <a:r>
              <a:rPr sz="1600" dirty="0">
                <a:latin typeface="Trebuchet MS"/>
                <a:cs typeface="Trebuchet MS"/>
              </a:rPr>
              <a:t>upprättandet</a:t>
            </a:r>
            <a:r>
              <a:rPr sz="1600" spc="-80" dirty="0">
                <a:latin typeface="Trebuchet MS"/>
                <a:cs typeface="Trebuchet MS"/>
              </a:rPr>
              <a:t> </a:t>
            </a:r>
            <a:r>
              <a:rPr sz="1600" spc="25" dirty="0">
                <a:latin typeface="Trebuchet MS"/>
                <a:cs typeface="Trebuchet MS"/>
              </a:rPr>
              <a:t>av</a:t>
            </a:r>
            <a:r>
              <a:rPr sz="1600" spc="-90" dirty="0">
                <a:latin typeface="Trebuchet MS"/>
                <a:cs typeface="Trebuchet MS"/>
              </a:rPr>
              <a:t> </a:t>
            </a:r>
            <a:r>
              <a:rPr sz="1600" spc="40" dirty="0">
                <a:latin typeface="Trebuchet MS"/>
                <a:cs typeface="Trebuchet MS"/>
              </a:rPr>
              <a:t>en  </a:t>
            </a:r>
            <a:r>
              <a:rPr sz="1600" spc="25" dirty="0">
                <a:latin typeface="Trebuchet MS"/>
                <a:cs typeface="Trebuchet MS"/>
              </a:rPr>
              <a:t>nulägesanalys. </a:t>
            </a:r>
            <a:r>
              <a:rPr sz="1600" spc="75" dirty="0">
                <a:latin typeface="Trebuchet MS"/>
                <a:cs typeface="Trebuchet MS"/>
              </a:rPr>
              <a:t>Där </a:t>
            </a:r>
            <a:r>
              <a:rPr sz="1600" spc="30" dirty="0">
                <a:latin typeface="Trebuchet MS"/>
                <a:cs typeface="Trebuchet MS"/>
              </a:rPr>
              <a:t>analyseras </a:t>
            </a:r>
            <a:r>
              <a:rPr sz="1600" spc="25" dirty="0">
                <a:latin typeface="Trebuchet MS"/>
                <a:cs typeface="Trebuchet MS"/>
              </a:rPr>
              <a:t>styrkor </a:t>
            </a:r>
            <a:r>
              <a:rPr sz="1600" spc="45" dirty="0">
                <a:latin typeface="Trebuchet MS"/>
                <a:cs typeface="Trebuchet MS"/>
              </a:rPr>
              <a:t>och </a:t>
            </a:r>
            <a:r>
              <a:rPr sz="1600" spc="35" dirty="0">
                <a:latin typeface="Trebuchet MS"/>
                <a:cs typeface="Trebuchet MS"/>
              </a:rPr>
              <a:t>svagheter inom  </a:t>
            </a:r>
            <a:r>
              <a:rPr sz="1600" spc="-30" dirty="0">
                <a:latin typeface="Trebuchet MS"/>
                <a:cs typeface="Trebuchet MS"/>
              </a:rPr>
              <a:t>företaget,</a:t>
            </a:r>
            <a:r>
              <a:rPr sz="1600" spc="-215" dirty="0">
                <a:latin typeface="Trebuchet MS"/>
                <a:cs typeface="Trebuchet MS"/>
              </a:rPr>
              <a:t> </a:t>
            </a:r>
            <a:r>
              <a:rPr sz="1600" spc="45" dirty="0">
                <a:latin typeface="Trebuchet MS"/>
                <a:cs typeface="Trebuchet MS"/>
              </a:rPr>
              <a:t>och</a:t>
            </a:r>
            <a:r>
              <a:rPr sz="1600" spc="-90" dirty="0">
                <a:latin typeface="Trebuchet MS"/>
                <a:cs typeface="Trebuchet MS"/>
              </a:rPr>
              <a:t> </a:t>
            </a:r>
            <a:r>
              <a:rPr sz="1600" spc="-20" dirty="0">
                <a:latin typeface="Trebuchet MS"/>
                <a:cs typeface="Trebuchet MS"/>
              </a:rPr>
              <a:t>hot</a:t>
            </a:r>
            <a:r>
              <a:rPr sz="1600" spc="-80" dirty="0">
                <a:latin typeface="Trebuchet MS"/>
                <a:cs typeface="Trebuchet MS"/>
              </a:rPr>
              <a:t> </a:t>
            </a:r>
            <a:r>
              <a:rPr sz="1600" spc="45" dirty="0">
                <a:latin typeface="Trebuchet MS"/>
                <a:cs typeface="Trebuchet MS"/>
              </a:rPr>
              <a:t>och</a:t>
            </a:r>
            <a:r>
              <a:rPr sz="1600" spc="-90" dirty="0">
                <a:latin typeface="Trebuchet MS"/>
                <a:cs typeface="Trebuchet MS"/>
              </a:rPr>
              <a:t> </a:t>
            </a:r>
            <a:r>
              <a:rPr sz="1600" spc="15" dirty="0">
                <a:latin typeface="Trebuchet MS"/>
                <a:cs typeface="Trebuchet MS"/>
              </a:rPr>
              <a:t>möjligheter</a:t>
            </a:r>
            <a:r>
              <a:rPr sz="1600" spc="-90" dirty="0">
                <a:latin typeface="Trebuchet MS"/>
                <a:cs typeface="Trebuchet MS"/>
              </a:rPr>
              <a:t> </a:t>
            </a:r>
            <a:r>
              <a:rPr sz="1600" spc="55" dirty="0">
                <a:latin typeface="Trebuchet MS"/>
                <a:cs typeface="Trebuchet MS"/>
              </a:rPr>
              <a:t>på</a:t>
            </a:r>
            <a:r>
              <a:rPr sz="1600" spc="-85" dirty="0">
                <a:latin typeface="Trebuchet MS"/>
                <a:cs typeface="Trebuchet MS"/>
              </a:rPr>
              <a:t> </a:t>
            </a:r>
            <a:r>
              <a:rPr sz="1600" spc="60" dirty="0">
                <a:latin typeface="Trebuchet MS"/>
                <a:cs typeface="Trebuchet MS"/>
              </a:rPr>
              <a:t>den</a:t>
            </a:r>
            <a:r>
              <a:rPr sz="1600" spc="-90" dirty="0">
                <a:latin typeface="Trebuchet MS"/>
                <a:cs typeface="Trebuchet MS"/>
              </a:rPr>
              <a:t> </a:t>
            </a:r>
            <a:r>
              <a:rPr sz="1600" spc="-40" dirty="0">
                <a:latin typeface="Trebuchet MS"/>
                <a:cs typeface="Trebuchet MS"/>
              </a:rPr>
              <a:t>yttre</a:t>
            </a:r>
            <a:r>
              <a:rPr sz="1600" spc="-85" dirty="0">
                <a:latin typeface="Trebuchet MS"/>
                <a:cs typeface="Trebuchet MS"/>
              </a:rPr>
              <a:t> </a:t>
            </a:r>
            <a:r>
              <a:rPr sz="1600" spc="25" dirty="0">
                <a:latin typeface="Trebuchet MS"/>
                <a:cs typeface="Trebuchet MS"/>
              </a:rPr>
              <a:t>marknaden.</a:t>
            </a:r>
            <a:endParaRPr sz="1600">
              <a:latin typeface="Trebuchet MS"/>
              <a:cs typeface="Trebuchet MS"/>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grpSp>
        <p:nvGrpSpPr>
          <p:cNvPr id="6" name="object 6"/>
          <p:cNvGrpSpPr/>
          <p:nvPr/>
        </p:nvGrpSpPr>
        <p:grpSpPr>
          <a:xfrm>
            <a:off x="-7411" y="0"/>
            <a:ext cx="12199620" cy="6873240"/>
            <a:chOff x="-7411" y="0"/>
            <a:chExt cx="12199620" cy="6873240"/>
          </a:xfrm>
        </p:grpSpPr>
        <p:sp>
          <p:nvSpPr>
            <p:cNvPr id="7" name="object 7"/>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8" name="object 8"/>
            <p:cNvSpPr/>
            <p:nvPr/>
          </p:nvSpPr>
          <p:spPr>
            <a:xfrm>
              <a:off x="-7411" y="0"/>
              <a:ext cx="12198348" cy="6872666"/>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1674037" y="1186484"/>
              <a:ext cx="8843645" cy="716280"/>
            </a:xfrm>
            <a:custGeom>
              <a:avLst/>
              <a:gdLst/>
              <a:ahLst/>
              <a:cxnLst/>
              <a:rect l="l" t="t" r="r" b="b"/>
              <a:pathLst>
                <a:path w="8843645" h="716280">
                  <a:moveTo>
                    <a:pt x="8843594" y="0"/>
                  </a:moveTo>
                  <a:lnTo>
                    <a:pt x="0" y="0"/>
                  </a:lnTo>
                  <a:lnTo>
                    <a:pt x="0" y="716178"/>
                  </a:lnTo>
                  <a:lnTo>
                    <a:pt x="8843594" y="716178"/>
                  </a:lnTo>
                  <a:lnTo>
                    <a:pt x="8843594" y="0"/>
                  </a:lnTo>
                  <a:close/>
                </a:path>
              </a:pathLst>
            </a:custGeom>
            <a:solidFill>
              <a:srgbClr val="10B6F4"/>
            </a:solidFill>
          </p:spPr>
          <p:txBody>
            <a:bodyPr wrap="square" lIns="0" tIns="0" rIns="0" bIns="0" rtlCol="0"/>
            <a:lstStyle/>
            <a:p>
              <a:endParaRPr/>
            </a:p>
          </p:txBody>
        </p:sp>
        <p:sp>
          <p:nvSpPr>
            <p:cNvPr id="10" name="object 10"/>
            <p:cNvSpPr/>
            <p:nvPr/>
          </p:nvSpPr>
          <p:spPr>
            <a:xfrm>
              <a:off x="-7411" y="0"/>
              <a:ext cx="12198348" cy="6872666"/>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807072" y="1186484"/>
              <a:ext cx="3822700" cy="4478020"/>
            </a:xfrm>
            <a:custGeom>
              <a:avLst/>
              <a:gdLst/>
              <a:ahLst/>
              <a:cxnLst/>
              <a:rect l="l" t="t" r="r" b="b"/>
              <a:pathLst>
                <a:path w="3822700" h="4478020">
                  <a:moveTo>
                    <a:pt x="3822154" y="0"/>
                  </a:moveTo>
                  <a:lnTo>
                    <a:pt x="457" y="0"/>
                  </a:lnTo>
                  <a:lnTo>
                    <a:pt x="457" y="716178"/>
                  </a:lnTo>
                  <a:lnTo>
                    <a:pt x="3822154" y="716178"/>
                  </a:lnTo>
                  <a:lnTo>
                    <a:pt x="3822154" y="0"/>
                  </a:lnTo>
                  <a:close/>
                </a:path>
                <a:path w="3822700" h="4478020">
                  <a:moveTo>
                    <a:pt x="3822611" y="804672"/>
                  </a:moveTo>
                  <a:lnTo>
                    <a:pt x="0" y="804672"/>
                  </a:lnTo>
                  <a:lnTo>
                    <a:pt x="0" y="4126865"/>
                  </a:lnTo>
                  <a:lnTo>
                    <a:pt x="1707692" y="4126865"/>
                  </a:lnTo>
                  <a:lnTo>
                    <a:pt x="1911311" y="4477931"/>
                  </a:lnTo>
                  <a:lnTo>
                    <a:pt x="2114931" y="4126865"/>
                  </a:lnTo>
                  <a:lnTo>
                    <a:pt x="3822611" y="4126865"/>
                  </a:lnTo>
                  <a:lnTo>
                    <a:pt x="3822611" y="804672"/>
                  </a:lnTo>
                  <a:close/>
                </a:path>
              </a:pathLst>
            </a:custGeom>
            <a:solidFill>
              <a:srgbClr val="10B6F4"/>
            </a:solidFill>
          </p:spPr>
          <p:txBody>
            <a:bodyPr wrap="square" lIns="0" tIns="0" rIns="0" bIns="0" rtlCol="0"/>
            <a:lstStyle/>
            <a:p>
              <a:endParaRPr/>
            </a:p>
          </p:txBody>
        </p:sp>
        <p:sp>
          <p:nvSpPr>
            <p:cNvPr id="12" name="object 12"/>
            <p:cNvSpPr/>
            <p:nvPr/>
          </p:nvSpPr>
          <p:spPr>
            <a:xfrm>
              <a:off x="5440146" y="0"/>
              <a:ext cx="6751955" cy="6858000"/>
            </a:xfrm>
            <a:custGeom>
              <a:avLst/>
              <a:gdLst/>
              <a:ahLst/>
              <a:cxnLst/>
              <a:rect l="l" t="t" r="r" b="b"/>
              <a:pathLst>
                <a:path w="6751955" h="6858000">
                  <a:moveTo>
                    <a:pt x="0" y="0"/>
                  </a:moveTo>
                  <a:lnTo>
                    <a:pt x="6751853" y="0"/>
                  </a:lnTo>
                  <a:lnTo>
                    <a:pt x="6751853" y="6858000"/>
                  </a:lnTo>
                  <a:lnTo>
                    <a:pt x="0" y="6858000"/>
                  </a:lnTo>
                  <a:lnTo>
                    <a:pt x="0" y="0"/>
                  </a:lnTo>
                  <a:close/>
                </a:path>
              </a:pathLst>
            </a:custGeom>
            <a:solidFill>
              <a:srgbClr val="FFFFFF"/>
            </a:solidFill>
          </p:spPr>
          <p:txBody>
            <a:bodyPr wrap="square" lIns="0" tIns="0" rIns="0" bIns="0" rtlCol="0"/>
            <a:lstStyle/>
            <a:p>
              <a:endParaRPr/>
            </a:p>
          </p:txBody>
        </p:sp>
        <p:sp>
          <p:nvSpPr>
            <p:cNvPr id="13" name="object 13"/>
            <p:cNvSpPr/>
            <p:nvPr/>
          </p:nvSpPr>
          <p:spPr>
            <a:xfrm>
              <a:off x="5440146" y="0"/>
              <a:ext cx="0" cy="6858000"/>
            </a:xfrm>
            <a:custGeom>
              <a:avLst/>
              <a:gdLst/>
              <a:ahLst/>
              <a:cxnLst/>
              <a:rect l="l" t="t" r="r" b="b"/>
              <a:pathLst>
                <a:path h="6858000">
                  <a:moveTo>
                    <a:pt x="0" y="6857999"/>
                  </a:moveTo>
                  <a:lnTo>
                    <a:pt x="0" y="0"/>
                  </a:lnTo>
                </a:path>
              </a:pathLst>
            </a:custGeom>
            <a:ln w="9525">
              <a:solidFill>
                <a:srgbClr val="000000"/>
              </a:solidFill>
            </a:ln>
          </p:spPr>
          <p:txBody>
            <a:bodyPr wrap="square" lIns="0" tIns="0" rIns="0" bIns="0" rtlCol="0"/>
            <a:lstStyle/>
            <a:p>
              <a:endParaRPr/>
            </a:p>
          </p:txBody>
        </p:sp>
        <p:sp>
          <p:nvSpPr>
            <p:cNvPr id="14" name="object 14"/>
            <p:cNvSpPr/>
            <p:nvPr/>
          </p:nvSpPr>
          <p:spPr>
            <a:xfrm>
              <a:off x="5757265" y="1237907"/>
              <a:ext cx="6120320" cy="4391328"/>
            </a:xfrm>
            <a:prstGeom prst="rect">
              <a:avLst/>
            </a:prstGeom>
            <a:blipFill>
              <a:blip r:embed="rId5" cstate="print"/>
              <a:stretch>
                <a:fillRect/>
              </a:stretch>
            </a:blipFill>
          </p:spPr>
          <p:txBody>
            <a:bodyPr wrap="square" lIns="0" tIns="0" rIns="0" bIns="0" rtlCol="0"/>
            <a:lstStyle/>
            <a:p>
              <a:endParaRPr/>
            </a:p>
          </p:txBody>
        </p:sp>
      </p:gr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7999"/>
                </a:lnTo>
                <a:lnTo>
                  <a:pt x="12192000" y="6857999"/>
                </a:lnTo>
                <a:lnTo>
                  <a:pt x="12192000" y="0"/>
                </a:lnTo>
                <a:close/>
              </a:path>
            </a:pathLst>
          </a:custGeom>
          <a:solidFill>
            <a:srgbClr val="454545"/>
          </a:solidFill>
        </p:spPr>
        <p:txBody>
          <a:bodyPr wrap="square" lIns="0" tIns="0" rIns="0" bIns="0" rtlCol="0"/>
          <a:lstStyle/>
          <a:p>
            <a:endParaRPr/>
          </a:p>
        </p:txBody>
      </p:sp>
      <p:sp>
        <p:nvSpPr>
          <p:cNvPr id="3" name="object 3"/>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4" name="object 4"/>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5" name="object 5"/>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6" name="object 6"/>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7" name="object 7"/>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8" name="object 8"/>
          <p:cNvGrpSpPr/>
          <p:nvPr/>
        </p:nvGrpSpPr>
        <p:grpSpPr>
          <a:xfrm>
            <a:off x="10636250" y="5403850"/>
            <a:ext cx="1535430" cy="1444625"/>
            <a:chOff x="10636250" y="5403850"/>
            <a:chExt cx="1535430" cy="1444625"/>
          </a:xfrm>
        </p:grpSpPr>
        <p:sp>
          <p:nvSpPr>
            <p:cNvPr id="9" name="object 9"/>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0" name="object 10"/>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11" name="object 11"/>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12" name="object 12"/>
          <p:cNvGrpSpPr/>
          <p:nvPr/>
        </p:nvGrpSpPr>
        <p:grpSpPr>
          <a:xfrm>
            <a:off x="10974387" y="5689600"/>
            <a:ext cx="1196975" cy="1158875"/>
            <a:chOff x="10974387" y="5689600"/>
            <a:chExt cx="1196975" cy="1158875"/>
          </a:xfrm>
        </p:grpSpPr>
        <p:sp>
          <p:nvSpPr>
            <p:cNvPr id="13" name="object 13"/>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4" name="object 14"/>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grpSp>
      <p:sp>
        <p:nvSpPr>
          <p:cNvPr id="15" name="object 15"/>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grpSp>
        <p:nvGrpSpPr>
          <p:cNvPr id="16" name="object 16"/>
          <p:cNvGrpSpPr/>
          <p:nvPr/>
        </p:nvGrpSpPr>
        <p:grpSpPr>
          <a:xfrm>
            <a:off x="273412" y="0"/>
            <a:ext cx="11918950" cy="6858000"/>
            <a:chOff x="273412" y="0"/>
            <a:chExt cx="11918950" cy="6858000"/>
          </a:xfrm>
        </p:grpSpPr>
        <p:sp>
          <p:nvSpPr>
            <p:cNvPr id="17" name="object 17"/>
            <p:cNvSpPr/>
            <p:nvPr/>
          </p:nvSpPr>
          <p:spPr>
            <a:xfrm>
              <a:off x="273405" y="1085443"/>
              <a:ext cx="7358380" cy="5013960"/>
            </a:xfrm>
            <a:custGeom>
              <a:avLst/>
              <a:gdLst/>
              <a:ahLst/>
              <a:cxnLst/>
              <a:rect l="l" t="t" r="r" b="b"/>
              <a:pathLst>
                <a:path w="7358380" h="5013960">
                  <a:moveTo>
                    <a:pt x="7358050" y="2868003"/>
                  </a:moveTo>
                  <a:lnTo>
                    <a:pt x="7357821" y="2817939"/>
                  </a:lnTo>
                  <a:lnTo>
                    <a:pt x="7353948" y="2773921"/>
                  </a:lnTo>
                  <a:lnTo>
                    <a:pt x="7349160" y="2730220"/>
                  </a:lnTo>
                  <a:lnTo>
                    <a:pt x="7343445" y="2686837"/>
                  </a:lnTo>
                  <a:lnTo>
                    <a:pt x="7336828" y="2643784"/>
                  </a:lnTo>
                  <a:lnTo>
                    <a:pt x="7329310" y="2601049"/>
                  </a:lnTo>
                  <a:lnTo>
                    <a:pt x="7320902" y="2558631"/>
                  </a:lnTo>
                  <a:lnTo>
                    <a:pt x="7311618" y="2516543"/>
                  </a:lnTo>
                  <a:lnTo>
                    <a:pt x="7301471" y="2474785"/>
                  </a:lnTo>
                  <a:lnTo>
                    <a:pt x="7290473" y="2433345"/>
                  </a:lnTo>
                  <a:lnTo>
                    <a:pt x="7278611" y="2392235"/>
                  </a:lnTo>
                  <a:lnTo>
                    <a:pt x="7265924" y="2351443"/>
                  </a:lnTo>
                  <a:lnTo>
                    <a:pt x="7252398" y="2310993"/>
                  </a:lnTo>
                  <a:lnTo>
                    <a:pt x="7238060" y="2270861"/>
                  </a:lnTo>
                  <a:lnTo>
                    <a:pt x="7222922" y="2231059"/>
                  </a:lnTo>
                  <a:lnTo>
                    <a:pt x="7206983" y="2191575"/>
                  </a:lnTo>
                  <a:lnTo>
                    <a:pt x="7190245" y="2152434"/>
                  </a:lnTo>
                  <a:lnTo>
                    <a:pt x="7172744" y="2113623"/>
                  </a:lnTo>
                  <a:lnTo>
                    <a:pt x="7154469" y="2075141"/>
                  </a:lnTo>
                  <a:lnTo>
                    <a:pt x="7135444" y="2036991"/>
                  </a:lnTo>
                  <a:lnTo>
                    <a:pt x="7115657" y="1999170"/>
                  </a:lnTo>
                  <a:lnTo>
                    <a:pt x="7095147" y="1961680"/>
                  </a:lnTo>
                  <a:lnTo>
                    <a:pt x="7073913" y="1924532"/>
                  </a:lnTo>
                  <a:lnTo>
                    <a:pt x="7051954" y="1887715"/>
                  </a:lnTo>
                  <a:lnTo>
                    <a:pt x="7029285" y="1851228"/>
                  </a:lnTo>
                  <a:lnTo>
                    <a:pt x="7005917" y="1815071"/>
                  </a:lnTo>
                  <a:lnTo>
                    <a:pt x="6981876" y="1779257"/>
                  </a:lnTo>
                  <a:lnTo>
                    <a:pt x="6957149" y="1743786"/>
                  </a:lnTo>
                  <a:lnTo>
                    <a:pt x="6931749" y="1708645"/>
                  </a:lnTo>
                  <a:lnTo>
                    <a:pt x="6905701" y="1673834"/>
                  </a:lnTo>
                  <a:lnTo>
                    <a:pt x="6879006" y="1639379"/>
                  </a:lnTo>
                  <a:lnTo>
                    <a:pt x="6851675" y="1605254"/>
                  </a:lnTo>
                  <a:lnTo>
                    <a:pt x="6823710" y="1571459"/>
                  </a:lnTo>
                  <a:lnTo>
                    <a:pt x="6795135" y="1538020"/>
                  </a:lnTo>
                  <a:lnTo>
                    <a:pt x="6765950" y="1504911"/>
                  </a:lnTo>
                  <a:lnTo>
                    <a:pt x="6736169" y="1472158"/>
                  </a:lnTo>
                  <a:lnTo>
                    <a:pt x="6705803" y="1439735"/>
                  </a:lnTo>
                  <a:lnTo>
                    <a:pt x="6674866" y="1407655"/>
                  </a:lnTo>
                  <a:lnTo>
                    <a:pt x="6643344" y="1375918"/>
                  </a:lnTo>
                  <a:lnTo>
                    <a:pt x="6611290" y="1344523"/>
                  </a:lnTo>
                  <a:lnTo>
                    <a:pt x="6578676" y="1313484"/>
                  </a:lnTo>
                  <a:lnTo>
                    <a:pt x="6545529" y="1282788"/>
                  </a:lnTo>
                  <a:lnTo>
                    <a:pt x="6511849" y="1252423"/>
                  </a:lnTo>
                  <a:lnTo>
                    <a:pt x="6477660" y="1222425"/>
                  </a:lnTo>
                  <a:lnTo>
                    <a:pt x="6442964" y="1192758"/>
                  </a:lnTo>
                  <a:lnTo>
                    <a:pt x="6407772" y="1163447"/>
                  </a:lnTo>
                  <a:lnTo>
                    <a:pt x="6372085" y="1134478"/>
                  </a:lnTo>
                  <a:lnTo>
                    <a:pt x="6335928" y="1105865"/>
                  </a:lnTo>
                  <a:lnTo>
                    <a:pt x="6299314" y="1077595"/>
                  </a:lnTo>
                  <a:lnTo>
                    <a:pt x="6262230" y="1049680"/>
                  </a:lnTo>
                  <a:lnTo>
                    <a:pt x="6224714" y="1022121"/>
                  </a:lnTo>
                  <a:lnTo>
                    <a:pt x="6186754" y="994905"/>
                  </a:lnTo>
                  <a:lnTo>
                    <a:pt x="6148362" y="968044"/>
                  </a:lnTo>
                  <a:lnTo>
                    <a:pt x="6109563" y="941527"/>
                  </a:lnTo>
                  <a:lnTo>
                    <a:pt x="6070358" y="915377"/>
                  </a:lnTo>
                  <a:lnTo>
                    <a:pt x="6030747" y="889571"/>
                  </a:lnTo>
                  <a:lnTo>
                    <a:pt x="5990768" y="864133"/>
                  </a:lnTo>
                  <a:lnTo>
                    <a:pt x="5950394" y="839038"/>
                  </a:lnTo>
                  <a:lnTo>
                    <a:pt x="5909665" y="814298"/>
                  </a:lnTo>
                  <a:lnTo>
                    <a:pt x="5868581" y="789927"/>
                  </a:lnTo>
                  <a:lnTo>
                    <a:pt x="5827153" y="765898"/>
                  </a:lnTo>
                  <a:lnTo>
                    <a:pt x="5785383" y="742238"/>
                  </a:lnTo>
                  <a:lnTo>
                    <a:pt x="5743295" y="718934"/>
                  </a:lnTo>
                  <a:lnTo>
                    <a:pt x="5700890" y="695985"/>
                  </a:lnTo>
                  <a:lnTo>
                    <a:pt x="5658167" y="673404"/>
                  </a:lnTo>
                  <a:lnTo>
                    <a:pt x="5615165" y="651179"/>
                  </a:lnTo>
                  <a:lnTo>
                    <a:pt x="5571871" y="629310"/>
                  </a:lnTo>
                  <a:lnTo>
                    <a:pt x="5528297" y="607809"/>
                  </a:lnTo>
                  <a:lnTo>
                    <a:pt x="5484469" y="586663"/>
                  </a:lnTo>
                  <a:lnTo>
                    <a:pt x="5440375" y="565886"/>
                  </a:lnTo>
                  <a:lnTo>
                    <a:pt x="5396039" y="545465"/>
                  </a:lnTo>
                  <a:lnTo>
                    <a:pt x="5351475" y="525411"/>
                  </a:lnTo>
                  <a:lnTo>
                    <a:pt x="5306669" y="505726"/>
                  </a:lnTo>
                  <a:lnTo>
                    <a:pt x="5261661" y="486410"/>
                  </a:lnTo>
                  <a:lnTo>
                    <a:pt x="5216449" y="467448"/>
                  </a:lnTo>
                  <a:lnTo>
                    <a:pt x="5171033" y="448868"/>
                  </a:lnTo>
                  <a:lnTo>
                    <a:pt x="5125440" y="430644"/>
                  </a:lnTo>
                  <a:lnTo>
                    <a:pt x="5079670" y="412788"/>
                  </a:lnTo>
                  <a:lnTo>
                    <a:pt x="5033734" y="395300"/>
                  </a:lnTo>
                  <a:lnTo>
                    <a:pt x="4987645" y="378193"/>
                  </a:lnTo>
                  <a:lnTo>
                    <a:pt x="4941405" y="361442"/>
                  </a:lnTo>
                  <a:lnTo>
                    <a:pt x="4895037" y="345059"/>
                  </a:lnTo>
                  <a:lnTo>
                    <a:pt x="4848542" y="329057"/>
                  </a:lnTo>
                  <a:lnTo>
                    <a:pt x="4801933" y="313423"/>
                  </a:lnTo>
                  <a:lnTo>
                    <a:pt x="4755223" y="298157"/>
                  </a:lnTo>
                  <a:lnTo>
                    <a:pt x="4708410" y="283273"/>
                  </a:lnTo>
                  <a:lnTo>
                    <a:pt x="4661522" y="268757"/>
                  </a:lnTo>
                  <a:lnTo>
                    <a:pt x="4614557" y="254622"/>
                  </a:lnTo>
                  <a:lnTo>
                    <a:pt x="4567517" y="240855"/>
                  </a:lnTo>
                  <a:lnTo>
                    <a:pt x="4520438" y="227457"/>
                  </a:lnTo>
                  <a:lnTo>
                    <a:pt x="4473308" y="214439"/>
                  </a:lnTo>
                  <a:lnTo>
                    <a:pt x="4426140" y="201803"/>
                  </a:lnTo>
                  <a:lnTo>
                    <a:pt x="4378947" y="189547"/>
                  </a:lnTo>
                  <a:lnTo>
                    <a:pt x="4331741" y="177660"/>
                  </a:lnTo>
                  <a:lnTo>
                    <a:pt x="4284535" y="166154"/>
                  </a:lnTo>
                  <a:lnTo>
                    <a:pt x="4237329" y="155028"/>
                  </a:lnTo>
                  <a:lnTo>
                    <a:pt x="4190149" y="144284"/>
                  </a:lnTo>
                  <a:lnTo>
                    <a:pt x="4142981" y="133921"/>
                  </a:lnTo>
                  <a:lnTo>
                    <a:pt x="4095864" y="123939"/>
                  </a:lnTo>
                  <a:lnTo>
                    <a:pt x="4048785" y="114325"/>
                  </a:lnTo>
                  <a:lnTo>
                    <a:pt x="4001757" y="105105"/>
                  </a:lnTo>
                  <a:lnTo>
                    <a:pt x="3954805" y="96266"/>
                  </a:lnTo>
                  <a:lnTo>
                    <a:pt x="3907917" y="87820"/>
                  </a:lnTo>
                  <a:lnTo>
                    <a:pt x="3861130" y="79743"/>
                  </a:lnTo>
                  <a:lnTo>
                    <a:pt x="3814432" y="72059"/>
                  </a:lnTo>
                  <a:lnTo>
                    <a:pt x="3767836" y="64757"/>
                  </a:lnTo>
                  <a:lnTo>
                    <a:pt x="3721354" y="57848"/>
                  </a:lnTo>
                  <a:lnTo>
                    <a:pt x="3675011" y="51320"/>
                  </a:lnTo>
                  <a:lnTo>
                    <a:pt x="3628796" y="45173"/>
                  </a:lnTo>
                  <a:lnTo>
                    <a:pt x="3582720" y="39420"/>
                  </a:lnTo>
                  <a:lnTo>
                    <a:pt x="3536810" y="34061"/>
                  </a:lnTo>
                  <a:lnTo>
                    <a:pt x="3491065" y="29083"/>
                  </a:lnTo>
                  <a:lnTo>
                    <a:pt x="3445497" y="24498"/>
                  </a:lnTo>
                  <a:lnTo>
                    <a:pt x="3400120" y="20307"/>
                  </a:lnTo>
                  <a:lnTo>
                    <a:pt x="3354933" y="16497"/>
                  </a:lnTo>
                  <a:lnTo>
                    <a:pt x="3309950" y="13093"/>
                  </a:lnTo>
                  <a:lnTo>
                    <a:pt x="3265195" y="10071"/>
                  </a:lnTo>
                  <a:lnTo>
                    <a:pt x="3220656" y="7442"/>
                  </a:lnTo>
                  <a:lnTo>
                    <a:pt x="3176359" y="5207"/>
                  </a:lnTo>
                  <a:lnTo>
                    <a:pt x="3132302" y="3365"/>
                  </a:lnTo>
                  <a:lnTo>
                    <a:pt x="3088513" y="1930"/>
                  </a:lnTo>
                  <a:lnTo>
                    <a:pt x="3044977" y="876"/>
                  </a:lnTo>
                  <a:lnTo>
                    <a:pt x="3001734" y="215"/>
                  </a:lnTo>
                  <a:lnTo>
                    <a:pt x="2952610" y="0"/>
                  </a:lnTo>
                  <a:lnTo>
                    <a:pt x="2903588" y="381"/>
                  </a:lnTo>
                  <a:lnTo>
                    <a:pt x="2854655" y="1358"/>
                  </a:lnTo>
                  <a:lnTo>
                    <a:pt x="2805823" y="2921"/>
                  </a:lnTo>
                  <a:lnTo>
                    <a:pt x="2757119" y="5080"/>
                  </a:lnTo>
                  <a:lnTo>
                    <a:pt x="2708529" y="7823"/>
                  </a:lnTo>
                  <a:lnTo>
                    <a:pt x="2660078" y="11137"/>
                  </a:lnTo>
                  <a:lnTo>
                    <a:pt x="2611755" y="15049"/>
                  </a:lnTo>
                  <a:lnTo>
                    <a:pt x="2563596" y="19532"/>
                  </a:lnTo>
                  <a:lnTo>
                    <a:pt x="2515590" y="24587"/>
                  </a:lnTo>
                  <a:lnTo>
                    <a:pt x="2467762" y="30213"/>
                  </a:lnTo>
                  <a:lnTo>
                    <a:pt x="2420112" y="36410"/>
                  </a:lnTo>
                  <a:lnTo>
                    <a:pt x="2372639" y="43167"/>
                  </a:lnTo>
                  <a:lnTo>
                    <a:pt x="2325370" y="50495"/>
                  </a:lnTo>
                  <a:lnTo>
                    <a:pt x="2278316" y="58381"/>
                  </a:lnTo>
                  <a:lnTo>
                    <a:pt x="2231466" y="66814"/>
                  </a:lnTo>
                  <a:lnTo>
                    <a:pt x="2184844" y="75819"/>
                  </a:lnTo>
                  <a:lnTo>
                    <a:pt x="2138464" y="85356"/>
                  </a:lnTo>
                  <a:lnTo>
                    <a:pt x="2092312" y="95453"/>
                  </a:lnTo>
                  <a:lnTo>
                    <a:pt x="2046427" y="106095"/>
                  </a:lnTo>
                  <a:lnTo>
                    <a:pt x="2000796" y="117271"/>
                  </a:lnTo>
                  <a:lnTo>
                    <a:pt x="1955444" y="128993"/>
                  </a:lnTo>
                  <a:lnTo>
                    <a:pt x="1910359" y="141249"/>
                  </a:lnTo>
                  <a:lnTo>
                    <a:pt x="1865579" y="154038"/>
                  </a:lnTo>
                  <a:lnTo>
                    <a:pt x="1821078" y="167360"/>
                  </a:lnTo>
                  <a:lnTo>
                    <a:pt x="1776907" y="181203"/>
                  </a:lnTo>
                  <a:lnTo>
                    <a:pt x="1733042" y="195580"/>
                  </a:lnTo>
                  <a:lnTo>
                    <a:pt x="1689506" y="210477"/>
                  </a:lnTo>
                  <a:lnTo>
                    <a:pt x="1646301" y="225894"/>
                  </a:lnTo>
                  <a:lnTo>
                    <a:pt x="1603451" y="241820"/>
                  </a:lnTo>
                  <a:lnTo>
                    <a:pt x="1560944" y="258267"/>
                  </a:lnTo>
                  <a:lnTo>
                    <a:pt x="1518805" y="275209"/>
                  </a:lnTo>
                  <a:lnTo>
                    <a:pt x="1477035" y="292671"/>
                  </a:lnTo>
                  <a:lnTo>
                    <a:pt x="1435658" y="310642"/>
                  </a:lnTo>
                  <a:lnTo>
                    <a:pt x="1394663" y="329107"/>
                  </a:lnTo>
                  <a:lnTo>
                    <a:pt x="1354074" y="348068"/>
                  </a:lnTo>
                  <a:lnTo>
                    <a:pt x="1313891" y="367525"/>
                  </a:lnTo>
                  <a:lnTo>
                    <a:pt x="1274127" y="387477"/>
                  </a:lnTo>
                  <a:lnTo>
                    <a:pt x="1234782" y="407911"/>
                  </a:lnTo>
                  <a:lnTo>
                    <a:pt x="1195895" y="428840"/>
                  </a:lnTo>
                  <a:lnTo>
                    <a:pt x="1157439" y="450253"/>
                  </a:lnTo>
                  <a:lnTo>
                    <a:pt x="1119441" y="472147"/>
                  </a:lnTo>
                  <a:lnTo>
                    <a:pt x="1081913" y="494512"/>
                  </a:lnTo>
                  <a:lnTo>
                    <a:pt x="1044854" y="517359"/>
                  </a:lnTo>
                  <a:lnTo>
                    <a:pt x="1008278" y="540677"/>
                  </a:lnTo>
                  <a:lnTo>
                    <a:pt x="972197" y="564464"/>
                  </a:lnTo>
                  <a:lnTo>
                    <a:pt x="936625" y="588721"/>
                  </a:lnTo>
                  <a:lnTo>
                    <a:pt x="901547" y="613435"/>
                  </a:lnTo>
                  <a:lnTo>
                    <a:pt x="867003" y="638606"/>
                  </a:lnTo>
                  <a:lnTo>
                    <a:pt x="832993" y="664248"/>
                  </a:lnTo>
                  <a:lnTo>
                    <a:pt x="799503" y="690333"/>
                  </a:lnTo>
                  <a:lnTo>
                    <a:pt x="766572" y="716876"/>
                  </a:lnTo>
                  <a:lnTo>
                    <a:pt x="734199" y="743864"/>
                  </a:lnTo>
                  <a:lnTo>
                    <a:pt x="702398" y="771296"/>
                  </a:lnTo>
                  <a:lnTo>
                    <a:pt x="671169" y="799172"/>
                  </a:lnTo>
                  <a:lnTo>
                    <a:pt x="640524" y="827481"/>
                  </a:lnTo>
                  <a:lnTo>
                    <a:pt x="610463" y="856234"/>
                  </a:lnTo>
                  <a:lnTo>
                    <a:pt x="581012" y="885431"/>
                  </a:lnTo>
                  <a:lnTo>
                    <a:pt x="552183" y="915047"/>
                  </a:lnTo>
                  <a:lnTo>
                    <a:pt x="523963" y="945095"/>
                  </a:lnTo>
                  <a:lnTo>
                    <a:pt x="496379" y="975563"/>
                  </a:lnTo>
                  <a:lnTo>
                    <a:pt x="469442" y="1006462"/>
                  </a:lnTo>
                  <a:lnTo>
                    <a:pt x="443153" y="1037767"/>
                  </a:lnTo>
                  <a:lnTo>
                    <a:pt x="417512" y="1069505"/>
                  </a:lnTo>
                  <a:lnTo>
                    <a:pt x="392544" y="1101648"/>
                  </a:lnTo>
                  <a:lnTo>
                    <a:pt x="368261" y="1134198"/>
                  </a:lnTo>
                  <a:lnTo>
                    <a:pt x="344652" y="1167168"/>
                  </a:lnTo>
                  <a:lnTo>
                    <a:pt x="321754" y="1200531"/>
                  </a:lnTo>
                  <a:lnTo>
                    <a:pt x="299554" y="1234300"/>
                  </a:lnTo>
                  <a:lnTo>
                    <a:pt x="278066" y="1268463"/>
                  </a:lnTo>
                  <a:lnTo>
                    <a:pt x="257302" y="1303032"/>
                  </a:lnTo>
                  <a:lnTo>
                    <a:pt x="237274" y="1337983"/>
                  </a:lnTo>
                  <a:lnTo>
                    <a:pt x="217982" y="1373339"/>
                  </a:lnTo>
                  <a:lnTo>
                    <a:pt x="199440" y="1409065"/>
                  </a:lnTo>
                  <a:lnTo>
                    <a:pt x="181660" y="1445183"/>
                  </a:lnTo>
                  <a:lnTo>
                    <a:pt x="164655" y="1481683"/>
                  </a:lnTo>
                  <a:lnTo>
                    <a:pt x="148424" y="1518564"/>
                  </a:lnTo>
                  <a:lnTo>
                    <a:pt x="132981" y="1555826"/>
                  </a:lnTo>
                  <a:lnTo>
                    <a:pt x="118338" y="1593443"/>
                  </a:lnTo>
                  <a:lnTo>
                    <a:pt x="104508" y="1631442"/>
                  </a:lnTo>
                  <a:lnTo>
                    <a:pt x="91478" y="1669808"/>
                  </a:lnTo>
                  <a:lnTo>
                    <a:pt x="79286" y="1708531"/>
                  </a:lnTo>
                  <a:lnTo>
                    <a:pt x="67919" y="1747621"/>
                  </a:lnTo>
                  <a:lnTo>
                    <a:pt x="57404" y="1787067"/>
                  </a:lnTo>
                  <a:lnTo>
                    <a:pt x="47739" y="1826869"/>
                  </a:lnTo>
                  <a:lnTo>
                    <a:pt x="38938" y="1867027"/>
                  </a:lnTo>
                  <a:lnTo>
                    <a:pt x="31000" y="1907527"/>
                  </a:lnTo>
                  <a:lnTo>
                    <a:pt x="23939" y="1948383"/>
                  </a:lnTo>
                  <a:lnTo>
                    <a:pt x="17780" y="1989569"/>
                  </a:lnTo>
                  <a:lnTo>
                    <a:pt x="12522" y="2031098"/>
                  </a:lnTo>
                  <a:lnTo>
                    <a:pt x="8166" y="2072970"/>
                  </a:lnTo>
                  <a:lnTo>
                    <a:pt x="4724" y="2115185"/>
                  </a:lnTo>
                  <a:lnTo>
                    <a:pt x="2209" y="2157717"/>
                  </a:lnTo>
                  <a:lnTo>
                    <a:pt x="635" y="2200579"/>
                  </a:lnTo>
                  <a:lnTo>
                    <a:pt x="0" y="2243772"/>
                  </a:lnTo>
                  <a:lnTo>
                    <a:pt x="317" y="2287282"/>
                  </a:lnTo>
                  <a:lnTo>
                    <a:pt x="1612" y="2331123"/>
                  </a:lnTo>
                  <a:lnTo>
                    <a:pt x="3860" y="2375268"/>
                  </a:lnTo>
                  <a:lnTo>
                    <a:pt x="7112" y="2419743"/>
                  </a:lnTo>
                  <a:lnTo>
                    <a:pt x="11341" y="2464511"/>
                  </a:lnTo>
                  <a:lnTo>
                    <a:pt x="16573" y="2509596"/>
                  </a:lnTo>
                  <a:lnTo>
                    <a:pt x="22809" y="2554986"/>
                  </a:lnTo>
                  <a:lnTo>
                    <a:pt x="30073" y="2600680"/>
                  </a:lnTo>
                  <a:lnTo>
                    <a:pt x="38354" y="2646680"/>
                  </a:lnTo>
                  <a:lnTo>
                    <a:pt x="47688" y="2692971"/>
                  </a:lnTo>
                  <a:lnTo>
                    <a:pt x="58051" y="2739555"/>
                  </a:lnTo>
                  <a:lnTo>
                    <a:pt x="69481" y="2786418"/>
                  </a:lnTo>
                  <a:lnTo>
                    <a:pt x="82880" y="2836900"/>
                  </a:lnTo>
                  <a:lnTo>
                    <a:pt x="97218" y="2886672"/>
                  </a:lnTo>
                  <a:lnTo>
                    <a:pt x="112496" y="2935770"/>
                  </a:lnTo>
                  <a:lnTo>
                    <a:pt x="128663" y="2984182"/>
                  </a:lnTo>
                  <a:lnTo>
                    <a:pt x="145745" y="3031921"/>
                  </a:lnTo>
                  <a:lnTo>
                    <a:pt x="163703" y="3078988"/>
                  </a:lnTo>
                  <a:lnTo>
                    <a:pt x="182524" y="3125368"/>
                  </a:lnTo>
                  <a:lnTo>
                    <a:pt x="202209" y="3171101"/>
                  </a:lnTo>
                  <a:lnTo>
                    <a:pt x="222732" y="3216160"/>
                  </a:lnTo>
                  <a:lnTo>
                    <a:pt x="244068" y="3260560"/>
                  </a:lnTo>
                  <a:lnTo>
                    <a:pt x="266230" y="3304298"/>
                  </a:lnTo>
                  <a:lnTo>
                    <a:pt x="289179" y="3347389"/>
                  </a:lnTo>
                  <a:lnTo>
                    <a:pt x="312915" y="3389820"/>
                  </a:lnTo>
                  <a:lnTo>
                    <a:pt x="337413" y="3431616"/>
                  </a:lnTo>
                  <a:lnTo>
                    <a:pt x="362673" y="3472777"/>
                  </a:lnTo>
                  <a:lnTo>
                    <a:pt x="388658" y="3513290"/>
                  </a:lnTo>
                  <a:lnTo>
                    <a:pt x="415378" y="3553168"/>
                  </a:lnTo>
                  <a:lnTo>
                    <a:pt x="442810" y="3592411"/>
                  </a:lnTo>
                  <a:lnTo>
                    <a:pt x="470928" y="3631044"/>
                  </a:lnTo>
                  <a:lnTo>
                    <a:pt x="499732" y="3669042"/>
                  </a:lnTo>
                  <a:lnTo>
                    <a:pt x="529196" y="3706418"/>
                  </a:lnTo>
                  <a:lnTo>
                    <a:pt x="559320" y="3743185"/>
                  </a:lnTo>
                  <a:lnTo>
                    <a:pt x="590080" y="3779329"/>
                  </a:lnTo>
                  <a:lnTo>
                    <a:pt x="621461" y="3814876"/>
                  </a:lnTo>
                  <a:lnTo>
                    <a:pt x="653453" y="3849814"/>
                  </a:lnTo>
                  <a:lnTo>
                    <a:pt x="686041" y="3884142"/>
                  </a:lnTo>
                  <a:lnTo>
                    <a:pt x="719213" y="3917886"/>
                  </a:lnTo>
                  <a:lnTo>
                    <a:pt x="752944" y="3951020"/>
                  </a:lnTo>
                  <a:lnTo>
                    <a:pt x="787222" y="3983571"/>
                  </a:lnTo>
                  <a:lnTo>
                    <a:pt x="822045" y="4015536"/>
                  </a:lnTo>
                  <a:lnTo>
                    <a:pt x="857389" y="4046931"/>
                  </a:lnTo>
                  <a:lnTo>
                    <a:pt x="893229" y="4077728"/>
                  </a:lnTo>
                  <a:lnTo>
                    <a:pt x="929576" y="4107954"/>
                  </a:lnTo>
                  <a:lnTo>
                    <a:pt x="966406" y="4137609"/>
                  </a:lnTo>
                  <a:lnTo>
                    <a:pt x="1003693" y="4166692"/>
                  </a:lnTo>
                  <a:lnTo>
                    <a:pt x="1041425" y="4195216"/>
                  </a:lnTo>
                  <a:lnTo>
                    <a:pt x="1079601" y="4223182"/>
                  </a:lnTo>
                  <a:lnTo>
                    <a:pt x="1118196" y="4250588"/>
                  </a:lnTo>
                  <a:lnTo>
                    <a:pt x="1157198" y="4277436"/>
                  </a:lnTo>
                  <a:lnTo>
                    <a:pt x="1196594" y="4303738"/>
                  </a:lnTo>
                  <a:lnTo>
                    <a:pt x="1236357" y="4329481"/>
                  </a:lnTo>
                  <a:lnTo>
                    <a:pt x="1276502" y="4354690"/>
                  </a:lnTo>
                  <a:lnTo>
                    <a:pt x="1316990" y="4379366"/>
                  </a:lnTo>
                  <a:lnTo>
                    <a:pt x="1357807" y="4403496"/>
                  </a:lnTo>
                  <a:lnTo>
                    <a:pt x="1398943" y="4427105"/>
                  </a:lnTo>
                  <a:lnTo>
                    <a:pt x="1440395" y="4450181"/>
                  </a:lnTo>
                  <a:lnTo>
                    <a:pt x="1482140" y="4472724"/>
                  </a:lnTo>
                  <a:lnTo>
                    <a:pt x="1524152" y="4494758"/>
                  </a:lnTo>
                  <a:lnTo>
                    <a:pt x="1566430" y="4516272"/>
                  </a:lnTo>
                  <a:lnTo>
                    <a:pt x="1608963" y="4537265"/>
                  </a:lnTo>
                  <a:lnTo>
                    <a:pt x="1651723" y="4557763"/>
                  </a:lnTo>
                  <a:lnTo>
                    <a:pt x="1694700" y="4577740"/>
                  </a:lnTo>
                  <a:lnTo>
                    <a:pt x="1737893" y="4597222"/>
                  </a:lnTo>
                  <a:lnTo>
                    <a:pt x="1781263" y="4616208"/>
                  </a:lnTo>
                  <a:lnTo>
                    <a:pt x="1824824" y="4634687"/>
                  </a:lnTo>
                  <a:lnTo>
                    <a:pt x="1868538" y="4652683"/>
                  </a:lnTo>
                  <a:lnTo>
                    <a:pt x="1912404" y="4670196"/>
                  </a:lnTo>
                  <a:lnTo>
                    <a:pt x="1956396" y="4687214"/>
                  </a:lnTo>
                  <a:lnTo>
                    <a:pt x="2000516" y="4703750"/>
                  </a:lnTo>
                  <a:lnTo>
                    <a:pt x="2044738" y="4719815"/>
                  </a:lnTo>
                  <a:lnTo>
                    <a:pt x="2089048" y="4735411"/>
                  </a:lnTo>
                  <a:lnTo>
                    <a:pt x="2133422" y="4750536"/>
                  </a:lnTo>
                  <a:lnTo>
                    <a:pt x="2177872" y="4765192"/>
                  </a:lnTo>
                  <a:lnTo>
                    <a:pt x="2222360" y="4779391"/>
                  </a:lnTo>
                  <a:lnTo>
                    <a:pt x="2266886" y="4793119"/>
                  </a:lnTo>
                  <a:lnTo>
                    <a:pt x="2311438" y="4806404"/>
                  </a:lnTo>
                  <a:lnTo>
                    <a:pt x="2355977" y="4819231"/>
                  </a:lnTo>
                  <a:lnTo>
                    <a:pt x="2400516" y="4831613"/>
                  </a:lnTo>
                  <a:lnTo>
                    <a:pt x="2445029" y="4843551"/>
                  </a:lnTo>
                  <a:lnTo>
                    <a:pt x="2489492" y="4855045"/>
                  </a:lnTo>
                  <a:lnTo>
                    <a:pt x="2533916" y="4866106"/>
                  </a:lnTo>
                  <a:lnTo>
                    <a:pt x="2578252" y="4876736"/>
                  </a:lnTo>
                  <a:lnTo>
                    <a:pt x="2622524" y="4886934"/>
                  </a:lnTo>
                  <a:lnTo>
                    <a:pt x="2666682" y="4896713"/>
                  </a:lnTo>
                  <a:lnTo>
                    <a:pt x="2710738" y="4906061"/>
                  </a:lnTo>
                  <a:lnTo>
                    <a:pt x="2754668" y="4915001"/>
                  </a:lnTo>
                  <a:lnTo>
                    <a:pt x="2798457" y="4923510"/>
                  </a:lnTo>
                  <a:lnTo>
                    <a:pt x="2842095" y="4931626"/>
                  </a:lnTo>
                  <a:lnTo>
                    <a:pt x="2885554" y="4939322"/>
                  </a:lnTo>
                  <a:lnTo>
                    <a:pt x="2928836" y="4946624"/>
                  </a:lnTo>
                  <a:lnTo>
                    <a:pt x="2971914" y="4953520"/>
                  </a:lnTo>
                  <a:lnTo>
                    <a:pt x="3014776" y="4960023"/>
                  </a:lnTo>
                  <a:lnTo>
                    <a:pt x="3057423" y="4966132"/>
                  </a:lnTo>
                  <a:lnTo>
                    <a:pt x="3099816" y="4971847"/>
                  </a:lnTo>
                  <a:lnTo>
                    <a:pt x="3141954" y="4977181"/>
                  </a:lnTo>
                  <a:lnTo>
                    <a:pt x="3183826" y="4982134"/>
                  </a:lnTo>
                  <a:lnTo>
                    <a:pt x="3225419" y="4986706"/>
                  </a:lnTo>
                  <a:lnTo>
                    <a:pt x="3266706" y="4990909"/>
                  </a:lnTo>
                  <a:lnTo>
                    <a:pt x="3307677" y="4994745"/>
                  </a:lnTo>
                  <a:lnTo>
                    <a:pt x="3348329" y="4998199"/>
                  </a:lnTo>
                  <a:lnTo>
                    <a:pt x="3388626" y="5001298"/>
                  </a:lnTo>
                  <a:lnTo>
                    <a:pt x="3428568" y="5004041"/>
                  </a:lnTo>
                  <a:lnTo>
                    <a:pt x="3468154" y="5006429"/>
                  </a:lnTo>
                  <a:lnTo>
                    <a:pt x="3507333" y="5008461"/>
                  </a:lnTo>
                  <a:lnTo>
                    <a:pt x="3546132" y="5010137"/>
                  </a:lnTo>
                  <a:lnTo>
                    <a:pt x="3584498" y="5011471"/>
                  </a:lnTo>
                  <a:lnTo>
                    <a:pt x="3659949" y="5013134"/>
                  </a:lnTo>
                  <a:lnTo>
                    <a:pt x="3696995" y="5013452"/>
                  </a:lnTo>
                  <a:lnTo>
                    <a:pt x="3765105" y="5013363"/>
                  </a:lnTo>
                  <a:lnTo>
                    <a:pt x="3835641" y="5012474"/>
                  </a:lnTo>
                  <a:lnTo>
                    <a:pt x="3908437" y="5010747"/>
                  </a:lnTo>
                  <a:lnTo>
                    <a:pt x="3983367" y="5008143"/>
                  </a:lnTo>
                  <a:lnTo>
                    <a:pt x="4060291" y="5004625"/>
                  </a:lnTo>
                  <a:lnTo>
                    <a:pt x="4139069" y="5000155"/>
                  </a:lnTo>
                  <a:lnTo>
                    <a:pt x="4219562" y="4994681"/>
                  </a:lnTo>
                  <a:lnTo>
                    <a:pt x="4301617" y="4988166"/>
                  </a:lnTo>
                  <a:lnTo>
                    <a:pt x="4385119" y="4980571"/>
                  </a:lnTo>
                  <a:lnTo>
                    <a:pt x="4469904" y="4971872"/>
                  </a:lnTo>
                  <a:lnTo>
                    <a:pt x="4512742" y="4967084"/>
                  </a:lnTo>
                  <a:lnTo>
                    <a:pt x="4555845" y="4962004"/>
                  </a:lnTo>
                  <a:lnTo>
                    <a:pt x="4599203" y="4956619"/>
                  </a:lnTo>
                  <a:lnTo>
                    <a:pt x="4642802" y="4950930"/>
                  </a:lnTo>
                  <a:lnTo>
                    <a:pt x="4686605" y="4944935"/>
                  </a:lnTo>
                  <a:lnTo>
                    <a:pt x="4730623" y="4938623"/>
                  </a:lnTo>
                  <a:lnTo>
                    <a:pt x="4774819" y="4931994"/>
                  </a:lnTo>
                  <a:lnTo>
                    <a:pt x="4819180" y="4925047"/>
                  </a:lnTo>
                  <a:lnTo>
                    <a:pt x="4863693" y="4917757"/>
                  </a:lnTo>
                  <a:lnTo>
                    <a:pt x="4908334" y="4910137"/>
                  </a:lnTo>
                  <a:lnTo>
                    <a:pt x="4953089" y="4902174"/>
                  </a:lnTo>
                  <a:lnTo>
                    <a:pt x="4997945" y="4893869"/>
                  </a:lnTo>
                  <a:lnTo>
                    <a:pt x="5042878" y="4885207"/>
                  </a:lnTo>
                  <a:lnTo>
                    <a:pt x="5087874" y="4876203"/>
                  </a:lnTo>
                  <a:lnTo>
                    <a:pt x="5132908" y="4866830"/>
                  </a:lnTo>
                  <a:lnTo>
                    <a:pt x="5177968" y="4857089"/>
                  </a:lnTo>
                  <a:lnTo>
                    <a:pt x="5223040" y="4846980"/>
                  </a:lnTo>
                  <a:lnTo>
                    <a:pt x="5268099" y="4836490"/>
                  </a:lnTo>
                  <a:lnTo>
                    <a:pt x="5313134" y="4825631"/>
                  </a:lnTo>
                  <a:lnTo>
                    <a:pt x="5358130" y="4814379"/>
                  </a:lnTo>
                  <a:lnTo>
                    <a:pt x="5403050" y="4802733"/>
                  </a:lnTo>
                  <a:lnTo>
                    <a:pt x="5447906" y="4790706"/>
                  </a:lnTo>
                  <a:lnTo>
                    <a:pt x="5492661" y="4778260"/>
                  </a:lnTo>
                  <a:lnTo>
                    <a:pt x="5537301" y="4765421"/>
                  </a:lnTo>
                  <a:lnTo>
                    <a:pt x="5581815" y="4752162"/>
                  </a:lnTo>
                  <a:lnTo>
                    <a:pt x="5626176" y="4738497"/>
                  </a:lnTo>
                  <a:lnTo>
                    <a:pt x="5670372" y="4724400"/>
                  </a:lnTo>
                  <a:lnTo>
                    <a:pt x="5714377" y="4709884"/>
                  </a:lnTo>
                  <a:lnTo>
                    <a:pt x="5758192" y="4694936"/>
                  </a:lnTo>
                  <a:lnTo>
                    <a:pt x="5801779" y="4679543"/>
                  </a:lnTo>
                  <a:lnTo>
                    <a:pt x="5845137" y="4663719"/>
                  </a:lnTo>
                  <a:lnTo>
                    <a:pt x="5888240" y="4647450"/>
                  </a:lnTo>
                  <a:lnTo>
                    <a:pt x="5931078" y="4630725"/>
                  </a:lnTo>
                  <a:lnTo>
                    <a:pt x="5973623" y="4613541"/>
                  </a:lnTo>
                  <a:lnTo>
                    <a:pt x="6015850" y="4595901"/>
                  </a:lnTo>
                  <a:lnTo>
                    <a:pt x="6057773" y="4577791"/>
                  </a:lnTo>
                  <a:lnTo>
                    <a:pt x="6099340" y="4559211"/>
                  </a:lnTo>
                  <a:lnTo>
                    <a:pt x="6140551" y="4540148"/>
                  </a:lnTo>
                  <a:lnTo>
                    <a:pt x="6181395" y="4520616"/>
                  </a:lnTo>
                  <a:lnTo>
                    <a:pt x="6221831" y="4500588"/>
                  </a:lnTo>
                  <a:lnTo>
                    <a:pt x="6261874" y="4480077"/>
                  </a:lnTo>
                  <a:lnTo>
                    <a:pt x="6301473" y="4459059"/>
                  </a:lnTo>
                  <a:lnTo>
                    <a:pt x="6340640" y="4437545"/>
                  </a:lnTo>
                  <a:lnTo>
                    <a:pt x="6379337" y="4415523"/>
                  </a:lnTo>
                  <a:lnTo>
                    <a:pt x="6417551" y="4392981"/>
                  </a:lnTo>
                  <a:lnTo>
                    <a:pt x="6455270" y="4369930"/>
                  </a:lnTo>
                  <a:lnTo>
                    <a:pt x="6492468" y="4346359"/>
                  </a:lnTo>
                  <a:lnTo>
                    <a:pt x="6529133" y="4322254"/>
                  </a:lnTo>
                  <a:lnTo>
                    <a:pt x="6565252" y="4297629"/>
                  </a:lnTo>
                  <a:lnTo>
                    <a:pt x="6600812" y="4272458"/>
                  </a:lnTo>
                  <a:lnTo>
                    <a:pt x="6635775" y="4246740"/>
                  </a:lnTo>
                  <a:lnTo>
                    <a:pt x="6670129" y="4220476"/>
                  </a:lnTo>
                  <a:lnTo>
                    <a:pt x="6703873" y="4193667"/>
                  </a:lnTo>
                  <a:lnTo>
                    <a:pt x="6736982" y="4166298"/>
                  </a:lnTo>
                  <a:lnTo>
                    <a:pt x="6769430" y="4138371"/>
                  </a:lnTo>
                  <a:lnTo>
                    <a:pt x="6801205" y="4109872"/>
                  </a:lnTo>
                  <a:lnTo>
                    <a:pt x="6832282" y="4080802"/>
                  </a:lnTo>
                  <a:lnTo>
                    <a:pt x="6862661" y="4051147"/>
                  </a:lnTo>
                  <a:lnTo>
                    <a:pt x="6892315" y="4020909"/>
                  </a:lnTo>
                  <a:lnTo>
                    <a:pt x="6921220" y="3990098"/>
                  </a:lnTo>
                  <a:lnTo>
                    <a:pt x="6949364" y="3958679"/>
                  </a:lnTo>
                  <a:lnTo>
                    <a:pt x="6976732" y="3926675"/>
                  </a:lnTo>
                  <a:lnTo>
                    <a:pt x="7003313" y="3894061"/>
                  </a:lnTo>
                  <a:lnTo>
                    <a:pt x="7029069" y="3860838"/>
                  </a:lnTo>
                  <a:lnTo>
                    <a:pt x="7053999" y="3827005"/>
                  </a:lnTo>
                  <a:lnTo>
                    <a:pt x="7078078" y="3792550"/>
                  </a:lnTo>
                  <a:lnTo>
                    <a:pt x="7101306" y="3757472"/>
                  </a:lnTo>
                  <a:lnTo>
                    <a:pt x="7123633" y="3721773"/>
                  </a:lnTo>
                  <a:lnTo>
                    <a:pt x="7145071" y="3685425"/>
                  </a:lnTo>
                  <a:lnTo>
                    <a:pt x="7165594" y="3648456"/>
                  </a:lnTo>
                  <a:lnTo>
                    <a:pt x="7185177" y="3610838"/>
                  </a:lnTo>
                  <a:lnTo>
                    <a:pt x="7203795" y="3572573"/>
                  </a:lnTo>
                  <a:lnTo>
                    <a:pt x="7221461" y="3533648"/>
                  </a:lnTo>
                  <a:lnTo>
                    <a:pt x="7238136" y="3494074"/>
                  </a:lnTo>
                  <a:lnTo>
                    <a:pt x="7253795" y="3453828"/>
                  </a:lnTo>
                  <a:lnTo>
                    <a:pt x="7268438" y="3412921"/>
                  </a:lnTo>
                  <a:lnTo>
                    <a:pt x="7282053" y="3371329"/>
                  </a:lnTo>
                  <a:lnTo>
                    <a:pt x="7294600" y="3329076"/>
                  </a:lnTo>
                  <a:lnTo>
                    <a:pt x="7306069" y="3286125"/>
                  </a:lnTo>
                  <a:lnTo>
                    <a:pt x="7316444" y="3242487"/>
                  </a:lnTo>
                  <a:lnTo>
                    <a:pt x="7325715" y="3198164"/>
                  </a:lnTo>
                  <a:lnTo>
                    <a:pt x="7333856" y="3153130"/>
                  </a:lnTo>
                  <a:lnTo>
                    <a:pt x="7340854" y="3107398"/>
                  </a:lnTo>
                  <a:lnTo>
                    <a:pt x="7346683" y="3060954"/>
                  </a:lnTo>
                  <a:lnTo>
                    <a:pt x="7351344" y="3013811"/>
                  </a:lnTo>
                  <a:lnTo>
                    <a:pt x="7354798" y="2965932"/>
                  </a:lnTo>
                  <a:lnTo>
                    <a:pt x="7357046" y="2917329"/>
                  </a:lnTo>
                  <a:lnTo>
                    <a:pt x="7358050" y="2868003"/>
                  </a:lnTo>
                  <a:close/>
                </a:path>
              </a:pathLst>
            </a:custGeom>
            <a:solidFill>
              <a:srgbClr val="10B6F4"/>
            </a:solidFill>
          </p:spPr>
          <p:txBody>
            <a:bodyPr wrap="square" lIns="0" tIns="0" rIns="0" bIns="0" rtlCol="0"/>
            <a:lstStyle/>
            <a:p>
              <a:endParaRPr/>
            </a:p>
          </p:txBody>
        </p:sp>
        <p:sp>
          <p:nvSpPr>
            <p:cNvPr id="18" name="object 18"/>
            <p:cNvSpPr/>
            <p:nvPr/>
          </p:nvSpPr>
          <p:spPr>
            <a:xfrm>
              <a:off x="3459588" y="0"/>
              <a:ext cx="8732520" cy="6858000"/>
            </a:xfrm>
            <a:custGeom>
              <a:avLst/>
              <a:gdLst/>
              <a:ahLst/>
              <a:cxnLst/>
              <a:rect l="l" t="t" r="r" b="b"/>
              <a:pathLst>
                <a:path w="8732520" h="6858000">
                  <a:moveTo>
                    <a:pt x="7141190" y="0"/>
                  </a:moveTo>
                  <a:lnTo>
                    <a:pt x="3425856" y="0"/>
                  </a:lnTo>
                  <a:lnTo>
                    <a:pt x="3313042" y="29159"/>
                  </a:lnTo>
                  <a:lnTo>
                    <a:pt x="3255401" y="46015"/>
                  </a:lnTo>
                  <a:lnTo>
                    <a:pt x="3198220" y="63187"/>
                  </a:lnTo>
                  <a:lnTo>
                    <a:pt x="3141515" y="80663"/>
                  </a:lnTo>
                  <a:lnTo>
                    <a:pt x="3085299" y="98433"/>
                  </a:lnTo>
                  <a:lnTo>
                    <a:pt x="3029587" y="116487"/>
                  </a:lnTo>
                  <a:lnTo>
                    <a:pt x="2974391" y="134816"/>
                  </a:lnTo>
                  <a:lnTo>
                    <a:pt x="2919728" y="153409"/>
                  </a:lnTo>
                  <a:lnTo>
                    <a:pt x="2865609" y="172255"/>
                  </a:lnTo>
                  <a:lnTo>
                    <a:pt x="2812051" y="191345"/>
                  </a:lnTo>
                  <a:lnTo>
                    <a:pt x="2759066" y="210668"/>
                  </a:lnTo>
                  <a:lnTo>
                    <a:pt x="2706669" y="230215"/>
                  </a:lnTo>
                  <a:lnTo>
                    <a:pt x="2654873" y="249975"/>
                  </a:lnTo>
                  <a:lnTo>
                    <a:pt x="2603694" y="269938"/>
                  </a:lnTo>
                  <a:lnTo>
                    <a:pt x="2553145" y="290093"/>
                  </a:lnTo>
                  <a:lnTo>
                    <a:pt x="2503241" y="310432"/>
                  </a:lnTo>
                  <a:lnTo>
                    <a:pt x="2453994" y="330942"/>
                  </a:lnTo>
                  <a:lnTo>
                    <a:pt x="2405421" y="351615"/>
                  </a:lnTo>
                  <a:lnTo>
                    <a:pt x="2357533" y="372440"/>
                  </a:lnTo>
                  <a:lnTo>
                    <a:pt x="2310347" y="393407"/>
                  </a:lnTo>
                  <a:lnTo>
                    <a:pt x="2263875" y="414506"/>
                  </a:lnTo>
                  <a:lnTo>
                    <a:pt x="2218132" y="435727"/>
                  </a:lnTo>
                  <a:lnTo>
                    <a:pt x="2173131" y="457059"/>
                  </a:lnTo>
                  <a:lnTo>
                    <a:pt x="2128888" y="478492"/>
                  </a:lnTo>
                  <a:lnTo>
                    <a:pt x="2085416" y="500017"/>
                  </a:lnTo>
                  <a:lnTo>
                    <a:pt x="2042730" y="521623"/>
                  </a:lnTo>
                  <a:lnTo>
                    <a:pt x="2000842" y="543299"/>
                  </a:lnTo>
                  <a:lnTo>
                    <a:pt x="1959768" y="565036"/>
                  </a:lnTo>
                  <a:lnTo>
                    <a:pt x="1919522" y="586824"/>
                  </a:lnTo>
                  <a:lnTo>
                    <a:pt x="1880117" y="608652"/>
                  </a:lnTo>
                  <a:lnTo>
                    <a:pt x="1841568" y="630510"/>
                  </a:lnTo>
                  <a:lnTo>
                    <a:pt x="1803889" y="652388"/>
                  </a:lnTo>
                  <a:lnTo>
                    <a:pt x="1767093" y="674276"/>
                  </a:lnTo>
                  <a:lnTo>
                    <a:pt x="1731196" y="696164"/>
                  </a:lnTo>
                  <a:lnTo>
                    <a:pt x="1696211" y="718041"/>
                  </a:lnTo>
                  <a:lnTo>
                    <a:pt x="1662152" y="739898"/>
                  </a:lnTo>
                  <a:lnTo>
                    <a:pt x="1629034" y="761724"/>
                  </a:lnTo>
                  <a:lnTo>
                    <a:pt x="1596870" y="783509"/>
                  </a:lnTo>
                  <a:lnTo>
                    <a:pt x="1538230" y="824957"/>
                  </a:lnTo>
                  <a:lnTo>
                    <a:pt x="1483428" y="866208"/>
                  </a:lnTo>
                  <a:lnTo>
                    <a:pt x="1428787" y="909837"/>
                  </a:lnTo>
                  <a:lnTo>
                    <a:pt x="1374362" y="955786"/>
                  </a:lnTo>
                  <a:lnTo>
                    <a:pt x="1320207" y="1003995"/>
                  </a:lnTo>
                  <a:lnTo>
                    <a:pt x="1266376" y="1054405"/>
                  </a:lnTo>
                  <a:lnTo>
                    <a:pt x="1212925" y="1106956"/>
                  </a:lnTo>
                  <a:lnTo>
                    <a:pt x="1159907" y="1161589"/>
                  </a:lnTo>
                  <a:lnTo>
                    <a:pt x="1133578" y="1189667"/>
                  </a:lnTo>
                  <a:lnTo>
                    <a:pt x="1107377" y="1218244"/>
                  </a:lnTo>
                  <a:lnTo>
                    <a:pt x="1081312" y="1247312"/>
                  </a:lnTo>
                  <a:lnTo>
                    <a:pt x="1055390" y="1276862"/>
                  </a:lnTo>
                  <a:lnTo>
                    <a:pt x="1029617" y="1306889"/>
                  </a:lnTo>
                  <a:lnTo>
                    <a:pt x="1004000" y="1337385"/>
                  </a:lnTo>
                  <a:lnTo>
                    <a:pt x="978546" y="1368341"/>
                  </a:lnTo>
                  <a:lnTo>
                    <a:pt x="953262" y="1399751"/>
                  </a:lnTo>
                  <a:lnTo>
                    <a:pt x="928154" y="1431607"/>
                  </a:lnTo>
                  <a:lnTo>
                    <a:pt x="903230" y="1463902"/>
                  </a:lnTo>
                  <a:lnTo>
                    <a:pt x="878496" y="1496628"/>
                  </a:lnTo>
                  <a:lnTo>
                    <a:pt x="853958" y="1529778"/>
                  </a:lnTo>
                  <a:lnTo>
                    <a:pt x="829625" y="1563345"/>
                  </a:lnTo>
                  <a:lnTo>
                    <a:pt x="805502" y="1597321"/>
                  </a:lnTo>
                  <a:lnTo>
                    <a:pt x="781597" y="1631698"/>
                  </a:lnTo>
                  <a:lnTo>
                    <a:pt x="757916" y="1666470"/>
                  </a:lnTo>
                  <a:lnTo>
                    <a:pt x="734466" y="1701628"/>
                  </a:lnTo>
                  <a:lnTo>
                    <a:pt x="711254" y="1737166"/>
                  </a:lnTo>
                  <a:lnTo>
                    <a:pt x="688287" y="1773076"/>
                  </a:lnTo>
                  <a:lnTo>
                    <a:pt x="665571" y="1809350"/>
                  </a:lnTo>
                  <a:lnTo>
                    <a:pt x="643114" y="1845981"/>
                  </a:lnTo>
                  <a:lnTo>
                    <a:pt x="620922" y="1882962"/>
                  </a:lnTo>
                  <a:lnTo>
                    <a:pt x="599001" y="1920285"/>
                  </a:lnTo>
                  <a:lnTo>
                    <a:pt x="577360" y="1957943"/>
                  </a:lnTo>
                  <a:lnTo>
                    <a:pt x="556004" y="1995928"/>
                  </a:lnTo>
                  <a:lnTo>
                    <a:pt x="534940" y="2034233"/>
                  </a:lnTo>
                  <a:lnTo>
                    <a:pt x="514176" y="2072851"/>
                  </a:lnTo>
                  <a:lnTo>
                    <a:pt x="493718" y="2111774"/>
                  </a:lnTo>
                  <a:lnTo>
                    <a:pt x="473573" y="2150994"/>
                  </a:lnTo>
                  <a:lnTo>
                    <a:pt x="453747" y="2190505"/>
                  </a:lnTo>
                  <a:lnTo>
                    <a:pt x="434248" y="2230298"/>
                  </a:lnTo>
                  <a:lnTo>
                    <a:pt x="415082" y="2270367"/>
                  </a:lnTo>
                  <a:lnTo>
                    <a:pt x="396256" y="2310704"/>
                  </a:lnTo>
                  <a:lnTo>
                    <a:pt x="377777" y="2351301"/>
                  </a:lnTo>
                  <a:lnTo>
                    <a:pt x="359652" y="2392151"/>
                  </a:lnTo>
                  <a:lnTo>
                    <a:pt x="341888" y="2433247"/>
                  </a:lnTo>
                  <a:lnTo>
                    <a:pt x="324491" y="2474582"/>
                  </a:lnTo>
                  <a:lnTo>
                    <a:pt x="307468" y="2516147"/>
                  </a:lnTo>
                  <a:lnTo>
                    <a:pt x="290826" y="2557935"/>
                  </a:lnTo>
                  <a:lnTo>
                    <a:pt x="274572" y="2599939"/>
                  </a:lnTo>
                  <a:lnTo>
                    <a:pt x="258712" y="2642152"/>
                  </a:lnTo>
                  <a:lnTo>
                    <a:pt x="243254" y="2684566"/>
                  </a:lnTo>
                  <a:lnTo>
                    <a:pt x="228205" y="2727174"/>
                  </a:lnTo>
                  <a:lnTo>
                    <a:pt x="213570" y="2769968"/>
                  </a:lnTo>
                  <a:lnTo>
                    <a:pt x="199357" y="2812941"/>
                  </a:lnTo>
                  <a:lnTo>
                    <a:pt x="185573" y="2856085"/>
                  </a:lnTo>
                  <a:lnTo>
                    <a:pt x="172225" y="2899393"/>
                  </a:lnTo>
                  <a:lnTo>
                    <a:pt x="159319" y="2942857"/>
                  </a:lnTo>
                  <a:lnTo>
                    <a:pt x="146862" y="2986471"/>
                  </a:lnTo>
                  <a:lnTo>
                    <a:pt x="134861" y="3030227"/>
                  </a:lnTo>
                  <a:lnTo>
                    <a:pt x="123323" y="3074116"/>
                  </a:lnTo>
                  <a:lnTo>
                    <a:pt x="112255" y="3118133"/>
                  </a:lnTo>
                  <a:lnTo>
                    <a:pt x="101663" y="3162269"/>
                  </a:lnTo>
                  <a:lnTo>
                    <a:pt x="91554" y="3206516"/>
                  </a:lnTo>
                  <a:lnTo>
                    <a:pt x="81935" y="3250869"/>
                  </a:lnTo>
                  <a:lnTo>
                    <a:pt x="72813" y="3295318"/>
                  </a:lnTo>
                  <a:lnTo>
                    <a:pt x="64195" y="3339857"/>
                  </a:lnTo>
                  <a:lnTo>
                    <a:pt x="56087" y="3384479"/>
                  </a:lnTo>
                  <a:lnTo>
                    <a:pt x="48497" y="3429175"/>
                  </a:lnTo>
                  <a:lnTo>
                    <a:pt x="41431" y="3473939"/>
                  </a:lnTo>
                  <a:lnTo>
                    <a:pt x="34895" y="3518763"/>
                  </a:lnTo>
                  <a:lnTo>
                    <a:pt x="28898" y="3563639"/>
                  </a:lnTo>
                  <a:lnTo>
                    <a:pt x="23445" y="3608560"/>
                  </a:lnTo>
                  <a:lnTo>
                    <a:pt x="18543" y="3653519"/>
                  </a:lnTo>
                  <a:lnTo>
                    <a:pt x="14200" y="3698508"/>
                  </a:lnTo>
                  <a:lnTo>
                    <a:pt x="10422" y="3743521"/>
                  </a:lnTo>
                  <a:lnTo>
                    <a:pt x="7215" y="3788548"/>
                  </a:lnTo>
                  <a:lnTo>
                    <a:pt x="4588" y="3833584"/>
                  </a:lnTo>
                  <a:lnTo>
                    <a:pt x="2545" y="3878620"/>
                  </a:lnTo>
                  <a:lnTo>
                    <a:pt x="1095" y="3923649"/>
                  </a:lnTo>
                  <a:lnTo>
                    <a:pt x="244" y="3968664"/>
                  </a:lnTo>
                  <a:lnTo>
                    <a:pt x="0" y="4013657"/>
                  </a:lnTo>
                  <a:lnTo>
                    <a:pt x="367" y="4058621"/>
                  </a:lnTo>
                  <a:lnTo>
                    <a:pt x="1355" y="4103549"/>
                  </a:lnTo>
                  <a:lnTo>
                    <a:pt x="2968" y="4148432"/>
                  </a:lnTo>
                  <a:lnTo>
                    <a:pt x="5215" y="4193264"/>
                  </a:lnTo>
                  <a:lnTo>
                    <a:pt x="8102" y="4238037"/>
                  </a:lnTo>
                  <a:lnTo>
                    <a:pt x="11636" y="4282744"/>
                  </a:lnTo>
                  <a:lnTo>
                    <a:pt x="15823" y="4327377"/>
                  </a:lnTo>
                  <a:lnTo>
                    <a:pt x="20671" y="4371929"/>
                  </a:lnTo>
                  <a:lnTo>
                    <a:pt x="26186" y="4416393"/>
                  </a:lnTo>
                  <a:lnTo>
                    <a:pt x="32375" y="4460760"/>
                  </a:lnTo>
                  <a:lnTo>
                    <a:pt x="39245" y="4505024"/>
                  </a:lnTo>
                  <a:lnTo>
                    <a:pt x="46802" y="4549178"/>
                  </a:lnTo>
                  <a:lnTo>
                    <a:pt x="55055" y="4593213"/>
                  </a:lnTo>
                  <a:lnTo>
                    <a:pt x="64008" y="4637122"/>
                  </a:lnTo>
                  <a:lnTo>
                    <a:pt x="73670" y="4680898"/>
                  </a:lnTo>
                  <a:lnTo>
                    <a:pt x="84046" y="4724533"/>
                  </a:lnTo>
                  <a:lnTo>
                    <a:pt x="95145" y="4768021"/>
                  </a:lnTo>
                  <a:lnTo>
                    <a:pt x="106972" y="4811353"/>
                  </a:lnTo>
                  <a:lnTo>
                    <a:pt x="119534" y="4854522"/>
                  </a:lnTo>
                  <a:lnTo>
                    <a:pt x="132839" y="4897521"/>
                  </a:lnTo>
                  <a:lnTo>
                    <a:pt x="146893" y="4940343"/>
                  </a:lnTo>
                  <a:lnTo>
                    <a:pt x="161702" y="4982979"/>
                  </a:lnTo>
                  <a:lnTo>
                    <a:pt x="177274" y="5025423"/>
                  </a:lnTo>
                  <a:lnTo>
                    <a:pt x="193616" y="5067666"/>
                  </a:lnTo>
                  <a:lnTo>
                    <a:pt x="210734" y="5109703"/>
                  </a:lnTo>
                  <a:lnTo>
                    <a:pt x="228635" y="5151524"/>
                  </a:lnTo>
                  <a:lnTo>
                    <a:pt x="247326" y="5193123"/>
                  </a:lnTo>
                  <a:lnTo>
                    <a:pt x="266814" y="5234493"/>
                  </a:lnTo>
                  <a:lnTo>
                    <a:pt x="287106" y="5275625"/>
                  </a:lnTo>
                  <a:lnTo>
                    <a:pt x="308207" y="5316513"/>
                  </a:lnTo>
                  <a:lnTo>
                    <a:pt x="330126" y="5357149"/>
                  </a:lnTo>
                  <a:lnTo>
                    <a:pt x="352869" y="5397525"/>
                  </a:lnTo>
                  <a:lnTo>
                    <a:pt x="376443" y="5437635"/>
                  </a:lnTo>
                  <a:lnTo>
                    <a:pt x="400855" y="5477470"/>
                  </a:lnTo>
                  <a:lnTo>
                    <a:pt x="426111" y="5517024"/>
                  </a:lnTo>
                  <a:lnTo>
                    <a:pt x="452218" y="5556288"/>
                  </a:lnTo>
                  <a:lnTo>
                    <a:pt x="479183" y="5595256"/>
                  </a:lnTo>
                  <a:lnTo>
                    <a:pt x="507013" y="5633920"/>
                  </a:lnTo>
                  <a:lnTo>
                    <a:pt x="535715" y="5672273"/>
                  </a:lnTo>
                  <a:lnTo>
                    <a:pt x="565296" y="5710307"/>
                  </a:lnTo>
                  <a:lnTo>
                    <a:pt x="595761" y="5748015"/>
                  </a:lnTo>
                  <a:lnTo>
                    <a:pt x="627119" y="5785389"/>
                  </a:lnTo>
                  <a:lnTo>
                    <a:pt x="659376" y="5822422"/>
                  </a:lnTo>
                  <a:lnTo>
                    <a:pt x="692539" y="5859106"/>
                  </a:lnTo>
                  <a:lnTo>
                    <a:pt x="726614" y="5895434"/>
                  </a:lnTo>
                  <a:lnTo>
                    <a:pt x="761609" y="5931399"/>
                  </a:lnTo>
                  <a:lnTo>
                    <a:pt x="797530" y="5966993"/>
                  </a:lnTo>
                  <a:lnTo>
                    <a:pt x="834384" y="6002209"/>
                  </a:lnTo>
                  <a:lnTo>
                    <a:pt x="872178" y="6037040"/>
                  </a:lnTo>
                  <a:lnTo>
                    <a:pt x="909160" y="6069979"/>
                  </a:lnTo>
                  <a:lnTo>
                    <a:pt x="946654" y="6102320"/>
                  </a:lnTo>
                  <a:lnTo>
                    <a:pt x="984651" y="6134069"/>
                  </a:lnTo>
                  <a:lnTo>
                    <a:pt x="1023143" y="6165227"/>
                  </a:lnTo>
                  <a:lnTo>
                    <a:pt x="1062121" y="6195798"/>
                  </a:lnTo>
                  <a:lnTo>
                    <a:pt x="1101577" y="6225786"/>
                  </a:lnTo>
                  <a:lnTo>
                    <a:pt x="1141504" y="6255193"/>
                  </a:lnTo>
                  <a:lnTo>
                    <a:pt x="1181891" y="6284023"/>
                  </a:lnTo>
                  <a:lnTo>
                    <a:pt x="1222732" y="6312280"/>
                  </a:lnTo>
                  <a:lnTo>
                    <a:pt x="1264017" y="6339966"/>
                  </a:lnTo>
                  <a:lnTo>
                    <a:pt x="1305739" y="6367085"/>
                  </a:lnTo>
                  <a:lnTo>
                    <a:pt x="1347888" y="6393640"/>
                  </a:lnTo>
                  <a:lnTo>
                    <a:pt x="1390457" y="6419634"/>
                  </a:lnTo>
                  <a:lnTo>
                    <a:pt x="1433437" y="6445072"/>
                  </a:lnTo>
                  <a:lnTo>
                    <a:pt x="1476820" y="6469955"/>
                  </a:lnTo>
                  <a:lnTo>
                    <a:pt x="1520597" y="6494288"/>
                  </a:lnTo>
                  <a:lnTo>
                    <a:pt x="1564760" y="6518074"/>
                  </a:lnTo>
                  <a:lnTo>
                    <a:pt x="1609301" y="6541316"/>
                  </a:lnTo>
                  <a:lnTo>
                    <a:pt x="1654211" y="6564017"/>
                  </a:lnTo>
                  <a:lnTo>
                    <a:pt x="1699482" y="6586180"/>
                  </a:lnTo>
                  <a:lnTo>
                    <a:pt x="1745105" y="6607810"/>
                  </a:lnTo>
                  <a:lnTo>
                    <a:pt x="1791073" y="6628909"/>
                  </a:lnTo>
                  <a:lnTo>
                    <a:pt x="1837376" y="6649480"/>
                  </a:lnTo>
                  <a:lnTo>
                    <a:pt x="1884007" y="6669528"/>
                  </a:lnTo>
                  <a:lnTo>
                    <a:pt x="1930957" y="6689054"/>
                  </a:lnTo>
                  <a:lnTo>
                    <a:pt x="1978217" y="6708063"/>
                  </a:lnTo>
                  <a:lnTo>
                    <a:pt x="2025780" y="6726558"/>
                  </a:lnTo>
                  <a:lnTo>
                    <a:pt x="2073637" y="6744542"/>
                  </a:lnTo>
                  <a:lnTo>
                    <a:pt x="2121779" y="6762018"/>
                  </a:lnTo>
                  <a:lnTo>
                    <a:pt x="2170198" y="6778990"/>
                  </a:lnTo>
                  <a:lnTo>
                    <a:pt x="2218886" y="6795461"/>
                  </a:lnTo>
                  <a:lnTo>
                    <a:pt x="2422950" y="6857998"/>
                  </a:lnTo>
                  <a:lnTo>
                    <a:pt x="5965170" y="6857998"/>
                  </a:lnTo>
                  <a:lnTo>
                    <a:pt x="6037116" y="6841292"/>
                  </a:lnTo>
                  <a:lnTo>
                    <a:pt x="6093382" y="6826060"/>
                  </a:lnTo>
                  <a:lnTo>
                    <a:pt x="6149038" y="6810436"/>
                  </a:lnTo>
                  <a:lnTo>
                    <a:pt x="6204069" y="6794427"/>
                  </a:lnTo>
                  <a:lnTo>
                    <a:pt x="6258457" y="6778040"/>
                  </a:lnTo>
                  <a:lnTo>
                    <a:pt x="6312185" y="6761281"/>
                  </a:lnTo>
                  <a:lnTo>
                    <a:pt x="6365237" y="6744157"/>
                  </a:lnTo>
                  <a:lnTo>
                    <a:pt x="6417594" y="6726675"/>
                  </a:lnTo>
                  <a:lnTo>
                    <a:pt x="6469240" y="6708842"/>
                  </a:lnTo>
                  <a:lnTo>
                    <a:pt x="6520159" y="6690663"/>
                  </a:lnTo>
                  <a:lnTo>
                    <a:pt x="6570333" y="6672146"/>
                  </a:lnTo>
                  <a:lnTo>
                    <a:pt x="6619745" y="6653298"/>
                  </a:lnTo>
                  <a:lnTo>
                    <a:pt x="6668379" y="6634125"/>
                  </a:lnTo>
                  <a:lnTo>
                    <a:pt x="6716217" y="6614634"/>
                  </a:lnTo>
                  <a:lnTo>
                    <a:pt x="6763243" y="6594831"/>
                  </a:lnTo>
                  <a:lnTo>
                    <a:pt x="6809439" y="6574724"/>
                  </a:lnTo>
                  <a:lnTo>
                    <a:pt x="6854788" y="6554319"/>
                  </a:lnTo>
                  <a:lnTo>
                    <a:pt x="6899275" y="6533622"/>
                  </a:lnTo>
                  <a:lnTo>
                    <a:pt x="6942880" y="6512641"/>
                  </a:lnTo>
                  <a:lnTo>
                    <a:pt x="6985589" y="6491381"/>
                  </a:lnTo>
                  <a:lnTo>
                    <a:pt x="7027383" y="6469851"/>
                  </a:lnTo>
                  <a:lnTo>
                    <a:pt x="7068246" y="6448056"/>
                  </a:lnTo>
                  <a:lnTo>
                    <a:pt x="7108161" y="6426003"/>
                  </a:lnTo>
                  <a:lnTo>
                    <a:pt x="7147111" y="6403699"/>
                  </a:lnTo>
                  <a:lnTo>
                    <a:pt x="7185078" y="6381151"/>
                  </a:lnTo>
                  <a:lnTo>
                    <a:pt x="7222046" y="6358365"/>
                  </a:lnTo>
                  <a:lnTo>
                    <a:pt x="7257999" y="6335348"/>
                  </a:lnTo>
                  <a:lnTo>
                    <a:pt x="7292918" y="6312106"/>
                  </a:lnTo>
                  <a:lnTo>
                    <a:pt x="7326788" y="6288647"/>
                  </a:lnTo>
                  <a:lnTo>
                    <a:pt x="7360201" y="6264655"/>
                  </a:lnTo>
                  <a:lnTo>
                    <a:pt x="7393754" y="6239819"/>
                  </a:lnTo>
                  <a:lnTo>
                    <a:pt x="7427431" y="6214148"/>
                  </a:lnTo>
                  <a:lnTo>
                    <a:pt x="7461216" y="6187654"/>
                  </a:lnTo>
                  <a:lnTo>
                    <a:pt x="7495094" y="6160347"/>
                  </a:lnTo>
                  <a:lnTo>
                    <a:pt x="7529048" y="6132237"/>
                  </a:lnTo>
                  <a:lnTo>
                    <a:pt x="7563062" y="6103335"/>
                  </a:lnTo>
                  <a:lnTo>
                    <a:pt x="7597122" y="6073652"/>
                  </a:lnTo>
                  <a:lnTo>
                    <a:pt x="7631211" y="6043198"/>
                  </a:lnTo>
                  <a:lnTo>
                    <a:pt x="7665313" y="6011983"/>
                  </a:lnTo>
                  <a:lnTo>
                    <a:pt x="7699413" y="5980019"/>
                  </a:lnTo>
                  <a:lnTo>
                    <a:pt x="7733494" y="5947316"/>
                  </a:lnTo>
                  <a:lnTo>
                    <a:pt x="7767542" y="5913884"/>
                  </a:lnTo>
                  <a:lnTo>
                    <a:pt x="7801540" y="5879735"/>
                  </a:lnTo>
                  <a:lnTo>
                    <a:pt x="7835472" y="5844877"/>
                  </a:lnTo>
                  <a:lnTo>
                    <a:pt x="7869323" y="5809323"/>
                  </a:lnTo>
                  <a:lnTo>
                    <a:pt x="7903077" y="5773083"/>
                  </a:lnTo>
                  <a:lnTo>
                    <a:pt x="7936718" y="5736167"/>
                  </a:lnTo>
                  <a:lnTo>
                    <a:pt x="7970231" y="5698586"/>
                  </a:lnTo>
                  <a:lnTo>
                    <a:pt x="8003599" y="5660350"/>
                  </a:lnTo>
                  <a:lnTo>
                    <a:pt x="8036807" y="5621470"/>
                  </a:lnTo>
                  <a:lnTo>
                    <a:pt x="8069839" y="5581957"/>
                  </a:lnTo>
                  <a:lnTo>
                    <a:pt x="8102679" y="5541820"/>
                  </a:lnTo>
                  <a:lnTo>
                    <a:pt x="8135311" y="5501072"/>
                  </a:lnTo>
                  <a:lnTo>
                    <a:pt x="8167721" y="5459721"/>
                  </a:lnTo>
                  <a:lnTo>
                    <a:pt x="8199891" y="5417780"/>
                  </a:lnTo>
                  <a:lnTo>
                    <a:pt x="8231806" y="5375257"/>
                  </a:lnTo>
                  <a:lnTo>
                    <a:pt x="8263450" y="5332165"/>
                  </a:lnTo>
                  <a:lnTo>
                    <a:pt x="8294809" y="5288513"/>
                  </a:lnTo>
                  <a:lnTo>
                    <a:pt x="8325864" y="5244313"/>
                  </a:lnTo>
                  <a:lnTo>
                    <a:pt x="8356602" y="5199574"/>
                  </a:lnTo>
                  <a:lnTo>
                    <a:pt x="8387006" y="5154307"/>
                  </a:lnTo>
                  <a:lnTo>
                    <a:pt x="8417061" y="5108523"/>
                  </a:lnTo>
                  <a:lnTo>
                    <a:pt x="8446750" y="5062232"/>
                  </a:lnTo>
                  <a:lnTo>
                    <a:pt x="8476058" y="5015445"/>
                  </a:lnTo>
                  <a:lnTo>
                    <a:pt x="8504969" y="4968172"/>
                  </a:lnTo>
                  <a:lnTo>
                    <a:pt x="8533467" y="4920425"/>
                  </a:lnTo>
                  <a:lnTo>
                    <a:pt x="8561537" y="4872213"/>
                  </a:lnTo>
                  <a:lnTo>
                    <a:pt x="8589163" y="4823547"/>
                  </a:lnTo>
                  <a:lnTo>
                    <a:pt x="8616328" y="4774438"/>
                  </a:lnTo>
                  <a:lnTo>
                    <a:pt x="8643018" y="4724897"/>
                  </a:lnTo>
                  <a:lnTo>
                    <a:pt x="8669216" y="4674933"/>
                  </a:lnTo>
                  <a:lnTo>
                    <a:pt x="8732411" y="4539488"/>
                  </a:lnTo>
                  <a:lnTo>
                    <a:pt x="8732411" y="1286662"/>
                  </a:lnTo>
                  <a:lnTo>
                    <a:pt x="8639117" y="1137475"/>
                  </a:lnTo>
                  <a:lnTo>
                    <a:pt x="8612611" y="1098939"/>
                  </a:lnTo>
                  <a:lnTo>
                    <a:pt x="8585363" y="1060531"/>
                  </a:lnTo>
                  <a:lnTo>
                    <a:pt x="8557368" y="1022256"/>
                  </a:lnTo>
                  <a:lnTo>
                    <a:pt x="8528620" y="984117"/>
                  </a:lnTo>
                  <a:lnTo>
                    <a:pt x="8499114" y="946116"/>
                  </a:lnTo>
                  <a:lnTo>
                    <a:pt x="8468845" y="908259"/>
                  </a:lnTo>
                  <a:lnTo>
                    <a:pt x="8437807" y="870548"/>
                  </a:lnTo>
                  <a:lnTo>
                    <a:pt x="8405996" y="832987"/>
                  </a:lnTo>
                  <a:lnTo>
                    <a:pt x="8373406" y="795579"/>
                  </a:lnTo>
                  <a:lnTo>
                    <a:pt x="8340032" y="758329"/>
                  </a:lnTo>
                  <a:lnTo>
                    <a:pt x="8303406" y="722298"/>
                  </a:lnTo>
                  <a:lnTo>
                    <a:pt x="8266328" y="686998"/>
                  </a:lnTo>
                  <a:lnTo>
                    <a:pt x="8228806" y="652424"/>
                  </a:lnTo>
                  <a:lnTo>
                    <a:pt x="8190847" y="618571"/>
                  </a:lnTo>
                  <a:lnTo>
                    <a:pt x="8152457" y="585434"/>
                  </a:lnTo>
                  <a:lnTo>
                    <a:pt x="8113643" y="553008"/>
                  </a:lnTo>
                  <a:lnTo>
                    <a:pt x="8074414" y="521287"/>
                  </a:lnTo>
                  <a:lnTo>
                    <a:pt x="8034775" y="490267"/>
                  </a:lnTo>
                  <a:lnTo>
                    <a:pt x="7994733" y="459943"/>
                  </a:lnTo>
                  <a:lnTo>
                    <a:pt x="7954296" y="430310"/>
                  </a:lnTo>
                  <a:lnTo>
                    <a:pt x="7913471" y="401362"/>
                  </a:lnTo>
                  <a:lnTo>
                    <a:pt x="7872264" y="373095"/>
                  </a:lnTo>
                  <a:lnTo>
                    <a:pt x="7830683" y="345504"/>
                  </a:lnTo>
                  <a:lnTo>
                    <a:pt x="7788734" y="318583"/>
                  </a:lnTo>
                  <a:lnTo>
                    <a:pt x="7746425" y="292327"/>
                  </a:lnTo>
                  <a:lnTo>
                    <a:pt x="7703762" y="266732"/>
                  </a:lnTo>
                  <a:lnTo>
                    <a:pt x="7660753" y="241792"/>
                  </a:lnTo>
                  <a:lnTo>
                    <a:pt x="7617404" y="217503"/>
                  </a:lnTo>
                  <a:lnTo>
                    <a:pt x="7573723" y="193858"/>
                  </a:lnTo>
                  <a:lnTo>
                    <a:pt x="7529716" y="170855"/>
                  </a:lnTo>
                  <a:lnTo>
                    <a:pt x="7485391" y="148486"/>
                  </a:lnTo>
                  <a:lnTo>
                    <a:pt x="7440755" y="126747"/>
                  </a:lnTo>
                  <a:lnTo>
                    <a:pt x="7395814" y="105634"/>
                  </a:lnTo>
                  <a:lnTo>
                    <a:pt x="7350575" y="85140"/>
                  </a:lnTo>
                  <a:lnTo>
                    <a:pt x="7141190" y="0"/>
                  </a:lnTo>
                  <a:close/>
                </a:path>
              </a:pathLst>
            </a:custGeom>
            <a:solidFill>
              <a:srgbClr val="454545"/>
            </a:solidFill>
          </p:spPr>
          <p:txBody>
            <a:bodyPr wrap="square" lIns="0" tIns="0" rIns="0" bIns="0" rtlCol="0"/>
            <a:lstStyle/>
            <a:p>
              <a:endParaRPr/>
            </a:p>
          </p:txBody>
        </p:sp>
      </p:grpSp>
      <p:sp>
        <p:nvSpPr>
          <p:cNvPr id="19" name="object 19"/>
          <p:cNvSpPr txBox="1"/>
          <p:nvPr/>
        </p:nvSpPr>
        <p:spPr>
          <a:xfrm>
            <a:off x="1023619" y="3314192"/>
            <a:ext cx="1864995" cy="436880"/>
          </a:xfrm>
          <a:prstGeom prst="rect">
            <a:avLst/>
          </a:prstGeom>
        </p:spPr>
        <p:txBody>
          <a:bodyPr vert="horz" wrap="square" lIns="0" tIns="12700" rIns="0" bIns="0" rtlCol="0">
            <a:spAutoFit/>
          </a:bodyPr>
          <a:lstStyle/>
          <a:p>
            <a:pPr marL="12700">
              <a:lnSpc>
                <a:spcPct val="100000"/>
              </a:lnSpc>
              <a:spcBef>
                <a:spcPts val="100"/>
              </a:spcBef>
            </a:pPr>
            <a:r>
              <a:rPr sz="2700" spc="-254" dirty="0">
                <a:solidFill>
                  <a:srgbClr val="FFFEFF"/>
                </a:solidFill>
                <a:latin typeface="Trebuchet MS"/>
                <a:cs typeface="Trebuchet MS"/>
              </a:rPr>
              <a:t>Övningsuppgift</a:t>
            </a:r>
            <a:endParaRPr sz="2700">
              <a:latin typeface="Trebuchet MS"/>
              <a:cs typeface="Trebuchet MS"/>
            </a:endParaRPr>
          </a:p>
        </p:txBody>
      </p:sp>
      <p:sp>
        <p:nvSpPr>
          <p:cNvPr id="20" name="object 20"/>
          <p:cNvSpPr txBox="1"/>
          <p:nvPr/>
        </p:nvSpPr>
        <p:spPr>
          <a:xfrm>
            <a:off x="4925059" y="1151635"/>
            <a:ext cx="6326505" cy="1993900"/>
          </a:xfrm>
          <a:prstGeom prst="rect">
            <a:avLst/>
          </a:prstGeom>
        </p:spPr>
        <p:txBody>
          <a:bodyPr vert="horz" wrap="square" lIns="0" tIns="12700" rIns="0" bIns="0" rtlCol="0">
            <a:spAutoFit/>
          </a:bodyPr>
          <a:lstStyle/>
          <a:p>
            <a:pPr marL="12700" marR="1787525">
              <a:lnSpc>
                <a:spcPct val="116700"/>
              </a:lnSpc>
              <a:spcBef>
                <a:spcPts val="100"/>
              </a:spcBef>
            </a:pPr>
            <a:r>
              <a:rPr sz="1200" spc="-15" dirty="0">
                <a:solidFill>
                  <a:srgbClr val="FFFFFF"/>
                </a:solidFill>
                <a:latin typeface="Trebuchet MS"/>
                <a:cs typeface="Trebuchet MS"/>
              </a:rPr>
              <a:t>Utifrån</a:t>
            </a:r>
            <a:r>
              <a:rPr sz="1200" spc="-60" dirty="0">
                <a:solidFill>
                  <a:srgbClr val="FFFFFF"/>
                </a:solidFill>
                <a:latin typeface="Trebuchet MS"/>
                <a:cs typeface="Trebuchet MS"/>
              </a:rPr>
              <a:t> </a:t>
            </a:r>
            <a:r>
              <a:rPr sz="1200" spc="15" dirty="0">
                <a:solidFill>
                  <a:srgbClr val="FFFFFF"/>
                </a:solidFill>
                <a:latin typeface="Trebuchet MS"/>
                <a:cs typeface="Trebuchet MS"/>
              </a:rPr>
              <a:t>Zebastians</a:t>
            </a:r>
            <a:r>
              <a:rPr sz="1200" spc="-55" dirty="0">
                <a:solidFill>
                  <a:srgbClr val="FFFFFF"/>
                </a:solidFill>
                <a:latin typeface="Trebuchet MS"/>
                <a:cs typeface="Trebuchet MS"/>
              </a:rPr>
              <a:t> </a:t>
            </a:r>
            <a:r>
              <a:rPr sz="1200" dirty="0">
                <a:solidFill>
                  <a:srgbClr val="FFFFFF"/>
                </a:solidFill>
                <a:latin typeface="Trebuchet MS"/>
                <a:cs typeface="Trebuchet MS"/>
              </a:rPr>
              <a:t>presentation</a:t>
            </a:r>
            <a:r>
              <a:rPr sz="1200" spc="-55" dirty="0">
                <a:solidFill>
                  <a:srgbClr val="FFFFFF"/>
                </a:solidFill>
                <a:latin typeface="Trebuchet MS"/>
                <a:cs typeface="Trebuchet MS"/>
              </a:rPr>
              <a:t> </a:t>
            </a:r>
            <a:r>
              <a:rPr sz="1200" spc="30" dirty="0">
                <a:solidFill>
                  <a:srgbClr val="FFFFFF"/>
                </a:solidFill>
                <a:latin typeface="Trebuchet MS"/>
                <a:cs typeface="Trebuchet MS"/>
              </a:rPr>
              <a:t>och</a:t>
            </a:r>
            <a:r>
              <a:rPr sz="1200" spc="-50" dirty="0">
                <a:solidFill>
                  <a:srgbClr val="FFFFFF"/>
                </a:solidFill>
                <a:latin typeface="Trebuchet MS"/>
                <a:cs typeface="Trebuchet MS"/>
              </a:rPr>
              <a:t> </a:t>
            </a:r>
            <a:r>
              <a:rPr sz="1200" spc="5" dirty="0">
                <a:solidFill>
                  <a:srgbClr val="FFFFFF"/>
                </a:solidFill>
                <a:latin typeface="Trebuchet MS"/>
                <a:cs typeface="Trebuchet MS"/>
              </a:rPr>
              <a:t>informationen</a:t>
            </a:r>
            <a:r>
              <a:rPr sz="1200" spc="-55" dirty="0">
                <a:solidFill>
                  <a:srgbClr val="FFFFFF"/>
                </a:solidFill>
                <a:latin typeface="Trebuchet MS"/>
                <a:cs typeface="Trebuchet MS"/>
              </a:rPr>
              <a:t> </a:t>
            </a:r>
            <a:r>
              <a:rPr sz="1200" spc="-10" dirty="0">
                <a:solidFill>
                  <a:srgbClr val="FFFFFF"/>
                </a:solidFill>
                <a:latin typeface="Trebuchet MS"/>
                <a:cs typeface="Trebuchet MS"/>
              </a:rPr>
              <a:t>från</a:t>
            </a:r>
            <a:r>
              <a:rPr sz="1200" spc="-55" dirty="0">
                <a:solidFill>
                  <a:srgbClr val="FFFFFF"/>
                </a:solidFill>
                <a:latin typeface="Trebuchet MS"/>
                <a:cs typeface="Trebuchet MS"/>
              </a:rPr>
              <a:t> </a:t>
            </a:r>
            <a:r>
              <a:rPr sz="1200" spc="-5" dirty="0">
                <a:solidFill>
                  <a:srgbClr val="FFFFFF"/>
                </a:solidFill>
                <a:latin typeface="Trebuchet MS"/>
                <a:cs typeface="Trebuchet MS"/>
              </a:rPr>
              <a:t>utbildare;  </a:t>
            </a:r>
            <a:r>
              <a:rPr sz="1200" spc="-25" dirty="0">
                <a:solidFill>
                  <a:srgbClr val="FFFFFF"/>
                </a:solidFill>
                <a:latin typeface="Trebuchet MS"/>
                <a:cs typeface="Trebuchet MS"/>
              </a:rPr>
              <a:t>Ta </a:t>
            </a:r>
            <a:r>
              <a:rPr sz="1200" spc="-15" dirty="0">
                <a:solidFill>
                  <a:srgbClr val="FFFFFF"/>
                </a:solidFill>
                <a:latin typeface="Trebuchet MS"/>
                <a:cs typeface="Trebuchet MS"/>
              </a:rPr>
              <a:t>fram </a:t>
            </a:r>
            <a:r>
              <a:rPr sz="1200" spc="30" dirty="0">
                <a:solidFill>
                  <a:srgbClr val="FFFFFF"/>
                </a:solidFill>
                <a:latin typeface="Trebuchet MS"/>
                <a:cs typeface="Trebuchet MS"/>
              </a:rPr>
              <a:t>en</a:t>
            </a:r>
            <a:r>
              <a:rPr sz="1200" spc="-160" dirty="0">
                <a:solidFill>
                  <a:srgbClr val="FFFFFF"/>
                </a:solidFill>
                <a:latin typeface="Trebuchet MS"/>
                <a:cs typeface="Trebuchet MS"/>
              </a:rPr>
              <a:t> </a:t>
            </a:r>
            <a:r>
              <a:rPr sz="1200" spc="25" dirty="0">
                <a:solidFill>
                  <a:srgbClr val="FFFFFF"/>
                </a:solidFill>
                <a:latin typeface="Trebuchet MS"/>
                <a:cs typeface="Trebuchet MS"/>
              </a:rPr>
              <a:t>SWOT-analys</a:t>
            </a:r>
            <a:endParaRPr sz="1200">
              <a:latin typeface="Trebuchet MS"/>
              <a:cs typeface="Trebuchet MS"/>
            </a:endParaRPr>
          </a:p>
          <a:p>
            <a:pPr>
              <a:lnSpc>
                <a:spcPct val="100000"/>
              </a:lnSpc>
              <a:spcBef>
                <a:spcPts val="30"/>
              </a:spcBef>
            </a:pPr>
            <a:endParaRPr sz="1750">
              <a:latin typeface="Trebuchet MS"/>
              <a:cs typeface="Trebuchet MS"/>
            </a:endParaRPr>
          </a:p>
          <a:p>
            <a:pPr marL="12700">
              <a:lnSpc>
                <a:spcPct val="100000"/>
              </a:lnSpc>
            </a:pPr>
            <a:r>
              <a:rPr sz="1200" spc="45" dirty="0">
                <a:solidFill>
                  <a:srgbClr val="FFFFFF"/>
                </a:solidFill>
                <a:latin typeface="Trebuchet MS"/>
                <a:cs typeface="Trebuchet MS"/>
              </a:rPr>
              <a:t>Nedan</a:t>
            </a:r>
            <a:r>
              <a:rPr sz="1200" spc="-65" dirty="0">
                <a:solidFill>
                  <a:srgbClr val="FFFFFF"/>
                </a:solidFill>
                <a:latin typeface="Trebuchet MS"/>
                <a:cs typeface="Trebuchet MS"/>
              </a:rPr>
              <a:t> </a:t>
            </a:r>
            <a:r>
              <a:rPr sz="1200" spc="70" dirty="0">
                <a:solidFill>
                  <a:srgbClr val="FFFFFF"/>
                </a:solidFill>
                <a:latin typeface="Trebuchet MS"/>
                <a:cs typeface="Trebuchet MS"/>
              </a:rPr>
              <a:t>ges</a:t>
            </a:r>
            <a:r>
              <a:rPr sz="1200" spc="-60" dirty="0">
                <a:solidFill>
                  <a:srgbClr val="FFFFFF"/>
                </a:solidFill>
                <a:latin typeface="Trebuchet MS"/>
                <a:cs typeface="Trebuchet MS"/>
              </a:rPr>
              <a:t> </a:t>
            </a:r>
            <a:r>
              <a:rPr sz="1200" spc="35" dirty="0">
                <a:solidFill>
                  <a:srgbClr val="FFFFFF"/>
                </a:solidFill>
                <a:latin typeface="Trebuchet MS"/>
                <a:cs typeface="Trebuchet MS"/>
              </a:rPr>
              <a:t>några</a:t>
            </a:r>
            <a:r>
              <a:rPr sz="1200" spc="-60" dirty="0">
                <a:solidFill>
                  <a:srgbClr val="FFFFFF"/>
                </a:solidFill>
                <a:latin typeface="Trebuchet MS"/>
                <a:cs typeface="Trebuchet MS"/>
              </a:rPr>
              <a:t> </a:t>
            </a:r>
            <a:r>
              <a:rPr sz="1200" spc="25" dirty="0">
                <a:solidFill>
                  <a:srgbClr val="FFFFFF"/>
                </a:solidFill>
                <a:latin typeface="Trebuchet MS"/>
                <a:cs typeface="Trebuchet MS"/>
              </a:rPr>
              <a:t>exempel</a:t>
            </a:r>
            <a:r>
              <a:rPr sz="1200" spc="-60" dirty="0">
                <a:solidFill>
                  <a:srgbClr val="FFFFFF"/>
                </a:solidFill>
                <a:latin typeface="Trebuchet MS"/>
                <a:cs typeface="Trebuchet MS"/>
              </a:rPr>
              <a:t> </a:t>
            </a:r>
            <a:r>
              <a:rPr sz="1200" spc="40" dirty="0">
                <a:solidFill>
                  <a:srgbClr val="FFFFFF"/>
                </a:solidFill>
                <a:latin typeface="Trebuchet MS"/>
                <a:cs typeface="Trebuchet MS"/>
              </a:rPr>
              <a:t>på</a:t>
            </a:r>
            <a:r>
              <a:rPr sz="1200" spc="-60" dirty="0">
                <a:solidFill>
                  <a:srgbClr val="FFFFFF"/>
                </a:solidFill>
                <a:latin typeface="Trebuchet MS"/>
                <a:cs typeface="Trebuchet MS"/>
              </a:rPr>
              <a:t> </a:t>
            </a:r>
            <a:r>
              <a:rPr sz="1200" spc="40" dirty="0">
                <a:solidFill>
                  <a:srgbClr val="FFFFFF"/>
                </a:solidFill>
                <a:latin typeface="Trebuchet MS"/>
                <a:cs typeface="Trebuchet MS"/>
              </a:rPr>
              <a:t>vad</a:t>
            </a:r>
            <a:r>
              <a:rPr sz="1200" spc="-60" dirty="0">
                <a:solidFill>
                  <a:srgbClr val="FFFFFF"/>
                </a:solidFill>
                <a:latin typeface="Trebuchet MS"/>
                <a:cs typeface="Trebuchet MS"/>
              </a:rPr>
              <a:t> </a:t>
            </a:r>
            <a:r>
              <a:rPr sz="1200" spc="45" dirty="0">
                <a:solidFill>
                  <a:srgbClr val="FFFFFF"/>
                </a:solidFill>
                <a:latin typeface="Trebuchet MS"/>
                <a:cs typeface="Trebuchet MS"/>
              </a:rPr>
              <a:t>som</a:t>
            </a:r>
            <a:r>
              <a:rPr sz="1200" spc="-60" dirty="0">
                <a:solidFill>
                  <a:srgbClr val="FFFFFF"/>
                </a:solidFill>
                <a:latin typeface="Trebuchet MS"/>
                <a:cs typeface="Trebuchet MS"/>
              </a:rPr>
              <a:t> </a:t>
            </a:r>
            <a:r>
              <a:rPr sz="1200" spc="35" dirty="0">
                <a:solidFill>
                  <a:srgbClr val="FFFFFF"/>
                </a:solidFill>
                <a:latin typeface="Trebuchet MS"/>
                <a:cs typeface="Trebuchet MS"/>
              </a:rPr>
              <a:t>kan</a:t>
            </a:r>
            <a:r>
              <a:rPr sz="1200" spc="-60" dirty="0">
                <a:solidFill>
                  <a:srgbClr val="FFFFFF"/>
                </a:solidFill>
                <a:latin typeface="Trebuchet MS"/>
                <a:cs typeface="Trebuchet MS"/>
              </a:rPr>
              <a:t> </a:t>
            </a:r>
            <a:r>
              <a:rPr sz="1200" spc="10" dirty="0">
                <a:solidFill>
                  <a:srgbClr val="FFFFFF"/>
                </a:solidFill>
                <a:latin typeface="Trebuchet MS"/>
                <a:cs typeface="Trebuchet MS"/>
              </a:rPr>
              <a:t>förekomma</a:t>
            </a:r>
            <a:r>
              <a:rPr sz="1200" spc="-60" dirty="0">
                <a:solidFill>
                  <a:srgbClr val="FFFFFF"/>
                </a:solidFill>
                <a:latin typeface="Trebuchet MS"/>
                <a:cs typeface="Trebuchet MS"/>
              </a:rPr>
              <a:t> </a:t>
            </a:r>
            <a:r>
              <a:rPr sz="1200" spc="5" dirty="0">
                <a:solidFill>
                  <a:srgbClr val="FFFFFF"/>
                </a:solidFill>
                <a:latin typeface="Trebuchet MS"/>
                <a:cs typeface="Trebuchet MS"/>
              </a:rPr>
              <a:t>i</a:t>
            </a:r>
            <a:r>
              <a:rPr sz="1200" spc="-60" dirty="0">
                <a:solidFill>
                  <a:srgbClr val="FFFFFF"/>
                </a:solidFill>
                <a:latin typeface="Trebuchet MS"/>
                <a:cs typeface="Trebuchet MS"/>
              </a:rPr>
              <a:t> </a:t>
            </a:r>
            <a:r>
              <a:rPr sz="1200" spc="30" dirty="0">
                <a:solidFill>
                  <a:srgbClr val="FFFFFF"/>
                </a:solidFill>
                <a:latin typeface="Trebuchet MS"/>
                <a:cs typeface="Trebuchet MS"/>
              </a:rPr>
              <a:t>en</a:t>
            </a:r>
            <a:r>
              <a:rPr sz="1200" spc="-60" dirty="0">
                <a:solidFill>
                  <a:srgbClr val="FFFFFF"/>
                </a:solidFill>
                <a:latin typeface="Trebuchet MS"/>
                <a:cs typeface="Trebuchet MS"/>
              </a:rPr>
              <a:t> </a:t>
            </a:r>
            <a:r>
              <a:rPr sz="1200" spc="30" dirty="0">
                <a:solidFill>
                  <a:srgbClr val="FFFFFF"/>
                </a:solidFill>
                <a:latin typeface="Trebuchet MS"/>
                <a:cs typeface="Trebuchet MS"/>
              </a:rPr>
              <a:t>mer</a:t>
            </a:r>
            <a:r>
              <a:rPr sz="1200" spc="-60" dirty="0">
                <a:solidFill>
                  <a:srgbClr val="FFFFFF"/>
                </a:solidFill>
                <a:latin typeface="Trebuchet MS"/>
                <a:cs typeface="Trebuchet MS"/>
              </a:rPr>
              <a:t> </a:t>
            </a:r>
            <a:r>
              <a:rPr sz="1200" spc="5" dirty="0">
                <a:solidFill>
                  <a:srgbClr val="FFFFFF"/>
                </a:solidFill>
                <a:latin typeface="Trebuchet MS"/>
                <a:cs typeface="Trebuchet MS"/>
              </a:rPr>
              <a:t>företagsanknuten</a:t>
            </a:r>
            <a:r>
              <a:rPr sz="1200" spc="-60" dirty="0">
                <a:solidFill>
                  <a:srgbClr val="FFFFFF"/>
                </a:solidFill>
                <a:latin typeface="Trebuchet MS"/>
                <a:cs typeface="Trebuchet MS"/>
              </a:rPr>
              <a:t> </a:t>
            </a:r>
            <a:r>
              <a:rPr sz="1200" spc="25" dirty="0">
                <a:solidFill>
                  <a:srgbClr val="FFFFFF"/>
                </a:solidFill>
                <a:latin typeface="Trebuchet MS"/>
                <a:cs typeface="Trebuchet MS"/>
              </a:rPr>
              <a:t>SWOT.</a:t>
            </a:r>
            <a:endParaRPr sz="1200">
              <a:latin typeface="Trebuchet MS"/>
              <a:cs typeface="Trebuchet MS"/>
            </a:endParaRPr>
          </a:p>
          <a:p>
            <a:pPr marL="241300" marR="5080" indent="-228600">
              <a:lnSpc>
                <a:spcPct val="118300"/>
              </a:lnSpc>
            </a:pPr>
            <a:r>
              <a:rPr sz="1200" b="1" spc="-70" dirty="0">
                <a:solidFill>
                  <a:srgbClr val="FFFFFF"/>
                </a:solidFill>
                <a:latin typeface="Georgia"/>
                <a:cs typeface="Georgia"/>
              </a:rPr>
              <a:t>Styrkor</a:t>
            </a:r>
            <a:r>
              <a:rPr sz="1200" spc="-70" dirty="0">
                <a:solidFill>
                  <a:srgbClr val="FFFFFF"/>
                </a:solidFill>
                <a:latin typeface="Trebuchet MS"/>
                <a:cs typeface="Trebuchet MS"/>
              </a:rPr>
              <a:t>:</a:t>
            </a:r>
            <a:r>
              <a:rPr sz="1200" spc="-160" dirty="0">
                <a:solidFill>
                  <a:srgbClr val="FFFFFF"/>
                </a:solidFill>
                <a:latin typeface="Trebuchet MS"/>
                <a:cs typeface="Trebuchet MS"/>
              </a:rPr>
              <a:t> </a:t>
            </a:r>
            <a:r>
              <a:rPr sz="1200" spc="85" dirty="0">
                <a:solidFill>
                  <a:srgbClr val="FFFFFF"/>
                </a:solidFill>
                <a:latin typeface="Trebuchet MS"/>
                <a:cs typeface="Trebuchet MS"/>
              </a:rPr>
              <a:t>De</a:t>
            </a:r>
            <a:r>
              <a:rPr sz="1200" spc="-60" dirty="0">
                <a:solidFill>
                  <a:srgbClr val="FFFFFF"/>
                </a:solidFill>
                <a:latin typeface="Trebuchet MS"/>
                <a:cs typeface="Trebuchet MS"/>
              </a:rPr>
              <a:t> </a:t>
            </a:r>
            <a:r>
              <a:rPr sz="1200" spc="5" dirty="0">
                <a:solidFill>
                  <a:srgbClr val="FFFFFF"/>
                </a:solidFill>
                <a:latin typeface="Trebuchet MS"/>
                <a:cs typeface="Trebuchet MS"/>
              </a:rPr>
              <a:t>fördelar</a:t>
            </a:r>
            <a:r>
              <a:rPr sz="1200" spc="-60" dirty="0">
                <a:solidFill>
                  <a:srgbClr val="FFFFFF"/>
                </a:solidFill>
                <a:latin typeface="Trebuchet MS"/>
                <a:cs typeface="Trebuchet MS"/>
              </a:rPr>
              <a:t> </a:t>
            </a:r>
            <a:r>
              <a:rPr sz="1200" spc="20" dirty="0">
                <a:solidFill>
                  <a:srgbClr val="FFFFFF"/>
                </a:solidFill>
                <a:latin typeface="Trebuchet MS"/>
                <a:cs typeface="Trebuchet MS"/>
              </a:rPr>
              <a:t>organisationen</a:t>
            </a:r>
            <a:r>
              <a:rPr sz="1200" spc="-60" dirty="0">
                <a:solidFill>
                  <a:srgbClr val="FFFFFF"/>
                </a:solidFill>
                <a:latin typeface="Trebuchet MS"/>
                <a:cs typeface="Trebuchet MS"/>
              </a:rPr>
              <a:t> </a:t>
            </a:r>
            <a:r>
              <a:rPr sz="1200" spc="10" dirty="0">
                <a:solidFill>
                  <a:srgbClr val="FFFFFF"/>
                </a:solidFill>
                <a:latin typeface="Trebuchet MS"/>
                <a:cs typeface="Trebuchet MS"/>
              </a:rPr>
              <a:t>eller</a:t>
            </a:r>
            <a:r>
              <a:rPr sz="1200" spc="-60" dirty="0">
                <a:solidFill>
                  <a:srgbClr val="FFFFFF"/>
                </a:solidFill>
                <a:latin typeface="Trebuchet MS"/>
                <a:cs typeface="Trebuchet MS"/>
              </a:rPr>
              <a:t> </a:t>
            </a:r>
            <a:r>
              <a:rPr sz="1200" spc="40" dirty="0">
                <a:solidFill>
                  <a:srgbClr val="FFFFFF"/>
                </a:solidFill>
                <a:latin typeface="Trebuchet MS"/>
                <a:cs typeface="Trebuchet MS"/>
              </a:rPr>
              <a:t>personen</a:t>
            </a:r>
            <a:r>
              <a:rPr sz="1200" spc="-60" dirty="0">
                <a:solidFill>
                  <a:srgbClr val="FFFFFF"/>
                </a:solidFill>
                <a:latin typeface="Trebuchet MS"/>
                <a:cs typeface="Trebuchet MS"/>
              </a:rPr>
              <a:t> </a:t>
            </a:r>
            <a:r>
              <a:rPr sz="1200" spc="5" dirty="0">
                <a:solidFill>
                  <a:srgbClr val="FFFFFF"/>
                </a:solidFill>
                <a:latin typeface="Trebuchet MS"/>
                <a:cs typeface="Trebuchet MS"/>
              </a:rPr>
              <a:t>i</a:t>
            </a:r>
            <a:r>
              <a:rPr sz="1200" spc="-60" dirty="0">
                <a:solidFill>
                  <a:srgbClr val="FFFFFF"/>
                </a:solidFill>
                <a:latin typeface="Trebuchet MS"/>
                <a:cs typeface="Trebuchet MS"/>
              </a:rPr>
              <a:t> </a:t>
            </a:r>
            <a:r>
              <a:rPr sz="1200" spc="10" dirty="0">
                <a:solidFill>
                  <a:srgbClr val="FFFFFF"/>
                </a:solidFill>
                <a:latin typeface="Trebuchet MS"/>
                <a:cs typeface="Trebuchet MS"/>
              </a:rPr>
              <a:t>fråga</a:t>
            </a:r>
            <a:r>
              <a:rPr sz="1200" spc="-60" dirty="0">
                <a:solidFill>
                  <a:srgbClr val="FFFFFF"/>
                </a:solidFill>
                <a:latin typeface="Trebuchet MS"/>
                <a:cs typeface="Trebuchet MS"/>
              </a:rPr>
              <a:t> </a:t>
            </a:r>
            <a:r>
              <a:rPr sz="1200" spc="20" dirty="0">
                <a:solidFill>
                  <a:srgbClr val="FFFFFF"/>
                </a:solidFill>
                <a:latin typeface="Trebuchet MS"/>
                <a:cs typeface="Trebuchet MS"/>
              </a:rPr>
              <a:t>har</a:t>
            </a:r>
            <a:r>
              <a:rPr sz="1200" spc="-60" dirty="0">
                <a:solidFill>
                  <a:srgbClr val="FFFFFF"/>
                </a:solidFill>
                <a:latin typeface="Trebuchet MS"/>
                <a:cs typeface="Trebuchet MS"/>
              </a:rPr>
              <a:t> </a:t>
            </a:r>
            <a:r>
              <a:rPr sz="1200" spc="5" dirty="0">
                <a:solidFill>
                  <a:srgbClr val="FFFFFF"/>
                </a:solidFill>
                <a:latin typeface="Trebuchet MS"/>
                <a:cs typeface="Trebuchet MS"/>
              </a:rPr>
              <a:t>i</a:t>
            </a:r>
            <a:r>
              <a:rPr sz="1200" spc="-60" dirty="0">
                <a:solidFill>
                  <a:srgbClr val="FFFFFF"/>
                </a:solidFill>
                <a:latin typeface="Trebuchet MS"/>
                <a:cs typeface="Trebuchet MS"/>
              </a:rPr>
              <a:t> </a:t>
            </a:r>
            <a:r>
              <a:rPr sz="1200" spc="10" dirty="0">
                <a:solidFill>
                  <a:srgbClr val="FFFFFF"/>
                </a:solidFill>
                <a:latin typeface="Trebuchet MS"/>
                <a:cs typeface="Trebuchet MS"/>
              </a:rPr>
              <a:t>förhållande</a:t>
            </a:r>
            <a:r>
              <a:rPr sz="1200" spc="-60" dirty="0">
                <a:solidFill>
                  <a:srgbClr val="FFFFFF"/>
                </a:solidFill>
                <a:latin typeface="Trebuchet MS"/>
                <a:cs typeface="Trebuchet MS"/>
              </a:rPr>
              <a:t> </a:t>
            </a:r>
            <a:r>
              <a:rPr sz="1200" spc="-35" dirty="0">
                <a:solidFill>
                  <a:srgbClr val="FFFFFF"/>
                </a:solidFill>
                <a:latin typeface="Trebuchet MS"/>
                <a:cs typeface="Trebuchet MS"/>
              </a:rPr>
              <a:t>till</a:t>
            </a:r>
            <a:r>
              <a:rPr sz="1200" spc="-60" dirty="0">
                <a:solidFill>
                  <a:srgbClr val="FFFFFF"/>
                </a:solidFill>
                <a:latin typeface="Trebuchet MS"/>
                <a:cs typeface="Trebuchet MS"/>
              </a:rPr>
              <a:t> </a:t>
            </a:r>
            <a:r>
              <a:rPr sz="1200" spc="-10" dirty="0">
                <a:solidFill>
                  <a:srgbClr val="FFFFFF"/>
                </a:solidFill>
                <a:latin typeface="Trebuchet MS"/>
                <a:cs typeface="Trebuchet MS"/>
              </a:rPr>
              <a:t>situationen,  </a:t>
            </a:r>
            <a:r>
              <a:rPr sz="1200" spc="-45" dirty="0">
                <a:solidFill>
                  <a:srgbClr val="FFFFFF"/>
                </a:solidFill>
                <a:latin typeface="Trebuchet MS"/>
                <a:cs typeface="Trebuchet MS"/>
              </a:rPr>
              <a:t>t.ex.</a:t>
            </a:r>
            <a:endParaRPr sz="1200">
              <a:latin typeface="Trebuchet MS"/>
              <a:cs typeface="Trebuchet MS"/>
            </a:endParaRPr>
          </a:p>
          <a:p>
            <a:pPr marL="241300" indent="-228600">
              <a:lnSpc>
                <a:spcPct val="100000"/>
              </a:lnSpc>
              <a:spcBef>
                <a:spcPts val="360"/>
              </a:spcBef>
              <a:buClr>
                <a:srgbClr val="10B6F4"/>
              </a:buClr>
              <a:buSzPct val="108333"/>
              <a:buFont typeface="Arial"/>
              <a:buChar char="•"/>
              <a:tabLst>
                <a:tab pos="240665" algn="l"/>
                <a:tab pos="241300" algn="l"/>
              </a:tabLst>
            </a:pPr>
            <a:r>
              <a:rPr sz="1200" spc="25" dirty="0">
                <a:solidFill>
                  <a:srgbClr val="FFFFFF"/>
                </a:solidFill>
                <a:latin typeface="Trebuchet MS"/>
                <a:cs typeface="Trebuchet MS"/>
              </a:rPr>
              <a:t>man </a:t>
            </a:r>
            <a:r>
              <a:rPr sz="1200" spc="20" dirty="0">
                <a:solidFill>
                  <a:srgbClr val="FFFFFF"/>
                </a:solidFill>
                <a:latin typeface="Trebuchet MS"/>
                <a:cs typeface="Trebuchet MS"/>
              </a:rPr>
              <a:t>är</a:t>
            </a:r>
            <a:r>
              <a:rPr sz="1200" spc="-160" dirty="0">
                <a:solidFill>
                  <a:srgbClr val="FFFFFF"/>
                </a:solidFill>
                <a:latin typeface="Trebuchet MS"/>
                <a:cs typeface="Trebuchet MS"/>
              </a:rPr>
              <a:t> </a:t>
            </a:r>
            <a:r>
              <a:rPr sz="1200" spc="30" dirty="0">
                <a:solidFill>
                  <a:srgbClr val="FFFFFF"/>
                </a:solidFill>
                <a:latin typeface="Trebuchet MS"/>
                <a:cs typeface="Trebuchet MS"/>
              </a:rPr>
              <a:t>marknadsledare</a:t>
            </a:r>
            <a:endParaRPr sz="1200">
              <a:latin typeface="Trebuchet MS"/>
              <a:cs typeface="Trebuchet MS"/>
            </a:endParaRPr>
          </a:p>
          <a:p>
            <a:pPr marL="241300" indent="-228600">
              <a:lnSpc>
                <a:spcPct val="100000"/>
              </a:lnSpc>
              <a:spcBef>
                <a:spcPts val="265"/>
              </a:spcBef>
              <a:buClr>
                <a:srgbClr val="10B6F4"/>
              </a:buClr>
              <a:buSzPct val="108333"/>
              <a:buFont typeface="Arial"/>
              <a:buChar char="•"/>
              <a:tabLst>
                <a:tab pos="240665" algn="l"/>
                <a:tab pos="241300" algn="l"/>
              </a:tabLst>
            </a:pPr>
            <a:r>
              <a:rPr sz="1200" spc="60" dirty="0">
                <a:solidFill>
                  <a:srgbClr val="FFFFFF"/>
                </a:solidFill>
                <a:latin typeface="Trebuchet MS"/>
                <a:cs typeface="Trebuchet MS"/>
              </a:rPr>
              <a:t>goda</a:t>
            </a:r>
            <a:r>
              <a:rPr sz="1200" spc="-70" dirty="0">
                <a:solidFill>
                  <a:srgbClr val="FFFFFF"/>
                </a:solidFill>
                <a:latin typeface="Trebuchet MS"/>
                <a:cs typeface="Trebuchet MS"/>
              </a:rPr>
              <a:t> </a:t>
            </a:r>
            <a:r>
              <a:rPr sz="1200" spc="25" dirty="0">
                <a:solidFill>
                  <a:srgbClr val="FFFFFF"/>
                </a:solidFill>
                <a:latin typeface="Trebuchet MS"/>
                <a:cs typeface="Trebuchet MS"/>
              </a:rPr>
              <a:t>resurser</a:t>
            </a:r>
            <a:endParaRPr sz="1200">
              <a:latin typeface="Trebuchet MS"/>
              <a:cs typeface="Trebuchet MS"/>
            </a:endParaRPr>
          </a:p>
          <a:p>
            <a:pPr marL="241300" indent="-228600">
              <a:lnSpc>
                <a:spcPct val="100000"/>
              </a:lnSpc>
              <a:spcBef>
                <a:spcPts val="265"/>
              </a:spcBef>
              <a:buClr>
                <a:srgbClr val="10B6F4"/>
              </a:buClr>
              <a:buSzPct val="108333"/>
              <a:buFont typeface="Arial"/>
              <a:buChar char="•"/>
              <a:tabLst>
                <a:tab pos="240665" algn="l"/>
                <a:tab pos="241300" algn="l"/>
              </a:tabLst>
            </a:pPr>
            <a:r>
              <a:rPr sz="1200" spc="35" dirty="0">
                <a:solidFill>
                  <a:srgbClr val="FFFFFF"/>
                </a:solidFill>
                <a:latin typeface="Trebuchet MS"/>
                <a:cs typeface="Trebuchet MS"/>
              </a:rPr>
              <a:t>bra</a:t>
            </a:r>
            <a:r>
              <a:rPr sz="1200" spc="-70" dirty="0">
                <a:solidFill>
                  <a:srgbClr val="FFFFFF"/>
                </a:solidFill>
                <a:latin typeface="Trebuchet MS"/>
                <a:cs typeface="Trebuchet MS"/>
              </a:rPr>
              <a:t> </a:t>
            </a:r>
            <a:r>
              <a:rPr sz="1200" spc="25" dirty="0">
                <a:solidFill>
                  <a:srgbClr val="FFFFFF"/>
                </a:solidFill>
                <a:latin typeface="Trebuchet MS"/>
                <a:cs typeface="Trebuchet MS"/>
              </a:rPr>
              <a:t>kompetens</a:t>
            </a:r>
            <a:endParaRPr sz="1200">
              <a:latin typeface="Trebuchet MS"/>
              <a:cs typeface="Trebuchet MS"/>
            </a:endParaRPr>
          </a:p>
        </p:txBody>
      </p:sp>
      <p:sp>
        <p:nvSpPr>
          <p:cNvPr id="21" name="object 21"/>
          <p:cNvSpPr txBox="1"/>
          <p:nvPr/>
        </p:nvSpPr>
        <p:spPr>
          <a:xfrm>
            <a:off x="4925059" y="3102355"/>
            <a:ext cx="5823585" cy="482600"/>
          </a:xfrm>
          <a:prstGeom prst="rect">
            <a:avLst/>
          </a:prstGeom>
        </p:spPr>
        <p:txBody>
          <a:bodyPr vert="horz" wrap="square" lIns="0" tIns="12700" rIns="0" bIns="0" rtlCol="0">
            <a:spAutoFit/>
          </a:bodyPr>
          <a:lstStyle/>
          <a:p>
            <a:pPr marL="12700" marR="5080">
              <a:lnSpc>
                <a:spcPct val="125000"/>
              </a:lnSpc>
              <a:spcBef>
                <a:spcPts val="100"/>
              </a:spcBef>
            </a:pPr>
            <a:r>
              <a:rPr sz="1200" b="1" spc="-45" dirty="0">
                <a:solidFill>
                  <a:srgbClr val="FFFFFF"/>
                </a:solidFill>
                <a:latin typeface="Georgia"/>
                <a:cs typeface="Georgia"/>
              </a:rPr>
              <a:t>Svagheter</a:t>
            </a:r>
            <a:r>
              <a:rPr sz="1200" spc="-45" dirty="0">
                <a:solidFill>
                  <a:srgbClr val="FFFFFF"/>
                </a:solidFill>
                <a:latin typeface="Trebuchet MS"/>
                <a:cs typeface="Trebuchet MS"/>
              </a:rPr>
              <a:t>:</a:t>
            </a:r>
            <a:r>
              <a:rPr sz="1200" spc="-160" dirty="0">
                <a:solidFill>
                  <a:srgbClr val="FFFFFF"/>
                </a:solidFill>
                <a:latin typeface="Trebuchet MS"/>
                <a:cs typeface="Trebuchet MS"/>
              </a:rPr>
              <a:t> </a:t>
            </a:r>
            <a:r>
              <a:rPr sz="1200" spc="85" dirty="0">
                <a:solidFill>
                  <a:srgbClr val="FFFFFF"/>
                </a:solidFill>
                <a:latin typeface="Trebuchet MS"/>
                <a:cs typeface="Trebuchet MS"/>
              </a:rPr>
              <a:t>De</a:t>
            </a:r>
            <a:r>
              <a:rPr sz="1200" spc="-60" dirty="0">
                <a:solidFill>
                  <a:srgbClr val="FFFFFF"/>
                </a:solidFill>
                <a:latin typeface="Trebuchet MS"/>
                <a:cs typeface="Trebuchet MS"/>
              </a:rPr>
              <a:t> </a:t>
            </a:r>
            <a:r>
              <a:rPr sz="1200" spc="30" dirty="0">
                <a:solidFill>
                  <a:srgbClr val="FFFFFF"/>
                </a:solidFill>
                <a:latin typeface="Trebuchet MS"/>
                <a:cs typeface="Trebuchet MS"/>
              </a:rPr>
              <a:t>nackdelar</a:t>
            </a:r>
            <a:r>
              <a:rPr sz="1200" spc="-60" dirty="0">
                <a:solidFill>
                  <a:srgbClr val="FFFFFF"/>
                </a:solidFill>
                <a:latin typeface="Trebuchet MS"/>
                <a:cs typeface="Trebuchet MS"/>
              </a:rPr>
              <a:t> </a:t>
            </a:r>
            <a:r>
              <a:rPr sz="1200" spc="20" dirty="0">
                <a:solidFill>
                  <a:srgbClr val="FFFFFF"/>
                </a:solidFill>
                <a:latin typeface="Trebuchet MS"/>
                <a:cs typeface="Trebuchet MS"/>
              </a:rPr>
              <a:t>organisationen</a:t>
            </a:r>
            <a:r>
              <a:rPr sz="1200" spc="-65" dirty="0">
                <a:solidFill>
                  <a:srgbClr val="FFFFFF"/>
                </a:solidFill>
                <a:latin typeface="Trebuchet MS"/>
                <a:cs typeface="Trebuchet MS"/>
              </a:rPr>
              <a:t> </a:t>
            </a:r>
            <a:r>
              <a:rPr sz="1200" spc="10" dirty="0">
                <a:solidFill>
                  <a:srgbClr val="FFFFFF"/>
                </a:solidFill>
                <a:latin typeface="Trebuchet MS"/>
                <a:cs typeface="Trebuchet MS"/>
              </a:rPr>
              <a:t>eller</a:t>
            </a:r>
            <a:r>
              <a:rPr sz="1200" spc="-60" dirty="0">
                <a:solidFill>
                  <a:srgbClr val="FFFFFF"/>
                </a:solidFill>
                <a:latin typeface="Trebuchet MS"/>
                <a:cs typeface="Trebuchet MS"/>
              </a:rPr>
              <a:t> </a:t>
            </a:r>
            <a:r>
              <a:rPr sz="1200" spc="40" dirty="0">
                <a:solidFill>
                  <a:srgbClr val="FFFFFF"/>
                </a:solidFill>
                <a:latin typeface="Trebuchet MS"/>
                <a:cs typeface="Trebuchet MS"/>
              </a:rPr>
              <a:t>personen</a:t>
            </a:r>
            <a:r>
              <a:rPr sz="1200" spc="-60" dirty="0">
                <a:solidFill>
                  <a:srgbClr val="FFFFFF"/>
                </a:solidFill>
                <a:latin typeface="Trebuchet MS"/>
                <a:cs typeface="Trebuchet MS"/>
              </a:rPr>
              <a:t> </a:t>
            </a:r>
            <a:r>
              <a:rPr sz="1200" spc="5" dirty="0">
                <a:solidFill>
                  <a:srgbClr val="FFFFFF"/>
                </a:solidFill>
                <a:latin typeface="Trebuchet MS"/>
                <a:cs typeface="Trebuchet MS"/>
              </a:rPr>
              <a:t>i</a:t>
            </a:r>
            <a:r>
              <a:rPr sz="1200" spc="-65" dirty="0">
                <a:solidFill>
                  <a:srgbClr val="FFFFFF"/>
                </a:solidFill>
                <a:latin typeface="Trebuchet MS"/>
                <a:cs typeface="Trebuchet MS"/>
              </a:rPr>
              <a:t> </a:t>
            </a:r>
            <a:r>
              <a:rPr sz="1200" spc="10" dirty="0">
                <a:solidFill>
                  <a:srgbClr val="FFFFFF"/>
                </a:solidFill>
                <a:latin typeface="Trebuchet MS"/>
                <a:cs typeface="Trebuchet MS"/>
              </a:rPr>
              <a:t>fråga</a:t>
            </a:r>
            <a:r>
              <a:rPr sz="1200" spc="-60" dirty="0">
                <a:solidFill>
                  <a:srgbClr val="FFFFFF"/>
                </a:solidFill>
                <a:latin typeface="Trebuchet MS"/>
                <a:cs typeface="Trebuchet MS"/>
              </a:rPr>
              <a:t> </a:t>
            </a:r>
            <a:r>
              <a:rPr sz="1200" spc="20" dirty="0">
                <a:solidFill>
                  <a:srgbClr val="FFFFFF"/>
                </a:solidFill>
                <a:latin typeface="Trebuchet MS"/>
                <a:cs typeface="Trebuchet MS"/>
              </a:rPr>
              <a:t>har</a:t>
            </a:r>
            <a:r>
              <a:rPr sz="1200" spc="-60" dirty="0">
                <a:solidFill>
                  <a:srgbClr val="FFFFFF"/>
                </a:solidFill>
                <a:latin typeface="Trebuchet MS"/>
                <a:cs typeface="Trebuchet MS"/>
              </a:rPr>
              <a:t> </a:t>
            </a:r>
            <a:r>
              <a:rPr sz="1200" spc="5" dirty="0">
                <a:solidFill>
                  <a:srgbClr val="FFFFFF"/>
                </a:solidFill>
                <a:latin typeface="Trebuchet MS"/>
                <a:cs typeface="Trebuchet MS"/>
              </a:rPr>
              <a:t>i</a:t>
            </a:r>
            <a:r>
              <a:rPr sz="1200" spc="-60" dirty="0">
                <a:solidFill>
                  <a:srgbClr val="FFFFFF"/>
                </a:solidFill>
                <a:latin typeface="Trebuchet MS"/>
                <a:cs typeface="Trebuchet MS"/>
              </a:rPr>
              <a:t> </a:t>
            </a:r>
            <a:r>
              <a:rPr sz="1200" spc="10" dirty="0">
                <a:solidFill>
                  <a:srgbClr val="FFFFFF"/>
                </a:solidFill>
                <a:latin typeface="Trebuchet MS"/>
                <a:cs typeface="Trebuchet MS"/>
              </a:rPr>
              <a:t>förhållande</a:t>
            </a:r>
            <a:r>
              <a:rPr sz="1200" spc="-65" dirty="0">
                <a:solidFill>
                  <a:srgbClr val="FFFFFF"/>
                </a:solidFill>
                <a:latin typeface="Trebuchet MS"/>
                <a:cs typeface="Trebuchet MS"/>
              </a:rPr>
              <a:t> </a:t>
            </a:r>
            <a:r>
              <a:rPr sz="1200" spc="-35" dirty="0">
                <a:solidFill>
                  <a:srgbClr val="FFFFFF"/>
                </a:solidFill>
                <a:latin typeface="Trebuchet MS"/>
                <a:cs typeface="Trebuchet MS"/>
              </a:rPr>
              <a:t>till  </a:t>
            </a:r>
            <a:r>
              <a:rPr sz="1200" spc="-10" dirty="0">
                <a:solidFill>
                  <a:srgbClr val="FFFFFF"/>
                </a:solidFill>
                <a:latin typeface="Trebuchet MS"/>
                <a:cs typeface="Trebuchet MS"/>
              </a:rPr>
              <a:t>situationen,</a:t>
            </a:r>
            <a:r>
              <a:rPr sz="1200" spc="-165" dirty="0">
                <a:solidFill>
                  <a:srgbClr val="FFFFFF"/>
                </a:solidFill>
                <a:latin typeface="Trebuchet MS"/>
                <a:cs typeface="Trebuchet MS"/>
              </a:rPr>
              <a:t> </a:t>
            </a:r>
            <a:r>
              <a:rPr sz="1200" spc="-45" dirty="0">
                <a:solidFill>
                  <a:srgbClr val="FFFFFF"/>
                </a:solidFill>
                <a:latin typeface="Trebuchet MS"/>
                <a:cs typeface="Trebuchet MS"/>
              </a:rPr>
              <a:t>t.ex.</a:t>
            </a:r>
            <a:endParaRPr sz="1200">
              <a:latin typeface="Trebuchet MS"/>
              <a:cs typeface="Trebuchet MS"/>
            </a:endParaRPr>
          </a:p>
        </p:txBody>
      </p:sp>
      <p:sp>
        <p:nvSpPr>
          <p:cNvPr id="22" name="object 22"/>
          <p:cNvSpPr txBox="1"/>
          <p:nvPr/>
        </p:nvSpPr>
        <p:spPr>
          <a:xfrm>
            <a:off x="4925059" y="3573858"/>
            <a:ext cx="2150745" cy="675640"/>
          </a:xfrm>
          <a:prstGeom prst="rect">
            <a:avLst/>
          </a:prstGeom>
        </p:spPr>
        <p:txBody>
          <a:bodyPr vert="horz" wrap="square" lIns="0" tIns="31750" rIns="0" bIns="0" rtlCol="0">
            <a:spAutoFit/>
          </a:bodyPr>
          <a:lstStyle/>
          <a:p>
            <a:pPr marL="241300" indent="-228600">
              <a:lnSpc>
                <a:spcPct val="100000"/>
              </a:lnSpc>
              <a:spcBef>
                <a:spcPts val="250"/>
              </a:spcBef>
              <a:buClr>
                <a:srgbClr val="10B6F4"/>
              </a:buClr>
              <a:buSzPct val="108333"/>
              <a:buFont typeface="Arial"/>
              <a:buChar char="•"/>
              <a:tabLst>
                <a:tab pos="240665" algn="l"/>
                <a:tab pos="241300" algn="l"/>
              </a:tabLst>
            </a:pPr>
            <a:r>
              <a:rPr sz="1200" spc="45" dirty="0">
                <a:solidFill>
                  <a:srgbClr val="FFFFFF"/>
                </a:solidFill>
                <a:latin typeface="Trebuchet MS"/>
                <a:cs typeface="Trebuchet MS"/>
              </a:rPr>
              <a:t>okänd </a:t>
            </a:r>
            <a:r>
              <a:rPr sz="1200" spc="35" dirty="0">
                <a:solidFill>
                  <a:srgbClr val="FFFFFF"/>
                </a:solidFill>
                <a:latin typeface="Trebuchet MS"/>
                <a:cs typeface="Trebuchet MS"/>
              </a:rPr>
              <a:t>bland</a:t>
            </a:r>
            <a:r>
              <a:rPr sz="1200" spc="-190" dirty="0">
                <a:solidFill>
                  <a:srgbClr val="FFFFFF"/>
                </a:solidFill>
                <a:latin typeface="Trebuchet MS"/>
                <a:cs typeface="Trebuchet MS"/>
              </a:rPr>
              <a:t> </a:t>
            </a:r>
            <a:r>
              <a:rPr sz="1200" spc="40" dirty="0">
                <a:solidFill>
                  <a:srgbClr val="FFFFFF"/>
                </a:solidFill>
                <a:latin typeface="Trebuchet MS"/>
                <a:cs typeface="Trebuchet MS"/>
              </a:rPr>
              <a:t>kunderna</a:t>
            </a:r>
            <a:endParaRPr sz="1200">
              <a:latin typeface="Trebuchet MS"/>
              <a:cs typeface="Trebuchet MS"/>
            </a:endParaRPr>
          </a:p>
          <a:p>
            <a:pPr marL="241300" indent="-228600">
              <a:lnSpc>
                <a:spcPct val="100000"/>
              </a:lnSpc>
              <a:spcBef>
                <a:spcPts val="265"/>
              </a:spcBef>
              <a:buClr>
                <a:srgbClr val="10B6F4"/>
              </a:buClr>
              <a:buSzPct val="108333"/>
              <a:buFont typeface="Arial"/>
              <a:buChar char="•"/>
              <a:tabLst>
                <a:tab pos="240665" algn="l"/>
                <a:tab pos="241300" algn="l"/>
              </a:tabLst>
            </a:pPr>
            <a:r>
              <a:rPr sz="1200" spc="45" dirty="0">
                <a:solidFill>
                  <a:srgbClr val="FFFFFF"/>
                </a:solidFill>
                <a:latin typeface="Trebuchet MS"/>
                <a:cs typeface="Trebuchet MS"/>
              </a:rPr>
              <a:t>dålig</a:t>
            </a:r>
            <a:r>
              <a:rPr sz="1200" spc="-90" dirty="0">
                <a:solidFill>
                  <a:srgbClr val="FFFFFF"/>
                </a:solidFill>
                <a:latin typeface="Trebuchet MS"/>
                <a:cs typeface="Trebuchet MS"/>
              </a:rPr>
              <a:t> </a:t>
            </a:r>
            <a:r>
              <a:rPr sz="1200" spc="-10" dirty="0">
                <a:solidFill>
                  <a:srgbClr val="FFFFFF"/>
                </a:solidFill>
                <a:latin typeface="Trebuchet MS"/>
                <a:cs typeface="Trebuchet MS"/>
              </a:rPr>
              <a:t>kvalitet</a:t>
            </a:r>
            <a:r>
              <a:rPr sz="1200" spc="-90" dirty="0">
                <a:solidFill>
                  <a:srgbClr val="FFFFFF"/>
                </a:solidFill>
                <a:latin typeface="Trebuchet MS"/>
                <a:cs typeface="Trebuchet MS"/>
              </a:rPr>
              <a:t> </a:t>
            </a:r>
            <a:r>
              <a:rPr sz="1200" spc="40" dirty="0">
                <a:solidFill>
                  <a:srgbClr val="FFFFFF"/>
                </a:solidFill>
                <a:latin typeface="Trebuchet MS"/>
                <a:cs typeface="Trebuchet MS"/>
              </a:rPr>
              <a:t>på</a:t>
            </a:r>
            <a:r>
              <a:rPr sz="1200" spc="-90" dirty="0">
                <a:solidFill>
                  <a:srgbClr val="FFFFFF"/>
                </a:solidFill>
                <a:latin typeface="Trebuchet MS"/>
                <a:cs typeface="Trebuchet MS"/>
              </a:rPr>
              <a:t> </a:t>
            </a:r>
            <a:r>
              <a:rPr sz="1200" spc="25" dirty="0">
                <a:solidFill>
                  <a:srgbClr val="FFFFFF"/>
                </a:solidFill>
                <a:latin typeface="Trebuchet MS"/>
                <a:cs typeface="Trebuchet MS"/>
              </a:rPr>
              <a:t>produkten</a:t>
            </a:r>
            <a:endParaRPr sz="1200">
              <a:latin typeface="Trebuchet MS"/>
              <a:cs typeface="Trebuchet MS"/>
            </a:endParaRPr>
          </a:p>
          <a:p>
            <a:pPr marL="241300" indent="-228600">
              <a:lnSpc>
                <a:spcPct val="100000"/>
              </a:lnSpc>
              <a:spcBef>
                <a:spcPts val="360"/>
              </a:spcBef>
              <a:buClr>
                <a:srgbClr val="10B6F4"/>
              </a:buClr>
              <a:buSzPct val="108333"/>
              <a:buFont typeface="Arial"/>
              <a:buChar char="•"/>
              <a:tabLst>
                <a:tab pos="240665" algn="l"/>
                <a:tab pos="241300" algn="l"/>
              </a:tabLst>
            </a:pPr>
            <a:r>
              <a:rPr sz="1200" spc="50" dirty="0">
                <a:solidFill>
                  <a:srgbClr val="FFFFFF"/>
                </a:solidFill>
                <a:latin typeface="Trebuchet MS"/>
                <a:cs typeface="Trebuchet MS"/>
              </a:rPr>
              <a:t>höga</a:t>
            </a:r>
            <a:r>
              <a:rPr sz="1200" spc="-70" dirty="0">
                <a:solidFill>
                  <a:srgbClr val="FFFFFF"/>
                </a:solidFill>
                <a:latin typeface="Trebuchet MS"/>
                <a:cs typeface="Trebuchet MS"/>
              </a:rPr>
              <a:t> </a:t>
            </a:r>
            <a:r>
              <a:rPr sz="1200" spc="40" dirty="0">
                <a:solidFill>
                  <a:srgbClr val="FFFFFF"/>
                </a:solidFill>
                <a:latin typeface="Trebuchet MS"/>
                <a:cs typeface="Trebuchet MS"/>
              </a:rPr>
              <a:t>priser</a:t>
            </a:r>
            <a:endParaRPr sz="1200">
              <a:latin typeface="Trebuchet MS"/>
              <a:cs typeface="Trebuchet MS"/>
            </a:endParaRPr>
          </a:p>
        </p:txBody>
      </p:sp>
      <p:sp>
        <p:nvSpPr>
          <p:cNvPr id="23" name="object 23"/>
          <p:cNvSpPr txBox="1"/>
          <p:nvPr/>
        </p:nvSpPr>
        <p:spPr>
          <a:xfrm>
            <a:off x="4925059" y="4220972"/>
            <a:ext cx="6215380" cy="1997075"/>
          </a:xfrm>
          <a:prstGeom prst="rect">
            <a:avLst/>
          </a:prstGeom>
        </p:spPr>
        <p:txBody>
          <a:bodyPr vert="horz" wrap="square" lIns="0" tIns="12700" rIns="0" bIns="0" rtlCol="0">
            <a:spAutoFit/>
          </a:bodyPr>
          <a:lstStyle/>
          <a:p>
            <a:pPr marL="12700" marR="5080">
              <a:lnSpc>
                <a:spcPct val="118300"/>
              </a:lnSpc>
              <a:spcBef>
                <a:spcPts val="100"/>
              </a:spcBef>
            </a:pPr>
            <a:r>
              <a:rPr sz="1200" b="1" spc="-30" dirty="0">
                <a:solidFill>
                  <a:srgbClr val="FFFFFF"/>
                </a:solidFill>
                <a:latin typeface="Georgia"/>
                <a:cs typeface="Georgia"/>
              </a:rPr>
              <a:t>Möjligheter</a:t>
            </a:r>
            <a:r>
              <a:rPr sz="1200" spc="-30" dirty="0">
                <a:solidFill>
                  <a:srgbClr val="FFFFFF"/>
                </a:solidFill>
                <a:latin typeface="Trebuchet MS"/>
                <a:cs typeface="Trebuchet MS"/>
              </a:rPr>
              <a:t>:</a:t>
            </a:r>
            <a:r>
              <a:rPr sz="1200" spc="-155" dirty="0">
                <a:solidFill>
                  <a:srgbClr val="FFFFFF"/>
                </a:solidFill>
                <a:latin typeface="Trebuchet MS"/>
                <a:cs typeface="Trebuchet MS"/>
              </a:rPr>
              <a:t> </a:t>
            </a:r>
            <a:r>
              <a:rPr sz="1200" spc="85" dirty="0">
                <a:solidFill>
                  <a:srgbClr val="FFFFFF"/>
                </a:solidFill>
                <a:latin typeface="Trebuchet MS"/>
                <a:cs typeface="Trebuchet MS"/>
              </a:rPr>
              <a:t>De</a:t>
            </a:r>
            <a:r>
              <a:rPr sz="1200" spc="-55" dirty="0">
                <a:solidFill>
                  <a:srgbClr val="FFFFFF"/>
                </a:solidFill>
                <a:latin typeface="Trebuchet MS"/>
                <a:cs typeface="Trebuchet MS"/>
              </a:rPr>
              <a:t> </a:t>
            </a:r>
            <a:r>
              <a:rPr sz="1200" spc="5" dirty="0">
                <a:solidFill>
                  <a:srgbClr val="FFFFFF"/>
                </a:solidFill>
                <a:latin typeface="Trebuchet MS"/>
                <a:cs typeface="Trebuchet MS"/>
              </a:rPr>
              <a:t>fördelar</a:t>
            </a:r>
            <a:r>
              <a:rPr sz="1200" spc="-50" dirty="0">
                <a:solidFill>
                  <a:srgbClr val="FFFFFF"/>
                </a:solidFill>
                <a:latin typeface="Trebuchet MS"/>
                <a:cs typeface="Trebuchet MS"/>
              </a:rPr>
              <a:t> </a:t>
            </a:r>
            <a:r>
              <a:rPr sz="1200" spc="45" dirty="0">
                <a:solidFill>
                  <a:srgbClr val="FFFFFF"/>
                </a:solidFill>
                <a:latin typeface="Trebuchet MS"/>
                <a:cs typeface="Trebuchet MS"/>
              </a:rPr>
              <a:t>som</a:t>
            </a:r>
            <a:r>
              <a:rPr sz="1200" spc="-55" dirty="0">
                <a:solidFill>
                  <a:srgbClr val="FFFFFF"/>
                </a:solidFill>
                <a:latin typeface="Trebuchet MS"/>
                <a:cs typeface="Trebuchet MS"/>
              </a:rPr>
              <a:t> </a:t>
            </a:r>
            <a:r>
              <a:rPr sz="1200" spc="-5" dirty="0">
                <a:solidFill>
                  <a:srgbClr val="FFFFFF"/>
                </a:solidFill>
                <a:latin typeface="Trebuchet MS"/>
                <a:cs typeface="Trebuchet MS"/>
              </a:rPr>
              <a:t>situationen</a:t>
            </a:r>
            <a:r>
              <a:rPr sz="1200" spc="-50" dirty="0">
                <a:solidFill>
                  <a:srgbClr val="FFFFFF"/>
                </a:solidFill>
                <a:latin typeface="Trebuchet MS"/>
                <a:cs typeface="Trebuchet MS"/>
              </a:rPr>
              <a:t> </a:t>
            </a:r>
            <a:r>
              <a:rPr sz="1200" spc="25" dirty="0">
                <a:solidFill>
                  <a:srgbClr val="FFFFFF"/>
                </a:solidFill>
                <a:latin typeface="Trebuchet MS"/>
                <a:cs typeface="Trebuchet MS"/>
              </a:rPr>
              <a:t>erbjuder</a:t>
            </a:r>
            <a:r>
              <a:rPr sz="1200" spc="-55" dirty="0">
                <a:solidFill>
                  <a:srgbClr val="FFFFFF"/>
                </a:solidFill>
                <a:latin typeface="Trebuchet MS"/>
                <a:cs typeface="Trebuchet MS"/>
              </a:rPr>
              <a:t> </a:t>
            </a:r>
            <a:r>
              <a:rPr sz="1200" spc="20" dirty="0">
                <a:solidFill>
                  <a:srgbClr val="FFFFFF"/>
                </a:solidFill>
                <a:latin typeface="Trebuchet MS"/>
                <a:cs typeface="Trebuchet MS"/>
              </a:rPr>
              <a:t>organisationen</a:t>
            </a:r>
            <a:r>
              <a:rPr sz="1200" spc="-55" dirty="0">
                <a:solidFill>
                  <a:srgbClr val="FFFFFF"/>
                </a:solidFill>
                <a:latin typeface="Trebuchet MS"/>
                <a:cs typeface="Trebuchet MS"/>
              </a:rPr>
              <a:t> </a:t>
            </a:r>
            <a:r>
              <a:rPr sz="1200" spc="10" dirty="0">
                <a:solidFill>
                  <a:srgbClr val="FFFFFF"/>
                </a:solidFill>
                <a:latin typeface="Trebuchet MS"/>
                <a:cs typeface="Trebuchet MS"/>
              </a:rPr>
              <a:t>eller</a:t>
            </a:r>
            <a:r>
              <a:rPr sz="1200" spc="-50" dirty="0">
                <a:solidFill>
                  <a:srgbClr val="FFFFFF"/>
                </a:solidFill>
                <a:latin typeface="Trebuchet MS"/>
                <a:cs typeface="Trebuchet MS"/>
              </a:rPr>
              <a:t> </a:t>
            </a:r>
            <a:r>
              <a:rPr sz="1200" spc="40" dirty="0">
                <a:solidFill>
                  <a:srgbClr val="FFFFFF"/>
                </a:solidFill>
                <a:latin typeface="Trebuchet MS"/>
                <a:cs typeface="Trebuchet MS"/>
              </a:rPr>
              <a:t>personen</a:t>
            </a:r>
            <a:r>
              <a:rPr sz="1200" spc="-55" dirty="0">
                <a:solidFill>
                  <a:srgbClr val="FFFFFF"/>
                </a:solidFill>
                <a:latin typeface="Trebuchet MS"/>
                <a:cs typeface="Trebuchet MS"/>
              </a:rPr>
              <a:t> </a:t>
            </a:r>
            <a:r>
              <a:rPr sz="1200" spc="5" dirty="0">
                <a:solidFill>
                  <a:srgbClr val="FFFFFF"/>
                </a:solidFill>
                <a:latin typeface="Trebuchet MS"/>
                <a:cs typeface="Trebuchet MS"/>
              </a:rPr>
              <a:t>i</a:t>
            </a:r>
            <a:r>
              <a:rPr sz="1200" spc="-55" dirty="0">
                <a:solidFill>
                  <a:srgbClr val="FFFFFF"/>
                </a:solidFill>
                <a:latin typeface="Trebuchet MS"/>
                <a:cs typeface="Trebuchet MS"/>
              </a:rPr>
              <a:t> </a:t>
            </a:r>
            <a:r>
              <a:rPr sz="1200" spc="10" dirty="0">
                <a:solidFill>
                  <a:srgbClr val="FFFFFF"/>
                </a:solidFill>
                <a:latin typeface="Trebuchet MS"/>
                <a:cs typeface="Trebuchet MS"/>
              </a:rPr>
              <a:t>fråga  </a:t>
            </a:r>
            <a:r>
              <a:rPr sz="1200" spc="-45" dirty="0">
                <a:solidFill>
                  <a:srgbClr val="FFFFFF"/>
                </a:solidFill>
                <a:latin typeface="Trebuchet MS"/>
                <a:cs typeface="Trebuchet MS"/>
              </a:rPr>
              <a:t>t.ex.</a:t>
            </a:r>
            <a:endParaRPr sz="1200">
              <a:latin typeface="Trebuchet MS"/>
              <a:cs typeface="Trebuchet MS"/>
            </a:endParaRPr>
          </a:p>
          <a:p>
            <a:pPr marL="241300" indent="-228600">
              <a:lnSpc>
                <a:spcPct val="100000"/>
              </a:lnSpc>
              <a:spcBef>
                <a:spcPts val="265"/>
              </a:spcBef>
              <a:buClr>
                <a:srgbClr val="10B6F4"/>
              </a:buClr>
              <a:buSzPct val="108333"/>
              <a:buFont typeface="Arial"/>
              <a:buChar char="•"/>
              <a:tabLst>
                <a:tab pos="240665" algn="l"/>
                <a:tab pos="241300" algn="l"/>
              </a:tabLst>
            </a:pPr>
            <a:r>
              <a:rPr sz="1200" spc="20" dirty="0">
                <a:solidFill>
                  <a:srgbClr val="FFFFFF"/>
                </a:solidFill>
                <a:latin typeface="Trebuchet MS"/>
                <a:cs typeface="Trebuchet MS"/>
              </a:rPr>
              <a:t>ekonomiskt</a:t>
            </a:r>
            <a:r>
              <a:rPr sz="1200" spc="-70" dirty="0">
                <a:solidFill>
                  <a:srgbClr val="FFFFFF"/>
                </a:solidFill>
                <a:latin typeface="Trebuchet MS"/>
                <a:cs typeface="Trebuchet MS"/>
              </a:rPr>
              <a:t> </a:t>
            </a:r>
            <a:r>
              <a:rPr sz="1200" dirty="0">
                <a:solidFill>
                  <a:srgbClr val="FFFFFF"/>
                </a:solidFill>
                <a:latin typeface="Trebuchet MS"/>
                <a:cs typeface="Trebuchet MS"/>
              </a:rPr>
              <a:t>klimat</a:t>
            </a:r>
            <a:r>
              <a:rPr sz="1200" spc="-65" dirty="0">
                <a:solidFill>
                  <a:srgbClr val="FFFFFF"/>
                </a:solidFill>
                <a:latin typeface="Trebuchet MS"/>
                <a:cs typeface="Trebuchet MS"/>
              </a:rPr>
              <a:t> </a:t>
            </a:r>
            <a:r>
              <a:rPr sz="1200" spc="35" dirty="0">
                <a:solidFill>
                  <a:srgbClr val="FFFFFF"/>
                </a:solidFill>
                <a:latin typeface="Trebuchet MS"/>
                <a:cs typeface="Trebuchet MS"/>
              </a:rPr>
              <a:t>(låg</a:t>
            </a:r>
            <a:r>
              <a:rPr sz="1200" spc="-65" dirty="0">
                <a:solidFill>
                  <a:srgbClr val="FFFFFF"/>
                </a:solidFill>
                <a:latin typeface="Trebuchet MS"/>
                <a:cs typeface="Trebuchet MS"/>
              </a:rPr>
              <a:t> </a:t>
            </a:r>
            <a:r>
              <a:rPr sz="1200" spc="10" dirty="0">
                <a:solidFill>
                  <a:srgbClr val="FFFFFF"/>
                </a:solidFill>
                <a:latin typeface="Trebuchet MS"/>
                <a:cs typeface="Trebuchet MS"/>
              </a:rPr>
              <a:t>eller</a:t>
            </a:r>
            <a:r>
              <a:rPr sz="1200" spc="-65" dirty="0">
                <a:solidFill>
                  <a:srgbClr val="FFFFFF"/>
                </a:solidFill>
                <a:latin typeface="Trebuchet MS"/>
                <a:cs typeface="Trebuchet MS"/>
              </a:rPr>
              <a:t> </a:t>
            </a:r>
            <a:r>
              <a:rPr sz="1200" spc="20" dirty="0">
                <a:solidFill>
                  <a:srgbClr val="FFFFFF"/>
                </a:solidFill>
                <a:latin typeface="Trebuchet MS"/>
                <a:cs typeface="Trebuchet MS"/>
              </a:rPr>
              <a:t>högkonjunktur)</a:t>
            </a:r>
            <a:endParaRPr sz="1200">
              <a:latin typeface="Trebuchet MS"/>
              <a:cs typeface="Trebuchet MS"/>
            </a:endParaRPr>
          </a:p>
          <a:p>
            <a:pPr marL="241300" indent="-228600">
              <a:lnSpc>
                <a:spcPct val="100000"/>
              </a:lnSpc>
              <a:spcBef>
                <a:spcPts val="359"/>
              </a:spcBef>
              <a:buClr>
                <a:srgbClr val="10B6F4"/>
              </a:buClr>
              <a:buSzPct val="108333"/>
              <a:buFont typeface="Arial"/>
              <a:buChar char="•"/>
              <a:tabLst>
                <a:tab pos="240665" algn="l"/>
                <a:tab pos="241300" algn="l"/>
              </a:tabLst>
            </a:pPr>
            <a:r>
              <a:rPr sz="1200" spc="30" dirty="0">
                <a:solidFill>
                  <a:srgbClr val="FFFFFF"/>
                </a:solidFill>
                <a:latin typeface="Trebuchet MS"/>
                <a:cs typeface="Trebuchet MS"/>
              </a:rPr>
              <a:t>demografiska</a:t>
            </a:r>
            <a:r>
              <a:rPr sz="1200" spc="-65" dirty="0">
                <a:solidFill>
                  <a:srgbClr val="FFFFFF"/>
                </a:solidFill>
                <a:latin typeface="Trebuchet MS"/>
                <a:cs typeface="Trebuchet MS"/>
              </a:rPr>
              <a:t> </a:t>
            </a:r>
            <a:r>
              <a:rPr sz="1200" spc="25" dirty="0">
                <a:solidFill>
                  <a:srgbClr val="FFFFFF"/>
                </a:solidFill>
                <a:latin typeface="Trebuchet MS"/>
                <a:cs typeface="Trebuchet MS"/>
              </a:rPr>
              <a:t>förändringar</a:t>
            </a:r>
            <a:r>
              <a:rPr sz="1200" spc="-65" dirty="0">
                <a:solidFill>
                  <a:srgbClr val="FFFFFF"/>
                </a:solidFill>
                <a:latin typeface="Trebuchet MS"/>
                <a:cs typeface="Trebuchet MS"/>
              </a:rPr>
              <a:t> </a:t>
            </a:r>
            <a:r>
              <a:rPr sz="1200" spc="15" dirty="0">
                <a:solidFill>
                  <a:srgbClr val="FFFFFF"/>
                </a:solidFill>
                <a:latin typeface="Trebuchet MS"/>
                <a:cs typeface="Trebuchet MS"/>
              </a:rPr>
              <a:t>(åldersfördelning,</a:t>
            </a:r>
            <a:r>
              <a:rPr sz="1200" spc="-160" dirty="0">
                <a:solidFill>
                  <a:srgbClr val="FFFFFF"/>
                </a:solidFill>
                <a:latin typeface="Trebuchet MS"/>
                <a:cs typeface="Trebuchet MS"/>
              </a:rPr>
              <a:t> </a:t>
            </a:r>
            <a:r>
              <a:rPr sz="1200" spc="25" dirty="0">
                <a:solidFill>
                  <a:srgbClr val="FFFFFF"/>
                </a:solidFill>
                <a:latin typeface="Trebuchet MS"/>
                <a:cs typeface="Trebuchet MS"/>
              </a:rPr>
              <a:t>socialklass)</a:t>
            </a:r>
            <a:endParaRPr sz="1200">
              <a:latin typeface="Trebuchet MS"/>
              <a:cs typeface="Trebuchet MS"/>
            </a:endParaRPr>
          </a:p>
          <a:p>
            <a:pPr marL="241300" indent="-228600">
              <a:lnSpc>
                <a:spcPct val="100000"/>
              </a:lnSpc>
              <a:spcBef>
                <a:spcPts val="240"/>
              </a:spcBef>
              <a:buClr>
                <a:srgbClr val="10B6F4"/>
              </a:buClr>
              <a:buSzPct val="108333"/>
              <a:buFont typeface="Arial"/>
              <a:buChar char="•"/>
              <a:tabLst>
                <a:tab pos="240665" algn="l"/>
                <a:tab pos="241300" algn="l"/>
              </a:tabLst>
            </a:pPr>
            <a:r>
              <a:rPr sz="1200" spc="15" dirty="0">
                <a:solidFill>
                  <a:srgbClr val="FFFFFF"/>
                </a:solidFill>
                <a:latin typeface="Trebuchet MS"/>
                <a:cs typeface="Trebuchet MS"/>
              </a:rPr>
              <a:t>teknik (nya</a:t>
            </a:r>
            <a:r>
              <a:rPr sz="1200" spc="-150" dirty="0">
                <a:solidFill>
                  <a:srgbClr val="FFFFFF"/>
                </a:solidFill>
                <a:latin typeface="Trebuchet MS"/>
                <a:cs typeface="Trebuchet MS"/>
              </a:rPr>
              <a:t> </a:t>
            </a:r>
            <a:r>
              <a:rPr sz="1200" spc="25" dirty="0">
                <a:solidFill>
                  <a:srgbClr val="FFFFFF"/>
                </a:solidFill>
                <a:latin typeface="Trebuchet MS"/>
                <a:cs typeface="Trebuchet MS"/>
              </a:rPr>
              <a:t>uppfinningar)</a:t>
            </a:r>
            <a:endParaRPr sz="1200">
              <a:latin typeface="Trebuchet MS"/>
              <a:cs typeface="Trebuchet MS"/>
            </a:endParaRPr>
          </a:p>
          <a:p>
            <a:pPr marL="12700">
              <a:lnSpc>
                <a:spcPct val="100000"/>
              </a:lnSpc>
              <a:spcBef>
                <a:spcPts val="260"/>
              </a:spcBef>
            </a:pPr>
            <a:r>
              <a:rPr sz="1200" b="1" spc="-110" dirty="0">
                <a:solidFill>
                  <a:srgbClr val="FFFFFF"/>
                </a:solidFill>
                <a:latin typeface="Georgia"/>
                <a:cs typeface="Georgia"/>
              </a:rPr>
              <a:t>Hot</a:t>
            </a:r>
            <a:r>
              <a:rPr sz="1200" spc="-110" dirty="0">
                <a:solidFill>
                  <a:srgbClr val="FFFFFF"/>
                </a:solidFill>
                <a:latin typeface="Trebuchet MS"/>
                <a:cs typeface="Trebuchet MS"/>
              </a:rPr>
              <a:t>:</a:t>
            </a:r>
            <a:r>
              <a:rPr sz="1200" spc="-160" dirty="0">
                <a:solidFill>
                  <a:srgbClr val="FFFFFF"/>
                </a:solidFill>
                <a:latin typeface="Trebuchet MS"/>
                <a:cs typeface="Trebuchet MS"/>
              </a:rPr>
              <a:t> </a:t>
            </a:r>
            <a:r>
              <a:rPr sz="1200" spc="85" dirty="0">
                <a:solidFill>
                  <a:srgbClr val="FFFFFF"/>
                </a:solidFill>
                <a:latin typeface="Trebuchet MS"/>
                <a:cs typeface="Trebuchet MS"/>
              </a:rPr>
              <a:t>De</a:t>
            </a:r>
            <a:r>
              <a:rPr sz="1200" spc="-60" dirty="0">
                <a:solidFill>
                  <a:srgbClr val="FFFFFF"/>
                </a:solidFill>
                <a:latin typeface="Trebuchet MS"/>
                <a:cs typeface="Trebuchet MS"/>
              </a:rPr>
              <a:t> </a:t>
            </a:r>
            <a:r>
              <a:rPr sz="1200" spc="30" dirty="0">
                <a:solidFill>
                  <a:srgbClr val="FFFFFF"/>
                </a:solidFill>
                <a:latin typeface="Trebuchet MS"/>
                <a:cs typeface="Trebuchet MS"/>
              </a:rPr>
              <a:t>nackdelar</a:t>
            </a:r>
            <a:r>
              <a:rPr sz="1200" spc="-60" dirty="0">
                <a:solidFill>
                  <a:srgbClr val="FFFFFF"/>
                </a:solidFill>
                <a:latin typeface="Trebuchet MS"/>
                <a:cs typeface="Trebuchet MS"/>
              </a:rPr>
              <a:t> </a:t>
            </a:r>
            <a:r>
              <a:rPr sz="1200" spc="45" dirty="0">
                <a:solidFill>
                  <a:srgbClr val="FFFFFF"/>
                </a:solidFill>
                <a:latin typeface="Trebuchet MS"/>
                <a:cs typeface="Trebuchet MS"/>
              </a:rPr>
              <a:t>som</a:t>
            </a:r>
            <a:r>
              <a:rPr sz="1200" spc="-60" dirty="0">
                <a:solidFill>
                  <a:srgbClr val="FFFFFF"/>
                </a:solidFill>
                <a:latin typeface="Trebuchet MS"/>
                <a:cs typeface="Trebuchet MS"/>
              </a:rPr>
              <a:t> </a:t>
            </a:r>
            <a:r>
              <a:rPr sz="1200" spc="-5" dirty="0">
                <a:solidFill>
                  <a:srgbClr val="FFFFFF"/>
                </a:solidFill>
                <a:latin typeface="Trebuchet MS"/>
                <a:cs typeface="Trebuchet MS"/>
              </a:rPr>
              <a:t>situationen</a:t>
            </a:r>
            <a:r>
              <a:rPr sz="1200" spc="-60" dirty="0">
                <a:solidFill>
                  <a:srgbClr val="FFFFFF"/>
                </a:solidFill>
                <a:latin typeface="Trebuchet MS"/>
                <a:cs typeface="Trebuchet MS"/>
              </a:rPr>
              <a:t> </a:t>
            </a:r>
            <a:r>
              <a:rPr sz="1200" spc="25" dirty="0">
                <a:solidFill>
                  <a:srgbClr val="FFFFFF"/>
                </a:solidFill>
                <a:latin typeface="Trebuchet MS"/>
                <a:cs typeface="Trebuchet MS"/>
              </a:rPr>
              <a:t>erbjuder</a:t>
            </a:r>
            <a:r>
              <a:rPr sz="1200" spc="-60" dirty="0">
                <a:solidFill>
                  <a:srgbClr val="FFFFFF"/>
                </a:solidFill>
                <a:latin typeface="Trebuchet MS"/>
                <a:cs typeface="Trebuchet MS"/>
              </a:rPr>
              <a:t> </a:t>
            </a:r>
            <a:r>
              <a:rPr sz="1200" spc="20" dirty="0">
                <a:solidFill>
                  <a:srgbClr val="FFFFFF"/>
                </a:solidFill>
                <a:latin typeface="Trebuchet MS"/>
                <a:cs typeface="Trebuchet MS"/>
              </a:rPr>
              <a:t>organisationen</a:t>
            </a:r>
            <a:r>
              <a:rPr sz="1200" spc="-60" dirty="0">
                <a:solidFill>
                  <a:srgbClr val="FFFFFF"/>
                </a:solidFill>
                <a:latin typeface="Trebuchet MS"/>
                <a:cs typeface="Trebuchet MS"/>
              </a:rPr>
              <a:t> </a:t>
            </a:r>
            <a:r>
              <a:rPr sz="1200" spc="10" dirty="0">
                <a:solidFill>
                  <a:srgbClr val="FFFFFF"/>
                </a:solidFill>
                <a:latin typeface="Trebuchet MS"/>
                <a:cs typeface="Trebuchet MS"/>
              </a:rPr>
              <a:t>eller</a:t>
            </a:r>
            <a:r>
              <a:rPr sz="1200" spc="-60" dirty="0">
                <a:solidFill>
                  <a:srgbClr val="FFFFFF"/>
                </a:solidFill>
                <a:latin typeface="Trebuchet MS"/>
                <a:cs typeface="Trebuchet MS"/>
              </a:rPr>
              <a:t> </a:t>
            </a:r>
            <a:r>
              <a:rPr sz="1200" spc="40" dirty="0">
                <a:solidFill>
                  <a:srgbClr val="FFFFFF"/>
                </a:solidFill>
                <a:latin typeface="Trebuchet MS"/>
                <a:cs typeface="Trebuchet MS"/>
              </a:rPr>
              <a:t>personen</a:t>
            </a:r>
            <a:r>
              <a:rPr sz="1200" spc="-60" dirty="0">
                <a:solidFill>
                  <a:srgbClr val="FFFFFF"/>
                </a:solidFill>
                <a:latin typeface="Trebuchet MS"/>
                <a:cs typeface="Trebuchet MS"/>
              </a:rPr>
              <a:t> </a:t>
            </a:r>
            <a:r>
              <a:rPr sz="1200" spc="5" dirty="0">
                <a:solidFill>
                  <a:srgbClr val="FFFFFF"/>
                </a:solidFill>
                <a:latin typeface="Trebuchet MS"/>
                <a:cs typeface="Trebuchet MS"/>
              </a:rPr>
              <a:t>i</a:t>
            </a:r>
            <a:r>
              <a:rPr sz="1200" spc="-60" dirty="0">
                <a:solidFill>
                  <a:srgbClr val="FFFFFF"/>
                </a:solidFill>
                <a:latin typeface="Trebuchet MS"/>
                <a:cs typeface="Trebuchet MS"/>
              </a:rPr>
              <a:t> </a:t>
            </a:r>
            <a:r>
              <a:rPr sz="1200" spc="10" dirty="0">
                <a:solidFill>
                  <a:srgbClr val="FFFFFF"/>
                </a:solidFill>
                <a:latin typeface="Trebuchet MS"/>
                <a:cs typeface="Trebuchet MS"/>
              </a:rPr>
              <a:t>fråga</a:t>
            </a:r>
            <a:r>
              <a:rPr sz="1200" spc="-60" dirty="0">
                <a:solidFill>
                  <a:srgbClr val="FFFFFF"/>
                </a:solidFill>
                <a:latin typeface="Trebuchet MS"/>
                <a:cs typeface="Trebuchet MS"/>
              </a:rPr>
              <a:t> </a:t>
            </a:r>
            <a:r>
              <a:rPr sz="1200" spc="-45" dirty="0">
                <a:solidFill>
                  <a:srgbClr val="FFFFFF"/>
                </a:solidFill>
                <a:latin typeface="Trebuchet MS"/>
                <a:cs typeface="Trebuchet MS"/>
              </a:rPr>
              <a:t>t.ex.</a:t>
            </a:r>
            <a:endParaRPr sz="1200">
              <a:latin typeface="Trebuchet MS"/>
              <a:cs typeface="Trebuchet MS"/>
            </a:endParaRPr>
          </a:p>
          <a:p>
            <a:pPr marL="241300" indent="-228600">
              <a:lnSpc>
                <a:spcPct val="100000"/>
              </a:lnSpc>
              <a:spcBef>
                <a:spcPts val="360"/>
              </a:spcBef>
              <a:buClr>
                <a:srgbClr val="10B6F4"/>
              </a:buClr>
              <a:buSzPct val="108333"/>
              <a:buFont typeface="Arial"/>
              <a:buChar char="•"/>
              <a:tabLst>
                <a:tab pos="240665" algn="l"/>
                <a:tab pos="241300" algn="l"/>
              </a:tabLst>
            </a:pPr>
            <a:r>
              <a:rPr sz="1200" spc="20" dirty="0">
                <a:solidFill>
                  <a:srgbClr val="FFFFFF"/>
                </a:solidFill>
                <a:latin typeface="Trebuchet MS"/>
                <a:cs typeface="Trebuchet MS"/>
              </a:rPr>
              <a:t>konkurrenternas</a:t>
            </a:r>
            <a:r>
              <a:rPr sz="1200" spc="-65" dirty="0">
                <a:solidFill>
                  <a:srgbClr val="FFFFFF"/>
                </a:solidFill>
                <a:latin typeface="Trebuchet MS"/>
                <a:cs typeface="Trebuchet MS"/>
              </a:rPr>
              <a:t> </a:t>
            </a:r>
            <a:r>
              <a:rPr sz="1200" spc="-25" dirty="0">
                <a:solidFill>
                  <a:srgbClr val="FFFFFF"/>
                </a:solidFill>
                <a:latin typeface="Trebuchet MS"/>
                <a:cs typeface="Trebuchet MS"/>
              </a:rPr>
              <a:t>aktivitet</a:t>
            </a:r>
            <a:r>
              <a:rPr sz="1200" spc="-65" dirty="0">
                <a:solidFill>
                  <a:srgbClr val="FFFFFF"/>
                </a:solidFill>
                <a:latin typeface="Trebuchet MS"/>
                <a:cs typeface="Trebuchet MS"/>
              </a:rPr>
              <a:t> </a:t>
            </a:r>
            <a:r>
              <a:rPr sz="1200" spc="25" dirty="0">
                <a:solidFill>
                  <a:srgbClr val="FFFFFF"/>
                </a:solidFill>
                <a:latin typeface="Trebuchet MS"/>
                <a:cs typeface="Trebuchet MS"/>
              </a:rPr>
              <a:t>(ny</a:t>
            </a:r>
            <a:r>
              <a:rPr sz="1200" spc="-65" dirty="0">
                <a:solidFill>
                  <a:srgbClr val="FFFFFF"/>
                </a:solidFill>
                <a:latin typeface="Trebuchet MS"/>
                <a:cs typeface="Trebuchet MS"/>
              </a:rPr>
              <a:t> </a:t>
            </a:r>
            <a:r>
              <a:rPr sz="1200" spc="35" dirty="0">
                <a:solidFill>
                  <a:srgbClr val="FFFFFF"/>
                </a:solidFill>
                <a:latin typeface="Trebuchet MS"/>
                <a:cs typeface="Trebuchet MS"/>
              </a:rPr>
              <a:t>lansering</a:t>
            </a:r>
            <a:r>
              <a:rPr sz="1200" spc="-65" dirty="0">
                <a:solidFill>
                  <a:srgbClr val="FFFFFF"/>
                </a:solidFill>
                <a:latin typeface="Trebuchet MS"/>
                <a:cs typeface="Trebuchet MS"/>
              </a:rPr>
              <a:t> </a:t>
            </a:r>
            <a:r>
              <a:rPr sz="1200" spc="20" dirty="0">
                <a:solidFill>
                  <a:srgbClr val="FFFFFF"/>
                </a:solidFill>
                <a:latin typeface="Trebuchet MS"/>
                <a:cs typeface="Trebuchet MS"/>
              </a:rPr>
              <a:t>av</a:t>
            </a:r>
            <a:r>
              <a:rPr sz="1200" spc="-65" dirty="0">
                <a:solidFill>
                  <a:srgbClr val="FFFFFF"/>
                </a:solidFill>
                <a:latin typeface="Trebuchet MS"/>
                <a:cs typeface="Trebuchet MS"/>
              </a:rPr>
              <a:t> </a:t>
            </a:r>
            <a:r>
              <a:rPr sz="1200" spc="30" dirty="0">
                <a:solidFill>
                  <a:srgbClr val="FFFFFF"/>
                </a:solidFill>
                <a:latin typeface="Trebuchet MS"/>
                <a:cs typeface="Trebuchet MS"/>
              </a:rPr>
              <a:t>en</a:t>
            </a:r>
            <a:r>
              <a:rPr sz="1200" spc="-60" dirty="0">
                <a:solidFill>
                  <a:srgbClr val="FFFFFF"/>
                </a:solidFill>
                <a:latin typeface="Trebuchet MS"/>
                <a:cs typeface="Trebuchet MS"/>
              </a:rPr>
              <a:t> </a:t>
            </a:r>
            <a:r>
              <a:rPr sz="1200" spc="20" dirty="0">
                <a:solidFill>
                  <a:srgbClr val="FFFFFF"/>
                </a:solidFill>
                <a:latin typeface="Trebuchet MS"/>
                <a:cs typeface="Trebuchet MS"/>
              </a:rPr>
              <a:t>produkt)</a:t>
            </a:r>
            <a:endParaRPr sz="1200">
              <a:latin typeface="Trebuchet MS"/>
              <a:cs typeface="Trebuchet MS"/>
            </a:endParaRPr>
          </a:p>
          <a:p>
            <a:pPr marL="241300" indent="-228600">
              <a:lnSpc>
                <a:spcPct val="100000"/>
              </a:lnSpc>
              <a:spcBef>
                <a:spcPts val="265"/>
              </a:spcBef>
              <a:buClr>
                <a:srgbClr val="10B6F4"/>
              </a:buClr>
              <a:buSzPct val="108333"/>
              <a:buFont typeface="Arial"/>
              <a:buChar char="•"/>
              <a:tabLst>
                <a:tab pos="240665" algn="l"/>
                <a:tab pos="241300" algn="l"/>
              </a:tabLst>
            </a:pPr>
            <a:r>
              <a:rPr sz="1200" spc="30" dirty="0">
                <a:solidFill>
                  <a:srgbClr val="FFFFFF"/>
                </a:solidFill>
                <a:latin typeface="Trebuchet MS"/>
                <a:cs typeface="Trebuchet MS"/>
              </a:rPr>
              <a:t>demografiska</a:t>
            </a:r>
            <a:endParaRPr sz="1200">
              <a:latin typeface="Trebuchet MS"/>
              <a:cs typeface="Trebuchet MS"/>
            </a:endParaRPr>
          </a:p>
          <a:p>
            <a:pPr marL="241300" indent="-228600">
              <a:lnSpc>
                <a:spcPct val="100000"/>
              </a:lnSpc>
              <a:spcBef>
                <a:spcPts val="265"/>
              </a:spcBef>
              <a:buClr>
                <a:srgbClr val="10B6F4"/>
              </a:buClr>
              <a:buSzPct val="108333"/>
              <a:buFont typeface="Arial"/>
              <a:buChar char="•"/>
              <a:tabLst>
                <a:tab pos="240665" algn="l"/>
                <a:tab pos="241300" algn="l"/>
              </a:tabLst>
            </a:pPr>
            <a:r>
              <a:rPr sz="1200" spc="15" dirty="0">
                <a:solidFill>
                  <a:srgbClr val="FFFFFF"/>
                </a:solidFill>
                <a:latin typeface="Trebuchet MS"/>
                <a:cs typeface="Trebuchet MS"/>
              </a:rPr>
              <a:t>politiska</a:t>
            </a:r>
            <a:endParaRPr sz="1200">
              <a:latin typeface="Trebuchet MS"/>
              <a:cs typeface="Trebuchet MS"/>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7411" y="0"/>
            <a:ext cx="12198350" cy="6873240"/>
            <a:chOff x="-7411" y="0"/>
            <a:chExt cx="12198350" cy="6873240"/>
          </a:xfrm>
        </p:grpSpPr>
        <p:sp>
          <p:nvSpPr>
            <p:cNvPr id="3" name="object 3"/>
            <p:cNvSpPr/>
            <p:nvPr/>
          </p:nvSpPr>
          <p:spPr>
            <a:xfrm>
              <a:off x="-7411" y="0"/>
              <a:ext cx="12198348" cy="687266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674037" y="1186484"/>
              <a:ext cx="8843645" cy="716280"/>
            </a:xfrm>
            <a:custGeom>
              <a:avLst/>
              <a:gdLst/>
              <a:ahLst/>
              <a:cxnLst/>
              <a:rect l="l" t="t" r="r" b="b"/>
              <a:pathLst>
                <a:path w="8843645" h="716280">
                  <a:moveTo>
                    <a:pt x="8843594" y="0"/>
                  </a:moveTo>
                  <a:lnTo>
                    <a:pt x="0" y="0"/>
                  </a:lnTo>
                  <a:lnTo>
                    <a:pt x="0" y="716178"/>
                  </a:lnTo>
                  <a:lnTo>
                    <a:pt x="8843594" y="716178"/>
                  </a:lnTo>
                  <a:lnTo>
                    <a:pt x="8843594" y="0"/>
                  </a:lnTo>
                  <a:close/>
                </a:path>
              </a:pathLst>
            </a:custGeom>
            <a:solidFill>
              <a:srgbClr val="10B6F4"/>
            </a:solidFill>
          </p:spPr>
          <p:txBody>
            <a:bodyPr wrap="square" lIns="0" tIns="0" rIns="0" bIns="0" rtlCol="0"/>
            <a:lstStyle/>
            <a:p>
              <a:endParaRPr/>
            </a:p>
          </p:txBody>
        </p:sp>
        <p:sp>
          <p:nvSpPr>
            <p:cNvPr id="5" name="object 5"/>
            <p:cNvSpPr/>
            <p:nvPr/>
          </p:nvSpPr>
          <p:spPr>
            <a:xfrm>
              <a:off x="-7411" y="0"/>
              <a:ext cx="12198348" cy="6872666"/>
            </a:xfrm>
            <a:prstGeom prst="rect">
              <a:avLst/>
            </a:prstGeom>
            <a:blipFill>
              <a:blip r:embed="rId3" cstate="print"/>
              <a:stretch>
                <a:fillRect/>
              </a:stretch>
            </a:blipFill>
          </p:spPr>
          <p:txBody>
            <a:bodyPr wrap="square" lIns="0" tIns="0" rIns="0" bIns="0" rtlCol="0"/>
            <a:lstStyle/>
            <a:p>
              <a:endParaRPr/>
            </a:p>
          </p:txBody>
        </p:sp>
      </p:grpSp>
      <p:sp>
        <p:nvSpPr>
          <p:cNvPr id="6" name="object 6"/>
          <p:cNvSpPr txBox="1">
            <a:spLocks noGrp="1"/>
          </p:cNvSpPr>
          <p:nvPr>
            <p:ph type="title"/>
          </p:nvPr>
        </p:nvSpPr>
        <p:spPr>
          <a:xfrm>
            <a:off x="7766557" y="2143251"/>
            <a:ext cx="3155950" cy="1613535"/>
          </a:xfrm>
          <a:prstGeom prst="rect">
            <a:avLst/>
          </a:prstGeom>
        </p:spPr>
        <p:txBody>
          <a:bodyPr vert="horz" wrap="square" lIns="0" tIns="133350" rIns="0" bIns="0" rtlCol="0">
            <a:spAutoFit/>
          </a:bodyPr>
          <a:lstStyle/>
          <a:p>
            <a:pPr marL="12700" marR="10795">
              <a:lnSpc>
                <a:spcPct val="80200"/>
              </a:lnSpc>
              <a:spcBef>
                <a:spcPts val="1050"/>
              </a:spcBef>
              <a:tabLst>
                <a:tab pos="2096135" algn="l"/>
              </a:tabLst>
            </a:pPr>
            <a:r>
              <a:rPr sz="4000" spc="35" dirty="0">
                <a:solidFill>
                  <a:srgbClr val="454545"/>
                </a:solidFill>
                <a:latin typeface="Arial"/>
                <a:cs typeface="Arial"/>
              </a:rPr>
              <a:t>Hantera	</a:t>
            </a:r>
            <a:r>
              <a:rPr sz="4000" spc="-105" dirty="0">
                <a:solidFill>
                  <a:srgbClr val="454545"/>
                </a:solidFill>
                <a:latin typeface="Arial"/>
                <a:cs typeface="Arial"/>
              </a:rPr>
              <a:t>och  </a:t>
            </a:r>
            <a:r>
              <a:rPr sz="4000" spc="120" dirty="0">
                <a:solidFill>
                  <a:srgbClr val="454545"/>
                </a:solidFill>
                <a:latin typeface="Arial"/>
                <a:cs typeface="Arial"/>
              </a:rPr>
              <a:t>analysera  </a:t>
            </a:r>
            <a:r>
              <a:rPr sz="4000" spc="305" dirty="0">
                <a:solidFill>
                  <a:srgbClr val="454545"/>
                </a:solidFill>
                <a:latin typeface="Arial"/>
                <a:cs typeface="Arial"/>
              </a:rPr>
              <a:t>intressenter</a:t>
            </a:r>
            <a:endParaRPr sz="4000">
              <a:latin typeface="Arial"/>
              <a:cs typeface="Arial"/>
            </a:endParaRPr>
          </a:p>
        </p:txBody>
      </p:sp>
      <p:grpSp>
        <p:nvGrpSpPr>
          <p:cNvPr id="7" name="object 7"/>
          <p:cNvGrpSpPr/>
          <p:nvPr/>
        </p:nvGrpSpPr>
        <p:grpSpPr>
          <a:xfrm>
            <a:off x="798194" y="786002"/>
            <a:ext cx="6331585" cy="5267960"/>
            <a:chOff x="798194" y="786002"/>
            <a:chExt cx="6331585" cy="5267960"/>
          </a:xfrm>
        </p:grpSpPr>
        <p:sp>
          <p:nvSpPr>
            <p:cNvPr id="8" name="object 8"/>
            <p:cNvSpPr/>
            <p:nvPr/>
          </p:nvSpPr>
          <p:spPr>
            <a:xfrm>
              <a:off x="807719" y="795527"/>
              <a:ext cx="5970905" cy="5248910"/>
            </a:xfrm>
            <a:custGeom>
              <a:avLst/>
              <a:gdLst/>
              <a:ahLst/>
              <a:cxnLst/>
              <a:rect l="l" t="t" r="r" b="b"/>
              <a:pathLst>
                <a:path w="5970905" h="5248910">
                  <a:moveTo>
                    <a:pt x="5970638" y="0"/>
                  </a:moveTo>
                  <a:lnTo>
                    <a:pt x="0" y="0"/>
                  </a:lnTo>
                  <a:lnTo>
                    <a:pt x="0" y="5248846"/>
                  </a:lnTo>
                  <a:lnTo>
                    <a:pt x="5970638" y="5248846"/>
                  </a:lnTo>
                  <a:lnTo>
                    <a:pt x="5970638" y="0"/>
                  </a:lnTo>
                  <a:close/>
                </a:path>
              </a:pathLst>
            </a:custGeom>
            <a:solidFill>
              <a:srgbClr val="FFFFFF"/>
            </a:solidFill>
          </p:spPr>
          <p:txBody>
            <a:bodyPr wrap="square" lIns="0" tIns="0" rIns="0" bIns="0" rtlCol="0"/>
            <a:lstStyle/>
            <a:p>
              <a:endParaRPr/>
            </a:p>
          </p:txBody>
        </p:sp>
        <p:sp>
          <p:nvSpPr>
            <p:cNvPr id="9" name="object 9"/>
            <p:cNvSpPr/>
            <p:nvPr/>
          </p:nvSpPr>
          <p:spPr>
            <a:xfrm>
              <a:off x="807719" y="795527"/>
              <a:ext cx="5970905" cy="5248910"/>
            </a:xfrm>
            <a:custGeom>
              <a:avLst/>
              <a:gdLst/>
              <a:ahLst/>
              <a:cxnLst/>
              <a:rect l="l" t="t" r="r" b="b"/>
              <a:pathLst>
                <a:path w="5970905" h="5248910">
                  <a:moveTo>
                    <a:pt x="0" y="0"/>
                  </a:moveTo>
                  <a:lnTo>
                    <a:pt x="5970643" y="0"/>
                  </a:lnTo>
                  <a:lnTo>
                    <a:pt x="5970643" y="5248852"/>
                  </a:lnTo>
                  <a:lnTo>
                    <a:pt x="0" y="5248852"/>
                  </a:lnTo>
                  <a:lnTo>
                    <a:pt x="0" y="0"/>
                  </a:lnTo>
                  <a:close/>
                </a:path>
              </a:pathLst>
            </a:custGeom>
            <a:ln w="19050">
              <a:solidFill>
                <a:srgbClr val="E9523C"/>
              </a:solidFill>
            </a:ln>
          </p:spPr>
          <p:txBody>
            <a:bodyPr wrap="square" lIns="0" tIns="0" rIns="0" bIns="0" rtlCol="0"/>
            <a:lstStyle/>
            <a:p>
              <a:endParaRPr/>
            </a:p>
          </p:txBody>
        </p:sp>
        <p:sp>
          <p:nvSpPr>
            <p:cNvPr id="10" name="object 10"/>
            <p:cNvSpPr/>
            <p:nvPr/>
          </p:nvSpPr>
          <p:spPr>
            <a:xfrm>
              <a:off x="972115" y="960215"/>
              <a:ext cx="5641854" cy="4919421"/>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6778358" y="3263303"/>
              <a:ext cx="351155" cy="407670"/>
            </a:xfrm>
            <a:custGeom>
              <a:avLst/>
              <a:gdLst/>
              <a:ahLst/>
              <a:cxnLst/>
              <a:rect l="l" t="t" r="r" b="b"/>
              <a:pathLst>
                <a:path w="351154" h="407670">
                  <a:moveTo>
                    <a:pt x="0" y="0"/>
                  </a:moveTo>
                  <a:lnTo>
                    <a:pt x="0" y="407225"/>
                  </a:lnTo>
                  <a:lnTo>
                    <a:pt x="351066" y="203619"/>
                  </a:lnTo>
                  <a:lnTo>
                    <a:pt x="0" y="0"/>
                  </a:lnTo>
                  <a:close/>
                </a:path>
              </a:pathLst>
            </a:custGeom>
            <a:solidFill>
              <a:srgbClr val="10B6F4"/>
            </a:solidFill>
          </p:spPr>
          <p:txBody>
            <a:bodyPr wrap="square" lIns="0" tIns="0" rIns="0" bIns="0" rtlCol="0"/>
            <a:lstStyle/>
            <a:p>
              <a:endParaRPr/>
            </a:p>
          </p:txBody>
        </p:sp>
      </p:gr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7" name="object 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8" name="object 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9" name="object 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0" name="object 1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sp>
        <p:nvSpPr>
          <p:cNvPr id="11" name="object 11"/>
          <p:cNvSpPr/>
          <p:nvPr/>
        </p:nvSpPr>
        <p:spPr>
          <a:xfrm>
            <a:off x="0" y="0"/>
            <a:ext cx="5173667" cy="6864350"/>
          </a:xfrm>
          <a:prstGeom prst="rect">
            <a:avLst/>
          </a:prstGeom>
          <a:blipFill>
            <a:blip r:embed="rId3" cstate="print"/>
            <a:stretch>
              <a:fillRect/>
            </a:stretch>
          </a:blipFill>
        </p:spPr>
        <p:txBody>
          <a:bodyPr wrap="square" lIns="0" tIns="0" rIns="0" bIns="0" rtlCol="0"/>
          <a:lstStyle/>
          <a:p>
            <a:endParaRPr/>
          </a:p>
        </p:txBody>
      </p:sp>
      <p:grpSp>
        <p:nvGrpSpPr>
          <p:cNvPr id="12" name="object 12"/>
          <p:cNvGrpSpPr/>
          <p:nvPr/>
        </p:nvGrpSpPr>
        <p:grpSpPr>
          <a:xfrm>
            <a:off x="1923669" y="0"/>
            <a:ext cx="10268585" cy="6858000"/>
            <a:chOff x="1923669" y="0"/>
            <a:chExt cx="10268585" cy="6858000"/>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sp>
          <p:nvSpPr>
            <p:cNvPr id="15" name="object 15"/>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6" name="object 16"/>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7" name="object 17"/>
            <p:cNvSpPr/>
            <p:nvPr/>
          </p:nvSpPr>
          <p:spPr>
            <a:xfrm>
              <a:off x="1923669" y="0"/>
              <a:ext cx="10268585" cy="6858000"/>
            </a:xfrm>
            <a:custGeom>
              <a:avLst/>
              <a:gdLst/>
              <a:ahLst/>
              <a:cxnLst/>
              <a:rect l="l" t="t" r="r" b="b"/>
              <a:pathLst>
                <a:path w="10268585" h="6858000">
                  <a:moveTo>
                    <a:pt x="0" y="0"/>
                  </a:moveTo>
                  <a:lnTo>
                    <a:pt x="10268331" y="0"/>
                  </a:lnTo>
                  <a:lnTo>
                    <a:pt x="10268331" y="6858000"/>
                  </a:lnTo>
                  <a:lnTo>
                    <a:pt x="0" y="6858000"/>
                  </a:lnTo>
                  <a:lnTo>
                    <a:pt x="0" y="0"/>
                  </a:lnTo>
                  <a:close/>
                </a:path>
              </a:pathLst>
            </a:custGeom>
            <a:solidFill>
              <a:srgbClr val="FFFFFF"/>
            </a:solidFill>
          </p:spPr>
          <p:txBody>
            <a:bodyPr wrap="square" lIns="0" tIns="0" rIns="0" bIns="0" rtlCol="0"/>
            <a:lstStyle/>
            <a:p>
              <a:endParaRPr/>
            </a:p>
          </p:txBody>
        </p:sp>
      </p:grpSp>
      <p:sp>
        <p:nvSpPr>
          <p:cNvPr id="18" name="object 18"/>
          <p:cNvSpPr txBox="1">
            <a:spLocks noGrp="1"/>
          </p:cNvSpPr>
          <p:nvPr>
            <p:ph type="title"/>
          </p:nvPr>
        </p:nvSpPr>
        <p:spPr>
          <a:xfrm>
            <a:off x="3096386" y="969770"/>
            <a:ext cx="3557270" cy="817880"/>
          </a:xfrm>
          <a:prstGeom prst="rect">
            <a:avLst/>
          </a:prstGeom>
        </p:spPr>
        <p:txBody>
          <a:bodyPr vert="horz" wrap="square" lIns="0" tIns="75565" rIns="0" bIns="0" rtlCol="0">
            <a:spAutoFit/>
          </a:bodyPr>
          <a:lstStyle/>
          <a:p>
            <a:pPr marL="12700" marR="11430">
              <a:lnSpc>
                <a:spcPts val="2880"/>
              </a:lnSpc>
              <a:spcBef>
                <a:spcPts val="595"/>
              </a:spcBef>
              <a:tabLst>
                <a:tab pos="3008630" algn="l"/>
              </a:tabLst>
            </a:pPr>
            <a:r>
              <a:rPr sz="2800" spc="105" dirty="0">
                <a:solidFill>
                  <a:srgbClr val="10B6F4"/>
                </a:solidFill>
                <a:latin typeface="Arial"/>
                <a:cs typeface="Arial"/>
              </a:rPr>
              <a:t>Intressentanaly</a:t>
            </a:r>
            <a:r>
              <a:rPr sz="2800" spc="290" dirty="0">
                <a:solidFill>
                  <a:srgbClr val="10B6F4"/>
                </a:solidFill>
                <a:latin typeface="Arial"/>
                <a:cs typeface="Arial"/>
              </a:rPr>
              <a:t>s</a:t>
            </a:r>
            <a:r>
              <a:rPr sz="2800" dirty="0">
                <a:solidFill>
                  <a:srgbClr val="10B6F4"/>
                </a:solidFill>
                <a:latin typeface="Arial"/>
                <a:cs typeface="Arial"/>
              </a:rPr>
              <a:t>	</a:t>
            </a:r>
            <a:r>
              <a:rPr sz="2800" spc="-130" dirty="0">
                <a:solidFill>
                  <a:srgbClr val="10B6F4"/>
                </a:solidFill>
                <a:latin typeface="Arial"/>
                <a:cs typeface="Arial"/>
              </a:rPr>
              <a:t>och  </a:t>
            </a:r>
            <a:r>
              <a:rPr sz="2800" spc="110" dirty="0">
                <a:solidFill>
                  <a:srgbClr val="10B6F4"/>
                </a:solidFill>
                <a:latin typeface="Arial"/>
                <a:cs typeface="Arial"/>
              </a:rPr>
              <a:t>kartläggning</a:t>
            </a:r>
            <a:endParaRPr sz="2800">
              <a:latin typeface="Arial"/>
              <a:cs typeface="Arial"/>
            </a:endParaRPr>
          </a:p>
        </p:txBody>
      </p:sp>
      <p:sp>
        <p:nvSpPr>
          <p:cNvPr id="19" name="object 19"/>
          <p:cNvSpPr/>
          <p:nvPr/>
        </p:nvSpPr>
        <p:spPr>
          <a:xfrm>
            <a:off x="1818639" y="934072"/>
            <a:ext cx="259715" cy="300990"/>
          </a:xfrm>
          <a:custGeom>
            <a:avLst/>
            <a:gdLst/>
            <a:ahLst/>
            <a:cxnLst/>
            <a:rect l="l" t="t" r="r" b="b"/>
            <a:pathLst>
              <a:path w="259714" h="300990">
                <a:moveTo>
                  <a:pt x="0" y="0"/>
                </a:moveTo>
                <a:lnTo>
                  <a:pt x="0" y="300774"/>
                </a:lnTo>
                <a:lnTo>
                  <a:pt x="259295" y="150380"/>
                </a:lnTo>
                <a:lnTo>
                  <a:pt x="0" y="0"/>
                </a:lnTo>
                <a:close/>
              </a:path>
            </a:pathLst>
          </a:custGeom>
          <a:solidFill>
            <a:srgbClr val="10B6F4"/>
          </a:solidFill>
        </p:spPr>
        <p:txBody>
          <a:bodyPr wrap="square" lIns="0" tIns="0" rIns="0" bIns="0" rtlCol="0"/>
          <a:lstStyle/>
          <a:p>
            <a:endParaRPr/>
          </a:p>
        </p:txBody>
      </p:sp>
      <p:sp>
        <p:nvSpPr>
          <p:cNvPr id="20" name="object 20"/>
          <p:cNvSpPr txBox="1"/>
          <p:nvPr/>
        </p:nvSpPr>
        <p:spPr>
          <a:xfrm>
            <a:off x="2959226" y="2246884"/>
            <a:ext cx="5917565" cy="2668270"/>
          </a:xfrm>
          <a:prstGeom prst="rect">
            <a:avLst/>
          </a:prstGeom>
        </p:spPr>
        <p:txBody>
          <a:bodyPr vert="horz" wrap="square" lIns="0" tIns="11430" rIns="0" bIns="0" rtlCol="0">
            <a:spAutoFit/>
          </a:bodyPr>
          <a:lstStyle/>
          <a:p>
            <a:pPr marL="12700" marR="5080">
              <a:lnSpc>
                <a:spcPct val="120500"/>
              </a:lnSpc>
              <a:spcBef>
                <a:spcPts val="90"/>
              </a:spcBef>
            </a:pPr>
            <a:r>
              <a:rPr sz="1600" spc="190" dirty="0">
                <a:latin typeface="Arial"/>
                <a:cs typeface="Arial"/>
              </a:rPr>
              <a:t>Syftet </a:t>
            </a:r>
            <a:r>
              <a:rPr sz="1600" spc="-165" dirty="0">
                <a:latin typeface="Arial"/>
                <a:cs typeface="Arial"/>
              </a:rPr>
              <a:t>med </a:t>
            </a:r>
            <a:r>
              <a:rPr sz="1600" spc="-15" dirty="0">
                <a:latin typeface="Arial"/>
                <a:cs typeface="Arial"/>
              </a:rPr>
              <a:t>en </a:t>
            </a:r>
            <a:r>
              <a:rPr sz="1600" spc="150" dirty="0">
                <a:latin typeface="Arial"/>
                <a:cs typeface="Arial"/>
              </a:rPr>
              <a:t>intressentanalys </a:t>
            </a:r>
            <a:r>
              <a:rPr sz="1600" spc="165" dirty="0">
                <a:latin typeface="Arial"/>
                <a:cs typeface="Arial"/>
              </a:rPr>
              <a:t>är </a:t>
            </a:r>
            <a:r>
              <a:rPr sz="1600" spc="280" dirty="0">
                <a:latin typeface="Arial"/>
                <a:cs typeface="Arial"/>
              </a:rPr>
              <a:t>att </a:t>
            </a:r>
            <a:r>
              <a:rPr sz="1600" spc="240" dirty="0">
                <a:latin typeface="Arial"/>
                <a:cs typeface="Arial"/>
              </a:rPr>
              <a:t>identifiera  </a:t>
            </a:r>
            <a:r>
              <a:rPr sz="1600" spc="235" dirty="0">
                <a:latin typeface="Arial"/>
                <a:cs typeface="Arial"/>
              </a:rPr>
              <a:t>vilka </a:t>
            </a:r>
            <a:r>
              <a:rPr sz="1600" spc="85" dirty="0">
                <a:latin typeface="Arial"/>
                <a:cs typeface="Arial"/>
              </a:rPr>
              <a:t>personer </a:t>
            </a:r>
            <a:r>
              <a:rPr sz="1600" spc="270" dirty="0">
                <a:latin typeface="Arial"/>
                <a:cs typeface="Arial"/>
              </a:rPr>
              <a:t>eller </a:t>
            </a:r>
            <a:r>
              <a:rPr sz="1600" spc="85" dirty="0">
                <a:latin typeface="Arial"/>
                <a:cs typeface="Arial"/>
              </a:rPr>
              <a:t>grupper </a:t>
            </a:r>
            <a:r>
              <a:rPr sz="1600" spc="-135" dirty="0">
                <a:latin typeface="Arial"/>
                <a:cs typeface="Arial"/>
              </a:rPr>
              <a:t>som </a:t>
            </a:r>
            <a:r>
              <a:rPr sz="1600" spc="-90" dirty="0">
                <a:latin typeface="Arial"/>
                <a:cs typeface="Arial"/>
              </a:rPr>
              <a:t>kommer </a:t>
            </a:r>
            <a:r>
              <a:rPr sz="1600" spc="520" dirty="0">
                <a:latin typeface="Arial"/>
                <a:cs typeface="Arial"/>
              </a:rPr>
              <a:t>i </a:t>
            </a:r>
            <a:r>
              <a:rPr sz="1600" spc="135" dirty="0">
                <a:latin typeface="Arial"/>
                <a:cs typeface="Arial"/>
              </a:rPr>
              <a:t>kontakt </a:t>
            </a:r>
            <a:r>
              <a:rPr sz="1600" spc="-165" dirty="0">
                <a:latin typeface="Arial"/>
                <a:cs typeface="Arial"/>
              </a:rPr>
              <a:t>med  </a:t>
            </a:r>
            <a:r>
              <a:rPr sz="1600" spc="170" dirty="0">
                <a:latin typeface="Arial"/>
                <a:cs typeface="Arial"/>
              </a:rPr>
              <a:t>företaget </a:t>
            </a:r>
            <a:r>
              <a:rPr sz="1600" spc="15" dirty="0">
                <a:latin typeface="Arial"/>
                <a:cs typeface="Arial"/>
              </a:rPr>
              <a:t>och </a:t>
            </a:r>
            <a:r>
              <a:rPr sz="1600" spc="-15" dirty="0">
                <a:latin typeface="Arial"/>
                <a:cs typeface="Arial"/>
              </a:rPr>
              <a:t>på </a:t>
            </a:r>
            <a:r>
              <a:rPr sz="1600" spc="70" dirty="0">
                <a:latin typeface="Arial"/>
                <a:cs typeface="Arial"/>
              </a:rPr>
              <a:t>något </a:t>
            </a:r>
            <a:r>
              <a:rPr sz="1600" spc="229" dirty="0">
                <a:latin typeface="Arial"/>
                <a:cs typeface="Arial"/>
              </a:rPr>
              <a:t>sätt </a:t>
            </a:r>
            <a:r>
              <a:rPr sz="1600" spc="95" dirty="0">
                <a:latin typeface="Arial"/>
                <a:cs typeface="Arial"/>
              </a:rPr>
              <a:t>påverkar </a:t>
            </a:r>
            <a:r>
              <a:rPr sz="1600" spc="130" dirty="0">
                <a:latin typeface="Arial"/>
                <a:cs typeface="Arial"/>
              </a:rPr>
              <a:t>det </a:t>
            </a:r>
            <a:r>
              <a:rPr sz="1600" spc="270" dirty="0">
                <a:latin typeface="Arial"/>
                <a:cs typeface="Arial"/>
              </a:rPr>
              <a:t>eller </a:t>
            </a:r>
            <a:r>
              <a:rPr sz="1600" spc="25" dirty="0">
                <a:latin typeface="Arial"/>
                <a:cs typeface="Arial"/>
              </a:rPr>
              <a:t>dess  </a:t>
            </a:r>
            <a:r>
              <a:rPr sz="1600" spc="125" dirty="0">
                <a:latin typeface="Arial"/>
                <a:cs typeface="Arial"/>
              </a:rPr>
              <a:t>processer. </a:t>
            </a:r>
            <a:r>
              <a:rPr sz="1600" spc="50" dirty="0">
                <a:latin typeface="Arial"/>
                <a:cs typeface="Arial"/>
              </a:rPr>
              <a:t>Analysen </a:t>
            </a:r>
            <a:r>
              <a:rPr sz="1600" spc="250" dirty="0">
                <a:latin typeface="Arial"/>
                <a:cs typeface="Arial"/>
              </a:rPr>
              <a:t>identifierar </a:t>
            </a:r>
            <a:r>
              <a:rPr sz="1600" spc="35" dirty="0">
                <a:latin typeface="Arial"/>
                <a:cs typeface="Arial"/>
              </a:rPr>
              <a:t>också </a:t>
            </a:r>
            <a:r>
              <a:rPr sz="1600" spc="235" dirty="0">
                <a:latin typeface="Arial"/>
                <a:cs typeface="Arial"/>
              </a:rPr>
              <a:t>vilka </a:t>
            </a:r>
            <a:r>
              <a:rPr sz="1600" spc="-135" dirty="0">
                <a:latin typeface="Arial"/>
                <a:cs typeface="Arial"/>
              </a:rPr>
              <a:t>som  </a:t>
            </a:r>
            <a:r>
              <a:rPr sz="1600" spc="240" dirty="0">
                <a:latin typeface="Arial"/>
                <a:cs typeface="Arial"/>
              </a:rPr>
              <a:t>utnyttjar </a:t>
            </a:r>
            <a:r>
              <a:rPr sz="1600" spc="160" dirty="0">
                <a:latin typeface="Arial"/>
                <a:cs typeface="Arial"/>
              </a:rPr>
              <a:t>företagets </a:t>
            </a:r>
            <a:r>
              <a:rPr sz="1600" spc="240" dirty="0">
                <a:latin typeface="Arial"/>
                <a:cs typeface="Arial"/>
              </a:rPr>
              <a:t>tjänster. </a:t>
            </a:r>
            <a:r>
              <a:rPr sz="1600" spc="-175" dirty="0">
                <a:latin typeface="Arial"/>
                <a:cs typeface="Arial"/>
              </a:rPr>
              <a:t>Genom </a:t>
            </a:r>
            <a:r>
              <a:rPr sz="1600" spc="280" dirty="0">
                <a:latin typeface="Arial"/>
                <a:cs typeface="Arial"/>
              </a:rPr>
              <a:t>att </a:t>
            </a:r>
            <a:r>
              <a:rPr sz="1600" spc="25" dirty="0">
                <a:latin typeface="Arial"/>
                <a:cs typeface="Arial"/>
              </a:rPr>
              <a:t>genomföra </a:t>
            </a:r>
            <a:r>
              <a:rPr sz="1600" spc="-20" dirty="0">
                <a:latin typeface="Arial"/>
                <a:cs typeface="Arial"/>
              </a:rPr>
              <a:t>en  </a:t>
            </a:r>
            <a:r>
              <a:rPr sz="1600" spc="150" dirty="0">
                <a:latin typeface="Arial"/>
                <a:cs typeface="Arial"/>
              </a:rPr>
              <a:t>intressentanalys </a:t>
            </a:r>
            <a:r>
              <a:rPr sz="1600" spc="170" dirty="0">
                <a:latin typeface="Arial"/>
                <a:cs typeface="Arial"/>
              </a:rPr>
              <a:t>försäkrar </a:t>
            </a:r>
            <a:r>
              <a:rPr sz="1600" spc="-165" dirty="0">
                <a:latin typeface="Arial"/>
                <a:cs typeface="Arial"/>
              </a:rPr>
              <a:t>man </a:t>
            </a:r>
            <a:r>
              <a:rPr sz="1600" spc="190" dirty="0">
                <a:latin typeface="Arial"/>
                <a:cs typeface="Arial"/>
              </a:rPr>
              <a:t>sig </a:t>
            </a:r>
            <a:r>
              <a:rPr sz="1600" spc="-235" dirty="0">
                <a:latin typeface="Arial"/>
                <a:cs typeface="Arial"/>
              </a:rPr>
              <a:t>om </a:t>
            </a:r>
            <a:r>
              <a:rPr sz="1600" spc="280" dirty="0">
                <a:latin typeface="Arial"/>
                <a:cs typeface="Arial"/>
              </a:rPr>
              <a:t>att </a:t>
            </a:r>
            <a:r>
              <a:rPr sz="1600" spc="250" dirty="0">
                <a:latin typeface="Arial"/>
                <a:cs typeface="Arial"/>
              </a:rPr>
              <a:t>alla </a:t>
            </a:r>
            <a:r>
              <a:rPr sz="1600" spc="-135" dirty="0">
                <a:latin typeface="Arial"/>
                <a:cs typeface="Arial"/>
              </a:rPr>
              <a:t>som  </a:t>
            </a:r>
            <a:r>
              <a:rPr sz="1600" spc="95" dirty="0">
                <a:latin typeface="Arial"/>
                <a:cs typeface="Arial"/>
              </a:rPr>
              <a:t>påverkar </a:t>
            </a:r>
            <a:r>
              <a:rPr sz="1600" spc="270" dirty="0">
                <a:latin typeface="Arial"/>
                <a:cs typeface="Arial"/>
              </a:rPr>
              <a:t>eller </a:t>
            </a:r>
            <a:r>
              <a:rPr sz="1600" spc="60" dirty="0">
                <a:latin typeface="Arial"/>
                <a:cs typeface="Arial"/>
              </a:rPr>
              <a:t>påverkas </a:t>
            </a:r>
            <a:r>
              <a:rPr sz="1600" spc="30" dirty="0">
                <a:latin typeface="Arial"/>
                <a:cs typeface="Arial"/>
              </a:rPr>
              <a:t>av </a:t>
            </a:r>
            <a:r>
              <a:rPr sz="1600" spc="170" dirty="0">
                <a:latin typeface="Arial"/>
                <a:cs typeface="Arial"/>
              </a:rPr>
              <a:t>företaget </a:t>
            </a:r>
            <a:r>
              <a:rPr sz="1600" spc="195" dirty="0">
                <a:latin typeface="Arial"/>
                <a:cs typeface="Arial"/>
              </a:rPr>
              <a:t>finns  </a:t>
            </a:r>
            <a:r>
              <a:rPr sz="1600" spc="220" dirty="0">
                <a:latin typeface="Arial"/>
                <a:cs typeface="Arial"/>
              </a:rPr>
              <a:t>identifierade. </a:t>
            </a:r>
            <a:r>
              <a:rPr sz="1600" spc="45" dirty="0">
                <a:latin typeface="Arial"/>
                <a:cs typeface="Arial"/>
              </a:rPr>
              <a:t>Det </a:t>
            </a:r>
            <a:r>
              <a:rPr sz="1600" spc="105" dirty="0">
                <a:latin typeface="Arial"/>
                <a:cs typeface="Arial"/>
              </a:rPr>
              <a:t>gör </a:t>
            </a:r>
            <a:r>
              <a:rPr sz="1600" spc="280" dirty="0">
                <a:latin typeface="Arial"/>
                <a:cs typeface="Arial"/>
              </a:rPr>
              <a:t>att </a:t>
            </a:r>
            <a:r>
              <a:rPr sz="1600" spc="-165" dirty="0">
                <a:latin typeface="Arial"/>
                <a:cs typeface="Arial"/>
              </a:rPr>
              <a:t>man </a:t>
            </a:r>
            <a:r>
              <a:rPr sz="1600" spc="145" dirty="0">
                <a:latin typeface="Arial"/>
                <a:cs typeface="Arial"/>
              </a:rPr>
              <a:t>vidare </a:t>
            </a:r>
            <a:r>
              <a:rPr sz="1600" spc="15" dirty="0">
                <a:latin typeface="Arial"/>
                <a:cs typeface="Arial"/>
              </a:rPr>
              <a:t>kan </a:t>
            </a:r>
            <a:r>
              <a:rPr sz="1600" spc="240" dirty="0">
                <a:latin typeface="Arial"/>
                <a:cs typeface="Arial"/>
              </a:rPr>
              <a:t>fastställa  </a:t>
            </a:r>
            <a:r>
              <a:rPr sz="1600" spc="75" dirty="0">
                <a:latin typeface="Arial"/>
                <a:cs typeface="Arial"/>
              </a:rPr>
              <a:t>deras </a:t>
            </a:r>
            <a:r>
              <a:rPr sz="1600" spc="180" dirty="0">
                <a:latin typeface="Arial"/>
                <a:cs typeface="Arial"/>
              </a:rPr>
              <a:t>krav, </a:t>
            </a:r>
            <a:r>
              <a:rPr sz="1600" spc="114" dirty="0">
                <a:latin typeface="Arial"/>
                <a:cs typeface="Arial"/>
              </a:rPr>
              <a:t>relevans </a:t>
            </a:r>
            <a:r>
              <a:rPr sz="1600" spc="15" dirty="0">
                <a:latin typeface="Arial"/>
                <a:cs typeface="Arial"/>
              </a:rPr>
              <a:t>och</a:t>
            </a:r>
            <a:r>
              <a:rPr sz="1600" spc="240" dirty="0">
                <a:latin typeface="Arial"/>
                <a:cs typeface="Arial"/>
              </a:rPr>
              <a:t> </a:t>
            </a:r>
            <a:r>
              <a:rPr sz="1600" spc="55" dirty="0">
                <a:latin typeface="Arial"/>
                <a:cs typeface="Arial"/>
              </a:rPr>
              <a:t>kommunikationsbehov.</a:t>
            </a:r>
            <a:endParaRPr sz="1600">
              <a:latin typeface="Arial"/>
              <a:cs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36250" y="5403850"/>
            <a:ext cx="1535430" cy="1444625"/>
            <a:chOff x="10636250" y="5403850"/>
            <a:chExt cx="1535430" cy="1444625"/>
          </a:xfrm>
        </p:grpSpPr>
        <p:sp>
          <p:nvSpPr>
            <p:cNvPr id="3" name="object 3"/>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4" name="object 4"/>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5" name="object 5"/>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7" name="object 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8" name="object 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9" name="object 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0" name="object 1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1" name="object 11"/>
          <p:cNvGrpSpPr/>
          <p:nvPr/>
        </p:nvGrpSpPr>
        <p:grpSpPr>
          <a:xfrm>
            <a:off x="10636250" y="5403850"/>
            <a:ext cx="1535430" cy="1444625"/>
            <a:chOff x="10636250" y="5403850"/>
            <a:chExt cx="1535430" cy="1444625"/>
          </a:xfrm>
        </p:grpSpPr>
        <p:sp>
          <p:nvSpPr>
            <p:cNvPr id="12" name="object 12"/>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3" name="object 13"/>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sp>
          <p:nvSpPr>
            <p:cNvPr id="14" name="object 1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5" name="object 1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6" name="object 16"/>
          <p:cNvSpPr/>
          <p:nvPr/>
        </p:nvSpPr>
        <p:spPr>
          <a:xfrm>
            <a:off x="791682" y="1047102"/>
            <a:ext cx="5937250" cy="502920"/>
          </a:xfrm>
          <a:custGeom>
            <a:avLst/>
            <a:gdLst/>
            <a:ahLst/>
            <a:cxnLst/>
            <a:rect l="l" t="t" r="r" b="b"/>
            <a:pathLst>
              <a:path w="5937250" h="502919">
                <a:moveTo>
                  <a:pt x="5936879" y="0"/>
                </a:moveTo>
                <a:lnTo>
                  <a:pt x="0" y="0"/>
                </a:lnTo>
                <a:lnTo>
                  <a:pt x="0" y="502919"/>
                </a:lnTo>
                <a:lnTo>
                  <a:pt x="5936879" y="502919"/>
                </a:lnTo>
                <a:lnTo>
                  <a:pt x="5936879" y="0"/>
                </a:lnTo>
                <a:close/>
              </a:path>
            </a:pathLst>
          </a:custGeom>
          <a:solidFill>
            <a:srgbClr val="10B6F4"/>
          </a:solidFill>
        </p:spPr>
        <p:txBody>
          <a:bodyPr wrap="square" lIns="0" tIns="0" rIns="0" bIns="0" rtlCol="0"/>
          <a:lstStyle/>
          <a:p>
            <a:endParaRPr/>
          </a:p>
        </p:txBody>
      </p:sp>
      <p:sp>
        <p:nvSpPr>
          <p:cNvPr id="17" name="object 17"/>
          <p:cNvSpPr/>
          <p:nvPr/>
        </p:nvSpPr>
        <p:spPr>
          <a:xfrm>
            <a:off x="791679" y="1634388"/>
            <a:ext cx="5935980" cy="4184650"/>
          </a:xfrm>
          <a:custGeom>
            <a:avLst/>
            <a:gdLst/>
            <a:ahLst/>
            <a:cxnLst/>
            <a:rect l="l" t="t" r="r" b="b"/>
            <a:pathLst>
              <a:path w="5935980" h="4184650">
                <a:moveTo>
                  <a:pt x="5935802" y="0"/>
                </a:moveTo>
                <a:lnTo>
                  <a:pt x="0" y="0"/>
                </a:lnTo>
                <a:lnTo>
                  <a:pt x="0" y="3917315"/>
                </a:lnTo>
                <a:lnTo>
                  <a:pt x="2813456" y="3917315"/>
                </a:lnTo>
                <a:lnTo>
                  <a:pt x="2968447" y="4184523"/>
                </a:lnTo>
                <a:lnTo>
                  <a:pt x="3123412" y="3917315"/>
                </a:lnTo>
                <a:lnTo>
                  <a:pt x="5935802" y="3917315"/>
                </a:lnTo>
                <a:lnTo>
                  <a:pt x="5935802" y="0"/>
                </a:lnTo>
                <a:close/>
              </a:path>
            </a:pathLst>
          </a:custGeom>
          <a:solidFill>
            <a:srgbClr val="10B6F4"/>
          </a:solidFill>
        </p:spPr>
        <p:txBody>
          <a:bodyPr wrap="square" lIns="0" tIns="0" rIns="0" bIns="0" rtlCol="0"/>
          <a:lstStyle/>
          <a:p>
            <a:endParaRPr/>
          </a:p>
        </p:txBody>
      </p:sp>
      <p:sp>
        <p:nvSpPr>
          <p:cNvPr id="18" name="object 18"/>
          <p:cNvSpPr txBox="1">
            <a:spLocks noGrp="1"/>
          </p:cNvSpPr>
          <p:nvPr>
            <p:ph type="title"/>
          </p:nvPr>
        </p:nvSpPr>
        <p:spPr>
          <a:xfrm>
            <a:off x="2354414" y="1907540"/>
            <a:ext cx="2813685" cy="574040"/>
          </a:xfrm>
          <a:prstGeom prst="rect">
            <a:avLst/>
          </a:prstGeom>
        </p:spPr>
        <p:txBody>
          <a:bodyPr vert="horz" wrap="square" lIns="0" tIns="12700" rIns="0" bIns="0" rtlCol="0">
            <a:spAutoFit/>
          </a:bodyPr>
          <a:lstStyle/>
          <a:p>
            <a:pPr marL="12700">
              <a:lnSpc>
                <a:spcPct val="100000"/>
              </a:lnSpc>
              <a:spcBef>
                <a:spcPts val="100"/>
              </a:spcBef>
            </a:pPr>
            <a:r>
              <a:rPr sz="3600" spc="-340" dirty="0">
                <a:solidFill>
                  <a:srgbClr val="FFFEFF"/>
                </a:solidFill>
                <a:latin typeface="Courier New"/>
                <a:cs typeface="Courier New"/>
              </a:rPr>
              <a:t>Intressenter</a:t>
            </a:r>
            <a:endParaRPr sz="3600">
              <a:latin typeface="Courier New"/>
              <a:cs typeface="Courier New"/>
            </a:endParaRPr>
          </a:p>
        </p:txBody>
      </p:sp>
      <p:sp>
        <p:nvSpPr>
          <p:cNvPr id="19" name="object 19"/>
          <p:cNvSpPr txBox="1"/>
          <p:nvPr/>
        </p:nvSpPr>
        <p:spPr>
          <a:xfrm>
            <a:off x="1180442" y="2994660"/>
            <a:ext cx="5342890" cy="2259965"/>
          </a:xfrm>
          <a:prstGeom prst="rect">
            <a:avLst/>
          </a:prstGeom>
        </p:spPr>
        <p:txBody>
          <a:bodyPr vert="horz" wrap="square" lIns="0" tIns="12700" rIns="0" bIns="0" rtlCol="0">
            <a:spAutoFit/>
          </a:bodyPr>
          <a:lstStyle/>
          <a:p>
            <a:pPr marL="12700">
              <a:lnSpc>
                <a:spcPct val="100000"/>
              </a:lnSpc>
              <a:spcBef>
                <a:spcPts val="100"/>
              </a:spcBef>
            </a:pPr>
            <a:r>
              <a:rPr sz="1400" b="1" spc="85" dirty="0">
                <a:solidFill>
                  <a:srgbClr val="FFFFFE"/>
                </a:solidFill>
                <a:latin typeface="Arial"/>
                <a:cs typeface="Arial"/>
              </a:rPr>
              <a:t>Kärnintressenter: </a:t>
            </a:r>
            <a:r>
              <a:rPr sz="1400" spc="150" dirty="0">
                <a:solidFill>
                  <a:srgbClr val="FFFFFE"/>
                </a:solidFill>
                <a:latin typeface="Arial"/>
                <a:cs typeface="Arial"/>
              </a:rPr>
              <a:t>Oftast </a:t>
            </a:r>
            <a:r>
              <a:rPr sz="1400" spc="165" dirty="0">
                <a:solidFill>
                  <a:srgbClr val="FFFFFE"/>
                </a:solidFill>
                <a:latin typeface="Arial"/>
                <a:cs typeface="Arial"/>
              </a:rPr>
              <a:t>beställare </a:t>
            </a:r>
            <a:r>
              <a:rPr sz="1400" spc="240" dirty="0">
                <a:solidFill>
                  <a:srgbClr val="FFFFFE"/>
                </a:solidFill>
                <a:latin typeface="Arial"/>
                <a:cs typeface="Arial"/>
              </a:rPr>
              <a:t>eller</a:t>
            </a:r>
            <a:r>
              <a:rPr sz="1400" spc="145" dirty="0">
                <a:solidFill>
                  <a:srgbClr val="FFFFFE"/>
                </a:solidFill>
                <a:latin typeface="Arial"/>
                <a:cs typeface="Arial"/>
              </a:rPr>
              <a:t> </a:t>
            </a:r>
            <a:r>
              <a:rPr sz="1400" spc="125" dirty="0">
                <a:solidFill>
                  <a:srgbClr val="FFFFFE"/>
                </a:solidFill>
                <a:latin typeface="Arial"/>
                <a:cs typeface="Arial"/>
              </a:rPr>
              <a:t>styrgrupp</a:t>
            </a:r>
            <a:endParaRPr sz="1400">
              <a:latin typeface="Arial"/>
              <a:cs typeface="Arial"/>
            </a:endParaRPr>
          </a:p>
          <a:p>
            <a:pPr marL="12700" marR="595630">
              <a:lnSpc>
                <a:spcPct val="110000"/>
              </a:lnSpc>
              <a:spcBef>
                <a:spcPts val="960"/>
              </a:spcBef>
            </a:pPr>
            <a:r>
              <a:rPr sz="1400" b="1" spc="95" dirty="0">
                <a:solidFill>
                  <a:srgbClr val="FFFFFE"/>
                </a:solidFill>
                <a:latin typeface="Arial"/>
                <a:cs typeface="Arial"/>
              </a:rPr>
              <a:t>Primärintressenter</a:t>
            </a:r>
            <a:r>
              <a:rPr sz="1400" spc="95" dirty="0">
                <a:solidFill>
                  <a:srgbClr val="FFFFFE"/>
                </a:solidFill>
                <a:latin typeface="Arial"/>
                <a:cs typeface="Arial"/>
              </a:rPr>
              <a:t>: </a:t>
            </a:r>
            <a:r>
              <a:rPr sz="1400" spc="-125" dirty="0">
                <a:solidFill>
                  <a:srgbClr val="FFFFFE"/>
                </a:solidFill>
                <a:latin typeface="Arial"/>
                <a:cs typeface="Arial"/>
              </a:rPr>
              <a:t>De </a:t>
            </a:r>
            <a:r>
              <a:rPr sz="1400" spc="-110" dirty="0">
                <a:solidFill>
                  <a:srgbClr val="FFFFFE"/>
                </a:solidFill>
                <a:latin typeface="Arial"/>
                <a:cs typeface="Arial"/>
              </a:rPr>
              <a:t>som </a:t>
            </a:r>
            <a:r>
              <a:rPr sz="1400" spc="455" dirty="0">
                <a:solidFill>
                  <a:srgbClr val="FFFFFE"/>
                </a:solidFill>
                <a:latin typeface="Arial"/>
                <a:cs typeface="Arial"/>
              </a:rPr>
              <a:t>i </a:t>
            </a:r>
            <a:r>
              <a:rPr sz="1400" spc="95" dirty="0">
                <a:solidFill>
                  <a:srgbClr val="FFFFFE"/>
                </a:solidFill>
                <a:latin typeface="Arial"/>
                <a:cs typeface="Arial"/>
              </a:rPr>
              <a:t>slutändan </a:t>
            </a:r>
            <a:r>
              <a:rPr sz="1400" spc="145" dirty="0">
                <a:solidFill>
                  <a:srgbClr val="FFFFFE"/>
                </a:solidFill>
                <a:latin typeface="Arial"/>
                <a:cs typeface="Arial"/>
              </a:rPr>
              <a:t>är </a:t>
            </a:r>
            <a:r>
              <a:rPr sz="1400" spc="15" dirty="0">
                <a:solidFill>
                  <a:srgbClr val="FFFFFE"/>
                </a:solidFill>
                <a:latin typeface="Arial"/>
                <a:cs typeface="Arial"/>
              </a:rPr>
              <a:t>mest  </a:t>
            </a:r>
            <a:r>
              <a:rPr sz="1400" spc="70" dirty="0">
                <a:solidFill>
                  <a:srgbClr val="FFFFFE"/>
                </a:solidFill>
                <a:latin typeface="Arial"/>
                <a:cs typeface="Arial"/>
              </a:rPr>
              <a:t>drabbade, </a:t>
            </a:r>
            <a:r>
              <a:rPr sz="1400" spc="100" dirty="0">
                <a:solidFill>
                  <a:srgbClr val="FFFFFE"/>
                </a:solidFill>
                <a:latin typeface="Arial"/>
                <a:cs typeface="Arial"/>
              </a:rPr>
              <a:t>antingen </a:t>
            </a:r>
            <a:r>
              <a:rPr sz="1400" spc="225" dirty="0">
                <a:solidFill>
                  <a:srgbClr val="FFFFFE"/>
                </a:solidFill>
                <a:latin typeface="Arial"/>
                <a:cs typeface="Arial"/>
              </a:rPr>
              <a:t>positivt </a:t>
            </a:r>
            <a:r>
              <a:rPr sz="1400" spc="240" dirty="0">
                <a:solidFill>
                  <a:srgbClr val="FFFFFE"/>
                </a:solidFill>
                <a:latin typeface="Arial"/>
                <a:cs typeface="Arial"/>
              </a:rPr>
              <a:t>eller </a:t>
            </a:r>
            <a:r>
              <a:rPr sz="1400" spc="160" dirty="0">
                <a:solidFill>
                  <a:srgbClr val="FFFFFE"/>
                </a:solidFill>
                <a:latin typeface="Arial"/>
                <a:cs typeface="Arial"/>
              </a:rPr>
              <a:t>negativt </a:t>
            </a:r>
            <a:r>
              <a:rPr sz="1400" spc="30" dirty="0">
                <a:solidFill>
                  <a:srgbClr val="FFFFFE"/>
                </a:solidFill>
                <a:latin typeface="Arial"/>
                <a:cs typeface="Arial"/>
              </a:rPr>
              <a:t>av </a:t>
            </a:r>
            <a:r>
              <a:rPr sz="1400" spc="-5" dirty="0">
                <a:solidFill>
                  <a:srgbClr val="FFFFFE"/>
                </a:solidFill>
                <a:latin typeface="Arial"/>
                <a:cs typeface="Arial"/>
              </a:rPr>
              <a:t>en  </a:t>
            </a:r>
            <a:r>
              <a:rPr sz="1400" spc="130" dirty="0">
                <a:solidFill>
                  <a:srgbClr val="FFFFFE"/>
                </a:solidFill>
                <a:latin typeface="Arial"/>
                <a:cs typeface="Arial"/>
              </a:rPr>
              <a:t>organisations</a:t>
            </a:r>
            <a:r>
              <a:rPr sz="1400" spc="385" dirty="0">
                <a:solidFill>
                  <a:srgbClr val="FFFFFE"/>
                </a:solidFill>
                <a:latin typeface="Arial"/>
                <a:cs typeface="Arial"/>
              </a:rPr>
              <a:t> </a:t>
            </a:r>
            <a:r>
              <a:rPr sz="1400" spc="120" dirty="0">
                <a:solidFill>
                  <a:srgbClr val="FFFFFE"/>
                </a:solidFill>
                <a:latin typeface="Arial"/>
                <a:cs typeface="Arial"/>
              </a:rPr>
              <a:t>handlingar</a:t>
            </a:r>
            <a:endParaRPr sz="1400">
              <a:latin typeface="Arial"/>
              <a:cs typeface="Arial"/>
            </a:endParaRPr>
          </a:p>
          <a:p>
            <a:pPr marL="12700" marR="5080">
              <a:lnSpc>
                <a:spcPct val="110000"/>
              </a:lnSpc>
              <a:spcBef>
                <a:spcPts val="1055"/>
              </a:spcBef>
            </a:pPr>
            <a:r>
              <a:rPr sz="1400" b="1" spc="70" dirty="0">
                <a:solidFill>
                  <a:srgbClr val="FFFFFE"/>
                </a:solidFill>
                <a:latin typeface="Arial"/>
                <a:cs typeface="Arial"/>
              </a:rPr>
              <a:t>Sekundärintressenter</a:t>
            </a:r>
            <a:r>
              <a:rPr sz="1400" spc="70" dirty="0">
                <a:solidFill>
                  <a:srgbClr val="FFFFFE"/>
                </a:solidFill>
                <a:latin typeface="Arial"/>
                <a:cs typeface="Arial"/>
              </a:rPr>
              <a:t>: </a:t>
            </a:r>
            <a:r>
              <a:rPr sz="1400" spc="114" dirty="0">
                <a:solidFill>
                  <a:srgbClr val="FFFFFE"/>
                </a:solidFill>
                <a:latin typeface="Arial"/>
                <a:cs typeface="Arial"/>
              </a:rPr>
              <a:t>"Mellanhänder", </a:t>
            </a:r>
            <a:r>
              <a:rPr sz="1400" spc="120" dirty="0">
                <a:solidFill>
                  <a:srgbClr val="FFFFFE"/>
                </a:solidFill>
                <a:latin typeface="Arial"/>
                <a:cs typeface="Arial"/>
              </a:rPr>
              <a:t>det </a:t>
            </a:r>
            <a:r>
              <a:rPr sz="1400" spc="365" dirty="0">
                <a:solidFill>
                  <a:srgbClr val="FFFFFE"/>
                </a:solidFill>
                <a:latin typeface="Arial"/>
                <a:cs typeface="Arial"/>
              </a:rPr>
              <a:t>vill </a:t>
            </a:r>
            <a:r>
              <a:rPr sz="1400" spc="15" dirty="0">
                <a:solidFill>
                  <a:srgbClr val="FFFFFE"/>
                </a:solidFill>
                <a:latin typeface="Arial"/>
                <a:cs typeface="Arial"/>
              </a:rPr>
              <a:t>säga  </a:t>
            </a:r>
            <a:r>
              <a:rPr sz="1400" spc="80" dirty="0">
                <a:solidFill>
                  <a:srgbClr val="FFFFFE"/>
                </a:solidFill>
                <a:latin typeface="Arial"/>
                <a:cs typeface="Arial"/>
              </a:rPr>
              <a:t>personer </a:t>
            </a:r>
            <a:r>
              <a:rPr sz="1400" spc="240" dirty="0">
                <a:solidFill>
                  <a:srgbClr val="FFFFFE"/>
                </a:solidFill>
                <a:latin typeface="Arial"/>
                <a:cs typeface="Arial"/>
              </a:rPr>
              <a:t>eller </a:t>
            </a:r>
            <a:r>
              <a:rPr sz="1400" spc="140" dirty="0">
                <a:solidFill>
                  <a:srgbClr val="FFFFFE"/>
                </a:solidFill>
                <a:latin typeface="Arial"/>
                <a:cs typeface="Arial"/>
              </a:rPr>
              <a:t>organisationer </a:t>
            </a:r>
            <a:r>
              <a:rPr sz="1400" spc="-110" dirty="0">
                <a:solidFill>
                  <a:srgbClr val="FFFFFE"/>
                </a:solidFill>
                <a:latin typeface="Arial"/>
                <a:cs typeface="Arial"/>
              </a:rPr>
              <a:t>som </a:t>
            </a:r>
            <a:r>
              <a:rPr sz="1400" spc="210" dirty="0">
                <a:solidFill>
                  <a:srgbClr val="FFFFFE"/>
                </a:solidFill>
                <a:latin typeface="Arial"/>
                <a:cs typeface="Arial"/>
              </a:rPr>
              <a:t>indirekt </a:t>
            </a:r>
            <a:r>
              <a:rPr sz="1400" spc="60" dirty="0">
                <a:solidFill>
                  <a:srgbClr val="FFFFFE"/>
                </a:solidFill>
                <a:latin typeface="Arial"/>
                <a:cs typeface="Arial"/>
              </a:rPr>
              <a:t>påverkas </a:t>
            </a:r>
            <a:r>
              <a:rPr sz="1400" spc="35" dirty="0">
                <a:solidFill>
                  <a:srgbClr val="FFFFFE"/>
                </a:solidFill>
                <a:latin typeface="Arial"/>
                <a:cs typeface="Arial"/>
              </a:rPr>
              <a:t>av  </a:t>
            </a:r>
            <a:r>
              <a:rPr sz="1400" spc="-10" dirty="0">
                <a:solidFill>
                  <a:srgbClr val="FFFFFE"/>
                </a:solidFill>
                <a:latin typeface="Arial"/>
                <a:cs typeface="Arial"/>
              </a:rPr>
              <a:t>en </a:t>
            </a:r>
            <a:r>
              <a:rPr sz="1400" spc="130" dirty="0">
                <a:solidFill>
                  <a:srgbClr val="FFFFFE"/>
                </a:solidFill>
                <a:latin typeface="Arial"/>
                <a:cs typeface="Arial"/>
              </a:rPr>
              <a:t>organisations</a:t>
            </a:r>
            <a:r>
              <a:rPr sz="1400" spc="405" dirty="0">
                <a:solidFill>
                  <a:srgbClr val="FFFFFE"/>
                </a:solidFill>
                <a:latin typeface="Arial"/>
                <a:cs typeface="Arial"/>
              </a:rPr>
              <a:t> </a:t>
            </a:r>
            <a:r>
              <a:rPr sz="1400" spc="120" dirty="0">
                <a:solidFill>
                  <a:srgbClr val="FFFFFE"/>
                </a:solidFill>
                <a:latin typeface="Arial"/>
                <a:cs typeface="Arial"/>
              </a:rPr>
              <a:t>handlingar</a:t>
            </a:r>
            <a:endParaRPr sz="1400">
              <a:latin typeface="Arial"/>
              <a:cs typeface="Arial"/>
            </a:endParaRPr>
          </a:p>
          <a:p>
            <a:pPr marL="12700">
              <a:lnSpc>
                <a:spcPct val="100000"/>
              </a:lnSpc>
              <a:spcBef>
                <a:spcPts val="1130"/>
              </a:spcBef>
            </a:pPr>
            <a:r>
              <a:rPr sz="1400" b="1" spc="135" dirty="0">
                <a:solidFill>
                  <a:srgbClr val="FFFFFE"/>
                </a:solidFill>
                <a:latin typeface="Arial"/>
                <a:cs typeface="Arial"/>
              </a:rPr>
              <a:t>Tertiärintressenter</a:t>
            </a:r>
            <a:r>
              <a:rPr sz="1400" spc="135" dirty="0">
                <a:solidFill>
                  <a:srgbClr val="FFFFFE"/>
                </a:solidFill>
                <a:latin typeface="Arial"/>
                <a:cs typeface="Arial"/>
              </a:rPr>
              <a:t>: </a:t>
            </a:r>
            <a:r>
              <a:rPr sz="1400" spc="-125" dirty="0">
                <a:solidFill>
                  <a:srgbClr val="FFFFFE"/>
                </a:solidFill>
                <a:latin typeface="Arial"/>
                <a:cs typeface="Arial"/>
              </a:rPr>
              <a:t>De </a:t>
            </a:r>
            <a:r>
              <a:rPr sz="1400" spc="-110" dirty="0">
                <a:solidFill>
                  <a:srgbClr val="FFFFFE"/>
                </a:solidFill>
                <a:latin typeface="Arial"/>
                <a:cs typeface="Arial"/>
              </a:rPr>
              <a:t>som </a:t>
            </a:r>
            <a:r>
              <a:rPr sz="1400" spc="-70" dirty="0">
                <a:solidFill>
                  <a:srgbClr val="FFFFFE"/>
                </a:solidFill>
                <a:latin typeface="Arial"/>
                <a:cs typeface="Arial"/>
              </a:rPr>
              <a:t>kommer</a:t>
            </a:r>
            <a:r>
              <a:rPr sz="1400" spc="245" dirty="0">
                <a:solidFill>
                  <a:srgbClr val="FFFFFE"/>
                </a:solidFill>
                <a:latin typeface="Arial"/>
                <a:cs typeface="Arial"/>
              </a:rPr>
              <a:t> </a:t>
            </a:r>
            <a:r>
              <a:rPr sz="1400" spc="250" dirty="0">
                <a:solidFill>
                  <a:srgbClr val="FFFFFE"/>
                </a:solidFill>
                <a:latin typeface="Arial"/>
                <a:cs typeface="Arial"/>
              </a:rPr>
              <a:t>att </a:t>
            </a:r>
            <a:r>
              <a:rPr sz="1400" spc="50" dirty="0">
                <a:solidFill>
                  <a:srgbClr val="FFFFFE"/>
                </a:solidFill>
                <a:latin typeface="Arial"/>
                <a:cs typeface="Arial"/>
              </a:rPr>
              <a:t>drabbas</a:t>
            </a:r>
            <a:r>
              <a:rPr sz="1400" spc="-20" dirty="0">
                <a:solidFill>
                  <a:srgbClr val="FFFFFE"/>
                </a:solidFill>
                <a:latin typeface="Arial"/>
                <a:cs typeface="Arial"/>
              </a:rPr>
              <a:t> </a:t>
            </a:r>
            <a:r>
              <a:rPr sz="1400" spc="105" dirty="0">
                <a:solidFill>
                  <a:srgbClr val="FFFFFE"/>
                </a:solidFill>
                <a:latin typeface="Arial"/>
                <a:cs typeface="Arial"/>
              </a:rPr>
              <a:t>minst</a:t>
            </a:r>
            <a:endParaRPr sz="1400">
              <a:latin typeface="Arial"/>
              <a:cs typeface="Arial"/>
            </a:endParaRPr>
          </a:p>
        </p:txBody>
      </p:sp>
      <p:grpSp>
        <p:nvGrpSpPr>
          <p:cNvPr id="20" name="object 20"/>
          <p:cNvGrpSpPr/>
          <p:nvPr/>
        </p:nvGrpSpPr>
        <p:grpSpPr>
          <a:xfrm>
            <a:off x="7545095" y="0"/>
            <a:ext cx="4646930" cy="6858000"/>
            <a:chOff x="7545095" y="0"/>
            <a:chExt cx="4646930" cy="6858000"/>
          </a:xfrm>
        </p:grpSpPr>
        <p:sp>
          <p:nvSpPr>
            <p:cNvPr id="21" name="object 21"/>
            <p:cNvSpPr/>
            <p:nvPr/>
          </p:nvSpPr>
          <p:spPr>
            <a:xfrm>
              <a:off x="7549857" y="0"/>
              <a:ext cx="4642485" cy="6858000"/>
            </a:xfrm>
            <a:custGeom>
              <a:avLst/>
              <a:gdLst/>
              <a:ahLst/>
              <a:cxnLst/>
              <a:rect l="l" t="t" r="r" b="b"/>
              <a:pathLst>
                <a:path w="4642484" h="6858000">
                  <a:moveTo>
                    <a:pt x="0" y="0"/>
                  </a:moveTo>
                  <a:lnTo>
                    <a:pt x="4642142" y="0"/>
                  </a:lnTo>
                  <a:lnTo>
                    <a:pt x="4642142" y="6858000"/>
                  </a:lnTo>
                  <a:lnTo>
                    <a:pt x="0" y="6858000"/>
                  </a:lnTo>
                  <a:lnTo>
                    <a:pt x="0" y="0"/>
                  </a:lnTo>
                  <a:close/>
                </a:path>
              </a:pathLst>
            </a:custGeom>
            <a:solidFill>
              <a:srgbClr val="FFFFFF"/>
            </a:solidFill>
          </p:spPr>
          <p:txBody>
            <a:bodyPr wrap="square" lIns="0" tIns="0" rIns="0" bIns="0" rtlCol="0"/>
            <a:lstStyle/>
            <a:p>
              <a:endParaRPr/>
            </a:p>
          </p:txBody>
        </p:sp>
        <p:sp>
          <p:nvSpPr>
            <p:cNvPr id="22" name="object 22"/>
            <p:cNvSpPr/>
            <p:nvPr/>
          </p:nvSpPr>
          <p:spPr>
            <a:xfrm>
              <a:off x="7549857" y="0"/>
              <a:ext cx="0" cy="6858000"/>
            </a:xfrm>
            <a:custGeom>
              <a:avLst/>
              <a:gdLst/>
              <a:ahLst/>
              <a:cxnLst/>
              <a:rect l="l" t="t" r="r" b="b"/>
              <a:pathLst>
                <a:path h="6858000">
                  <a:moveTo>
                    <a:pt x="0" y="6857999"/>
                  </a:moveTo>
                  <a:lnTo>
                    <a:pt x="0" y="0"/>
                  </a:lnTo>
                </a:path>
              </a:pathLst>
            </a:custGeom>
            <a:ln w="9525">
              <a:solidFill>
                <a:srgbClr val="000000"/>
              </a:solidFill>
            </a:ln>
          </p:spPr>
          <p:txBody>
            <a:bodyPr wrap="square" lIns="0" tIns="0" rIns="0" bIns="0" rtlCol="0"/>
            <a:lstStyle/>
            <a:p>
              <a:endParaRPr/>
            </a:p>
          </p:txBody>
        </p:sp>
        <p:sp>
          <p:nvSpPr>
            <p:cNvPr id="23" name="object 23"/>
            <p:cNvSpPr/>
            <p:nvPr/>
          </p:nvSpPr>
          <p:spPr>
            <a:xfrm>
              <a:off x="7671041" y="2261946"/>
              <a:ext cx="4520958" cy="2587561"/>
            </a:xfrm>
            <a:prstGeom prst="rect">
              <a:avLst/>
            </a:prstGeom>
            <a:blipFill>
              <a:blip r:embed="rId3" cstate="print"/>
              <a:stretch>
                <a:fillRect/>
              </a:stretch>
            </a:blipFill>
          </p:spPr>
          <p:txBody>
            <a:bodyPr wrap="square" lIns="0" tIns="0" rIns="0" bIns="0" rtlCol="0"/>
            <a:lstStyle/>
            <a:p>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64350"/>
            <a:chOff x="0" y="0"/>
            <a:chExt cx="12192000" cy="6864350"/>
          </a:xfrm>
        </p:grpSpPr>
        <p:sp>
          <p:nvSpPr>
            <p:cNvPr id="3" name="object 3"/>
            <p:cNvSpPr/>
            <p:nvPr/>
          </p:nvSpPr>
          <p:spPr>
            <a:xfrm>
              <a:off x="0" y="0"/>
              <a:ext cx="12192000" cy="6858000"/>
            </a:xfrm>
            <a:custGeom>
              <a:avLst/>
              <a:gdLst/>
              <a:ahLst/>
              <a:cxnLst/>
              <a:rect l="l" t="t" r="r" b="b"/>
              <a:pathLst>
                <a:path w="12192000" h="6858000">
                  <a:moveTo>
                    <a:pt x="12192000" y="0"/>
                  </a:moveTo>
                  <a:lnTo>
                    <a:pt x="0" y="0"/>
                  </a:lnTo>
                  <a:lnTo>
                    <a:pt x="0" y="6857999"/>
                  </a:lnTo>
                  <a:lnTo>
                    <a:pt x="12192000" y="6857999"/>
                  </a:lnTo>
                  <a:lnTo>
                    <a:pt x="12192000" y="0"/>
                  </a:lnTo>
                  <a:close/>
                </a:path>
              </a:pathLst>
            </a:custGeom>
            <a:solidFill>
              <a:srgbClr val="000000"/>
            </a:solidFill>
          </p:spPr>
          <p:txBody>
            <a:bodyPr wrap="square" lIns="0" tIns="0" rIns="0" bIns="0" rtlCol="0"/>
            <a:lstStyle/>
            <a:p>
              <a:endParaRPr/>
            </a:p>
          </p:txBody>
        </p:sp>
        <p:sp>
          <p:nvSpPr>
            <p:cNvPr id="4" name="object 4"/>
            <p:cNvSpPr/>
            <p:nvPr/>
          </p:nvSpPr>
          <p:spPr>
            <a:xfrm>
              <a:off x="10626725" y="9524"/>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5" name="object 5"/>
            <p:cNvSpPr/>
            <p:nvPr/>
          </p:nvSpPr>
          <p:spPr>
            <a:xfrm>
              <a:off x="10247312" y="5013324"/>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6" name="object 6"/>
            <p:cNvSpPr/>
            <p:nvPr/>
          </p:nvSpPr>
          <p:spPr>
            <a:xfrm>
              <a:off x="11202987" y="9524"/>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7" name="object 7"/>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8" name="object 8"/>
            <p:cNvSpPr/>
            <p:nvPr/>
          </p:nvSpPr>
          <p:spPr>
            <a:xfrm>
              <a:off x="11501437" y="9524"/>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sp>
          <p:nvSpPr>
            <p:cNvPr id="9" name="object 9"/>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0" name="object 10"/>
            <p:cNvSpPr/>
            <p:nvPr/>
          </p:nvSpPr>
          <p:spPr>
            <a:xfrm>
              <a:off x="10802937" y="5518149"/>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sp>
          <p:nvSpPr>
            <p:cNvPr id="11" name="object 11"/>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3" name="object 13"/>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4" name="object 14"/>
            <p:cNvSpPr/>
            <p:nvPr/>
          </p:nvSpPr>
          <p:spPr>
            <a:xfrm>
              <a:off x="800138" y="1699589"/>
              <a:ext cx="3674745" cy="3470910"/>
            </a:xfrm>
            <a:custGeom>
              <a:avLst/>
              <a:gdLst/>
              <a:ahLst/>
              <a:cxnLst/>
              <a:rect l="l" t="t" r="r" b="b"/>
              <a:pathLst>
                <a:path w="3674745" h="3470910">
                  <a:moveTo>
                    <a:pt x="1998332" y="3198012"/>
                  </a:moveTo>
                  <a:lnTo>
                    <a:pt x="1682343" y="3198012"/>
                  </a:lnTo>
                  <a:lnTo>
                    <a:pt x="1840344" y="3470414"/>
                  </a:lnTo>
                  <a:lnTo>
                    <a:pt x="1998332" y="3198012"/>
                  </a:lnTo>
                  <a:close/>
                </a:path>
                <a:path w="3674745" h="3470910">
                  <a:moveTo>
                    <a:pt x="3674478" y="0"/>
                  </a:moveTo>
                  <a:lnTo>
                    <a:pt x="0" y="0"/>
                  </a:lnTo>
                  <a:lnTo>
                    <a:pt x="0" y="502920"/>
                  </a:lnTo>
                  <a:lnTo>
                    <a:pt x="3674478" y="502920"/>
                  </a:lnTo>
                  <a:lnTo>
                    <a:pt x="3674478" y="0"/>
                  </a:lnTo>
                  <a:close/>
                </a:path>
              </a:pathLst>
            </a:custGeom>
            <a:solidFill>
              <a:srgbClr val="10B6F4"/>
            </a:solidFill>
          </p:spPr>
          <p:txBody>
            <a:bodyPr wrap="square" lIns="0" tIns="0" rIns="0" bIns="0" rtlCol="0"/>
            <a:lstStyle/>
            <a:p>
              <a:endParaRPr/>
            </a:p>
          </p:txBody>
        </p:sp>
      </p:grpSp>
      <p:sp>
        <p:nvSpPr>
          <p:cNvPr id="15" name="object 15"/>
          <p:cNvSpPr/>
          <p:nvPr/>
        </p:nvSpPr>
        <p:spPr>
          <a:xfrm>
            <a:off x="0" y="0"/>
            <a:ext cx="5274945" cy="6858000"/>
          </a:xfrm>
          <a:custGeom>
            <a:avLst/>
            <a:gdLst/>
            <a:ahLst/>
            <a:cxnLst/>
            <a:rect l="l" t="t" r="r" b="b"/>
            <a:pathLst>
              <a:path w="5274945" h="6858000">
                <a:moveTo>
                  <a:pt x="0" y="6857999"/>
                </a:moveTo>
                <a:lnTo>
                  <a:pt x="5274754" y="6857999"/>
                </a:lnTo>
                <a:lnTo>
                  <a:pt x="5274754" y="0"/>
                </a:lnTo>
                <a:lnTo>
                  <a:pt x="0" y="0"/>
                </a:lnTo>
                <a:lnTo>
                  <a:pt x="0" y="6857999"/>
                </a:lnTo>
                <a:close/>
              </a:path>
            </a:pathLst>
          </a:custGeom>
          <a:solidFill>
            <a:srgbClr val="000000"/>
          </a:solidFill>
        </p:spPr>
        <p:txBody>
          <a:bodyPr wrap="square" lIns="0" tIns="0" rIns="0" bIns="0" rtlCol="0"/>
          <a:lstStyle/>
          <a:p>
            <a:endParaRPr/>
          </a:p>
        </p:txBody>
      </p:sp>
      <p:sp>
        <p:nvSpPr>
          <p:cNvPr id="16" name="object 1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17" name="object 1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18" name="object 1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19" name="object 1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20" name="object 2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21" name="object 21"/>
          <p:cNvGrpSpPr/>
          <p:nvPr/>
        </p:nvGrpSpPr>
        <p:grpSpPr>
          <a:xfrm>
            <a:off x="10636250" y="5403850"/>
            <a:ext cx="1535430" cy="1444625"/>
            <a:chOff x="10636250" y="5403850"/>
            <a:chExt cx="1535430" cy="1444625"/>
          </a:xfrm>
        </p:grpSpPr>
        <p:sp>
          <p:nvSpPr>
            <p:cNvPr id="22" name="object 22"/>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23" name="object 23"/>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24" name="object 24"/>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25" name="object 25"/>
          <p:cNvGrpSpPr/>
          <p:nvPr/>
        </p:nvGrpSpPr>
        <p:grpSpPr>
          <a:xfrm>
            <a:off x="20" y="231"/>
            <a:ext cx="12192000" cy="6858000"/>
            <a:chOff x="20" y="231"/>
            <a:chExt cx="12192000" cy="6858000"/>
          </a:xfrm>
        </p:grpSpPr>
        <p:sp>
          <p:nvSpPr>
            <p:cNvPr id="26" name="object 26"/>
            <p:cNvSpPr/>
            <p:nvPr/>
          </p:nvSpPr>
          <p:spPr>
            <a:xfrm>
              <a:off x="10979149"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27" name="object 27"/>
            <p:cNvSpPr/>
            <p:nvPr/>
          </p:nvSpPr>
          <p:spPr>
            <a:xfrm>
              <a:off x="11287124"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28" name="object 28"/>
            <p:cNvSpPr/>
            <p:nvPr/>
          </p:nvSpPr>
          <p:spPr>
            <a:xfrm>
              <a:off x="20" y="231"/>
              <a:ext cx="12191675" cy="6857768"/>
            </a:xfrm>
            <a:prstGeom prst="rect">
              <a:avLst/>
            </a:prstGeom>
            <a:blipFill>
              <a:blip r:embed="rId3" cstate="print"/>
              <a:stretch>
                <a:fillRect/>
              </a:stretch>
            </a:blipFill>
          </p:spPr>
          <p:txBody>
            <a:bodyPr wrap="square" lIns="0" tIns="0" rIns="0" bIns="0" rtlCol="0"/>
            <a:lstStyle/>
            <a:p>
              <a:endParaRPr/>
            </a:p>
          </p:txBody>
        </p:sp>
        <p:sp>
          <p:nvSpPr>
            <p:cNvPr id="29" name="object 29"/>
            <p:cNvSpPr/>
            <p:nvPr/>
          </p:nvSpPr>
          <p:spPr>
            <a:xfrm>
              <a:off x="800138" y="1699590"/>
              <a:ext cx="3674745" cy="3470910"/>
            </a:xfrm>
            <a:custGeom>
              <a:avLst/>
              <a:gdLst/>
              <a:ahLst/>
              <a:cxnLst/>
              <a:rect l="l" t="t" r="r" b="b"/>
              <a:pathLst>
                <a:path w="3674745" h="3470910">
                  <a:moveTo>
                    <a:pt x="1998332" y="3198012"/>
                  </a:moveTo>
                  <a:lnTo>
                    <a:pt x="1682343" y="3198012"/>
                  </a:lnTo>
                  <a:lnTo>
                    <a:pt x="1840344" y="3470414"/>
                  </a:lnTo>
                  <a:lnTo>
                    <a:pt x="1998332" y="3198012"/>
                  </a:lnTo>
                  <a:close/>
                </a:path>
                <a:path w="3674745" h="3470910">
                  <a:moveTo>
                    <a:pt x="3674478" y="0"/>
                  </a:moveTo>
                  <a:lnTo>
                    <a:pt x="0" y="0"/>
                  </a:lnTo>
                  <a:lnTo>
                    <a:pt x="0" y="502920"/>
                  </a:lnTo>
                  <a:lnTo>
                    <a:pt x="3674478" y="502920"/>
                  </a:lnTo>
                  <a:lnTo>
                    <a:pt x="3674478" y="0"/>
                  </a:lnTo>
                  <a:close/>
                </a:path>
              </a:pathLst>
            </a:custGeom>
            <a:solidFill>
              <a:srgbClr val="10B6F4">
                <a:alpha val="90199"/>
              </a:srgbClr>
            </a:solidFill>
          </p:spPr>
          <p:txBody>
            <a:bodyPr wrap="square" lIns="0" tIns="0" rIns="0" bIns="0" rtlCol="0"/>
            <a:lstStyle/>
            <a:p>
              <a:endParaRPr/>
            </a:p>
          </p:txBody>
        </p:sp>
      </p:grpSp>
      <p:sp>
        <p:nvSpPr>
          <p:cNvPr id="30" name="object 30"/>
          <p:cNvSpPr txBox="1"/>
          <p:nvPr/>
        </p:nvSpPr>
        <p:spPr>
          <a:xfrm>
            <a:off x="806335" y="2275662"/>
            <a:ext cx="3668395" cy="2624455"/>
          </a:xfrm>
          <a:prstGeom prst="rect">
            <a:avLst/>
          </a:prstGeom>
          <a:solidFill>
            <a:srgbClr val="10B6F4">
              <a:alpha val="90199"/>
            </a:srgbClr>
          </a:solidFill>
        </p:spPr>
        <p:txBody>
          <a:bodyPr vert="horz" wrap="square" lIns="0" tIns="512445" rIns="0" bIns="0" rtlCol="0">
            <a:spAutoFit/>
          </a:bodyPr>
          <a:lstStyle/>
          <a:p>
            <a:pPr marL="739775" marR="718185" algn="ctr">
              <a:lnSpc>
                <a:spcPct val="84300"/>
              </a:lnSpc>
              <a:spcBef>
                <a:spcPts val="4035"/>
              </a:spcBef>
            </a:pPr>
            <a:r>
              <a:rPr sz="4000" spc="-355" dirty="0">
                <a:solidFill>
                  <a:srgbClr val="FFFEFF"/>
                </a:solidFill>
                <a:latin typeface="Trebuchet MS"/>
                <a:cs typeface="Trebuchet MS"/>
              </a:rPr>
              <a:t>Varför </a:t>
            </a:r>
            <a:r>
              <a:rPr sz="4000" spc="-305" dirty="0">
                <a:solidFill>
                  <a:srgbClr val="FFFEFF"/>
                </a:solidFill>
                <a:latin typeface="Trebuchet MS"/>
                <a:cs typeface="Trebuchet MS"/>
              </a:rPr>
              <a:t>kurs</a:t>
            </a:r>
            <a:r>
              <a:rPr sz="4000" spc="-935" dirty="0">
                <a:solidFill>
                  <a:srgbClr val="FFFEFF"/>
                </a:solidFill>
                <a:latin typeface="Trebuchet MS"/>
                <a:cs typeface="Trebuchet MS"/>
              </a:rPr>
              <a:t> </a:t>
            </a:r>
            <a:r>
              <a:rPr sz="4000" spc="-260" dirty="0">
                <a:solidFill>
                  <a:srgbClr val="FFFEFF"/>
                </a:solidFill>
                <a:latin typeface="Trebuchet MS"/>
                <a:cs typeface="Trebuchet MS"/>
              </a:rPr>
              <a:t>i  </a:t>
            </a:r>
            <a:r>
              <a:rPr sz="4000" spc="-265" dirty="0">
                <a:solidFill>
                  <a:srgbClr val="FFFEFF"/>
                </a:solidFill>
                <a:latin typeface="Trebuchet MS"/>
                <a:cs typeface="Trebuchet MS"/>
              </a:rPr>
              <a:t>Business  </a:t>
            </a:r>
            <a:r>
              <a:rPr sz="4000" spc="-280" dirty="0">
                <a:solidFill>
                  <a:srgbClr val="FFFEFF"/>
                </a:solidFill>
                <a:latin typeface="Trebuchet MS"/>
                <a:cs typeface="Trebuchet MS"/>
              </a:rPr>
              <a:t>Analytics?</a:t>
            </a:r>
            <a:endParaRPr sz="4000">
              <a:latin typeface="Trebuchet MS"/>
              <a:cs typeface="Trebuchet MS"/>
            </a:endParaRPr>
          </a:p>
        </p:txBody>
      </p:sp>
      <p:sp>
        <p:nvSpPr>
          <p:cNvPr id="31" name="object 31"/>
          <p:cNvSpPr/>
          <p:nvPr/>
        </p:nvSpPr>
        <p:spPr>
          <a:xfrm>
            <a:off x="5274754" y="0"/>
            <a:ext cx="6917690" cy="6858000"/>
          </a:xfrm>
          <a:custGeom>
            <a:avLst/>
            <a:gdLst/>
            <a:ahLst/>
            <a:cxnLst/>
            <a:rect l="l" t="t" r="r" b="b"/>
            <a:pathLst>
              <a:path w="6917690" h="6858000">
                <a:moveTo>
                  <a:pt x="6917245" y="0"/>
                </a:moveTo>
                <a:lnTo>
                  <a:pt x="0" y="0"/>
                </a:lnTo>
                <a:lnTo>
                  <a:pt x="0" y="6857999"/>
                </a:lnTo>
                <a:lnTo>
                  <a:pt x="6917245" y="6857999"/>
                </a:lnTo>
                <a:lnTo>
                  <a:pt x="6917245" y="0"/>
                </a:lnTo>
                <a:close/>
              </a:path>
            </a:pathLst>
          </a:custGeom>
          <a:solidFill>
            <a:srgbClr val="000001">
              <a:alpha val="85099"/>
            </a:srgbClr>
          </a:solidFill>
        </p:spPr>
        <p:txBody>
          <a:bodyPr wrap="square" lIns="0" tIns="0" rIns="0" bIns="0" rtlCol="0"/>
          <a:lstStyle/>
          <a:p>
            <a:endParaRPr/>
          </a:p>
        </p:txBody>
      </p:sp>
      <p:sp>
        <p:nvSpPr>
          <p:cNvPr id="32" name="object 32"/>
          <p:cNvSpPr txBox="1">
            <a:spLocks noGrp="1"/>
          </p:cNvSpPr>
          <p:nvPr>
            <p:ph type="title"/>
          </p:nvPr>
        </p:nvSpPr>
        <p:spPr>
          <a:xfrm>
            <a:off x="6166015" y="568452"/>
            <a:ext cx="2170430" cy="238760"/>
          </a:xfrm>
          <a:prstGeom prst="rect">
            <a:avLst/>
          </a:prstGeom>
        </p:spPr>
        <p:txBody>
          <a:bodyPr vert="horz" wrap="square" lIns="0" tIns="12700" rIns="0" bIns="0" rtlCol="0">
            <a:spAutoFit/>
          </a:bodyPr>
          <a:lstStyle/>
          <a:p>
            <a:pPr marL="12700">
              <a:lnSpc>
                <a:spcPct val="100000"/>
              </a:lnSpc>
              <a:spcBef>
                <a:spcPts val="100"/>
              </a:spcBef>
            </a:pPr>
            <a:r>
              <a:rPr sz="1400" spc="30" dirty="0">
                <a:solidFill>
                  <a:srgbClr val="FFFFFE"/>
                </a:solidFill>
              </a:rPr>
              <a:t>Vad</a:t>
            </a:r>
            <a:r>
              <a:rPr sz="1400" spc="-95" dirty="0">
                <a:solidFill>
                  <a:srgbClr val="FFFFFE"/>
                </a:solidFill>
              </a:rPr>
              <a:t> </a:t>
            </a:r>
            <a:r>
              <a:rPr sz="1400" spc="15" dirty="0">
                <a:solidFill>
                  <a:srgbClr val="FFFFFE"/>
                </a:solidFill>
              </a:rPr>
              <a:t>är</a:t>
            </a:r>
            <a:r>
              <a:rPr sz="1400" spc="-90" dirty="0">
                <a:solidFill>
                  <a:srgbClr val="FFFFFE"/>
                </a:solidFill>
              </a:rPr>
              <a:t> </a:t>
            </a:r>
            <a:r>
              <a:rPr sz="1400" spc="40" dirty="0">
                <a:solidFill>
                  <a:srgbClr val="FFFFFE"/>
                </a:solidFill>
              </a:rPr>
              <a:t>Business</a:t>
            </a:r>
            <a:r>
              <a:rPr sz="1400" spc="-95" dirty="0">
                <a:solidFill>
                  <a:srgbClr val="FFFFFE"/>
                </a:solidFill>
              </a:rPr>
              <a:t> </a:t>
            </a:r>
            <a:r>
              <a:rPr sz="1400" spc="35" dirty="0">
                <a:solidFill>
                  <a:srgbClr val="FFFFFE"/>
                </a:solidFill>
              </a:rPr>
              <a:t>Analytics?</a:t>
            </a:r>
            <a:endParaRPr sz="1400"/>
          </a:p>
        </p:txBody>
      </p:sp>
      <p:sp>
        <p:nvSpPr>
          <p:cNvPr id="33" name="object 33"/>
          <p:cNvSpPr txBox="1"/>
          <p:nvPr/>
        </p:nvSpPr>
        <p:spPr>
          <a:xfrm>
            <a:off x="6166015" y="925068"/>
            <a:ext cx="5054600" cy="1674495"/>
          </a:xfrm>
          <a:prstGeom prst="rect">
            <a:avLst/>
          </a:prstGeom>
        </p:spPr>
        <p:txBody>
          <a:bodyPr vert="horz" wrap="square" lIns="0" tIns="12700" rIns="0" bIns="0" rtlCol="0">
            <a:spAutoFit/>
          </a:bodyPr>
          <a:lstStyle/>
          <a:p>
            <a:pPr marL="241300" indent="-228600">
              <a:lnSpc>
                <a:spcPct val="100000"/>
              </a:lnSpc>
              <a:spcBef>
                <a:spcPts val="100"/>
              </a:spcBef>
              <a:buClr>
                <a:srgbClr val="10B6F4"/>
              </a:buClr>
              <a:buSzPct val="107142"/>
              <a:buFont typeface="Wingdings"/>
              <a:buChar char=""/>
              <a:tabLst>
                <a:tab pos="240665" algn="l"/>
                <a:tab pos="241300" algn="l"/>
              </a:tabLst>
            </a:pPr>
            <a:r>
              <a:rPr sz="1400" spc="-40" dirty="0">
                <a:solidFill>
                  <a:srgbClr val="FFFFFE"/>
                </a:solidFill>
                <a:latin typeface="Trebuchet MS"/>
                <a:cs typeface="Trebuchet MS"/>
              </a:rPr>
              <a:t>Hitta </a:t>
            </a:r>
            <a:r>
              <a:rPr sz="1400" spc="-50" dirty="0">
                <a:solidFill>
                  <a:srgbClr val="FFFFFE"/>
                </a:solidFill>
                <a:latin typeface="Trebuchet MS"/>
                <a:cs typeface="Trebuchet MS"/>
              </a:rPr>
              <a:t>sätt </a:t>
            </a:r>
            <a:r>
              <a:rPr sz="1400" spc="-90" dirty="0">
                <a:solidFill>
                  <a:srgbClr val="FFFFFE"/>
                </a:solidFill>
                <a:latin typeface="Trebuchet MS"/>
                <a:cs typeface="Trebuchet MS"/>
              </a:rPr>
              <a:t>att </a:t>
            </a:r>
            <a:r>
              <a:rPr sz="1400" spc="-20" dirty="0">
                <a:solidFill>
                  <a:srgbClr val="FFFFFE"/>
                </a:solidFill>
                <a:latin typeface="Trebuchet MS"/>
                <a:cs typeface="Trebuchet MS"/>
              </a:rPr>
              <a:t>förbättra </a:t>
            </a:r>
            <a:r>
              <a:rPr sz="1400" spc="-80" dirty="0">
                <a:solidFill>
                  <a:srgbClr val="FFFFFE"/>
                </a:solidFill>
                <a:latin typeface="Trebuchet MS"/>
                <a:cs typeface="Trebuchet MS"/>
              </a:rPr>
              <a:t>ett</a:t>
            </a:r>
            <a:r>
              <a:rPr sz="1400" spc="-175" dirty="0">
                <a:solidFill>
                  <a:srgbClr val="FFFFFE"/>
                </a:solidFill>
                <a:latin typeface="Trebuchet MS"/>
                <a:cs typeface="Trebuchet MS"/>
              </a:rPr>
              <a:t> </a:t>
            </a:r>
            <a:r>
              <a:rPr sz="1400" spc="-5" dirty="0">
                <a:solidFill>
                  <a:srgbClr val="FFFFFE"/>
                </a:solidFill>
                <a:latin typeface="Trebuchet MS"/>
                <a:cs typeface="Trebuchet MS"/>
              </a:rPr>
              <a:t>företag</a:t>
            </a:r>
            <a:endParaRPr sz="1400">
              <a:latin typeface="Trebuchet MS"/>
              <a:cs typeface="Trebuchet MS"/>
            </a:endParaRPr>
          </a:p>
          <a:p>
            <a:pPr marL="241300" marR="592455" indent="-228600">
              <a:lnSpc>
                <a:spcPct val="107100"/>
              </a:lnSpc>
              <a:spcBef>
                <a:spcPts val="1105"/>
              </a:spcBef>
              <a:buClr>
                <a:srgbClr val="10B6F4"/>
              </a:buClr>
              <a:buSzPct val="107142"/>
              <a:buFont typeface="Wingdings"/>
              <a:buChar char=""/>
              <a:tabLst>
                <a:tab pos="240665" algn="l"/>
                <a:tab pos="241300" algn="l"/>
              </a:tabLst>
            </a:pPr>
            <a:r>
              <a:rPr sz="1400" spc="50" dirty="0">
                <a:solidFill>
                  <a:srgbClr val="FFFFFE"/>
                </a:solidFill>
                <a:latin typeface="Trebuchet MS"/>
                <a:cs typeface="Trebuchet MS"/>
              </a:rPr>
              <a:t>Använda</a:t>
            </a:r>
            <a:r>
              <a:rPr sz="1400" spc="-80" dirty="0">
                <a:solidFill>
                  <a:srgbClr val="FFFFFE"/>
                </a:solidFill>
                <a:latin typeface="Trebuchet MS"/>
                <a:cs typeface="Trebuchet MS"/>
              </a:rPr>
              <a:t> </a:t>
            </a:r>
            <a:r>
              <a:rPr sz="1400" spc="-10" dirty="0">
                <a:solidFill>
                  <a:srgbClr val="FFFFFE"/>
                </a:solidFill>
                <a:latin typeface="Trebuchet MS"/>
                <a:cs typeface="Trebuchet MS"/>
              </a:rPr>
              <a:t>data</a:t>
            </a:r>
            <a:r>
              <a:rPr sz="1400" spc="-80" dirty="0">
                <a:solidFill>
                  <a:srgbClr val="FFFFFE"/>
                </a:solidFill>
                <a:latin typeface="Trebuchet MS"/>
                <a:cs typeface="Trebuchet MS"/>
              </a:rPr>
              <a:t> </a:t>
            </a:r>
            <a:r>
              <a:rPr sz="1400" spc="35" dirty="0">
                <a:solidFill>
                  <a:srgbClr val="FFFFFE"/>
                </a:solidFill>
                <a:latin typeface="Trebuchet MS"/>
                <a:cs typeface="Trebuchet MS"/>
              </a:rPr>
              <a:t>och</a:t>
            </a:r>
            <a:r>
              <a:rPr sz="1400" spc="-75" dirty="0">
                <a:solidFill>
                  <a:srgbClr val="FFFFFE"/>
                </a:solidFill>
                <a:latin typeface="Trebuchet MS"/>
                <a:cs typeface="Trebuchet MS"/>
              </a:rPr>
              <a:t> </a:t>
            </a:r>
            <a:r>
              <a:rPr sz="1400" spc="-20" dirty="0">
                <a:solidFill>
                  <a:srgbClr val="FFFFFE"/>
                </a:solidFill>
                <a:latin typeface="Trebuchet MS"/>
                <a:cs typeface="Trebuchet MS"/>
              </a:rPr>
              <a:t>statistik</a:t>
            </a:r>
            <a:r>
              <a:rPr sz="1400" spc="-70" dirty="0">
                <a:solidFill>
                  <a:srgbClr val="FFFFFE"/>
                </a:solidFill>
                <a:latin typeface="Trebuchet MS"/>
                <a:cs typeface="Trebuchet MS"/>
              </a:rPr>
              <a:t> </a:t>
            </a:r>
            <a:r>
              <a:rPr sz="1400" spc="-10" dirty="0">
                <a:solidFill>
                  <a:srgbClr val="FFFFFE"/>
                </a:solidFill>
                <a:latin typeface="Trebuchet MS"/>
                <a:cs typeface="Trebuchet MS"/>
              </a:rPr>
              <a:t>för</a:t>
            </a:r>
            <a:r>
              <a:rPr sz="1400" spc="-70" dirty="0">
                <a:solidFill>
                  <a:srgbClr val="FFFFFE"/>
                </a:solidFill>
                <a:latin typeface="Trebuchet MS"/>
                <a:cs typeface="Trebuchet MS"/>
              </a:rPr>
              <a:t> </a:t>
            </a:r>
            <a:r>
              <a:rPr sz="1400" spc="-90" dirty="0">
                <a:solidFill>
                  <a:srgbClr val="FFFFFE"/>
                </a:solidFill>
                <a:latin typeface="Trebuchet MS"/>
                <a:cs typeface="Trebuchet MS"/>
              </a:rPr>
              <a:t>att</a:t>
            </a:r>
            <a:r>
              <a:rPr sz="1400" spc="-70" dirty="0">
                <a:solidFill>
                  <a:srgbClr val="FFFFFE"/>
                </a:solidFill>
                <a:latin typeface="Trebuchet MS"/>
                <a:cs typeface="Trebuchet MS"/>
              </a:rPr>
              <a:t> </a:t>
            </a:r>
            <a:r>
              <a:rPr sz="1400" spc="25" dirty="0">
                <a:solidFill>
                  <a:srgbClr val="FFFFFE"/>
                </a:solidFill>
                <a:latin typeface="Trebuchet MS"/>
                <a:cs typeface="Trebuchet MS"/>
              </a:rPr>
              <a:t>lösa</a:t>
            </a:r>
            <a:r>
              <a:rPr sz="1400" spc="-75" dirty="0">
                <a:solidFill>
                  <a:srgbClr val="FFFFFE"/>
                </a:solidFill>
                <a:latin typeface="Trebuchet MS"/>
                <a:cs typeface="Trebuchet MS"/>
              </a:rPr>
              <a:t> </a:t>
            </a:r>
            <a:r>
              <a:rPr sz="1400" spc="40" dirty="0">
                <a:solidFill>
                  <a:srgbClr val="FFFFFE"/>
                </a:solidFill>
                <a:latin typeface="Trebuchet MS"/>
                <a:cs typeface="Trebuchet MS"/>
              </a:rPr>
              <a:t>problem</a:t>
            </a:r>
            <a:r>
              <a:rPr sz="1400" spc="-75" dirty="0">
                <a:solidFill>
                  <a:srgbClr val="FFFFFE"/>
                </a:solidFill>
                <a:latin typeface="Trebuchet MS"/>
                <a:cs typeface="Trebuchet MS"/>
              </a:rPr>
              <a:t> </a:t>
            </a:r>
            <a:r>
              <a:rPr sz="1400" spc="30" dirty="0">
                <a:solidFill>
                  <a:srgbClr val="FFFFFE"/>
                </a:solidFill>
                <a:latin typeface="Trebuchet MS"/>
                <a:cs typeface="Trebuchet MS"/>
              </a:rPr>
              <a:t>inom  </a:t>
            </a:r>
            <a:r>
              <a:rPr sz="1400" spc="-20" dirty="0">
                <a:solidFill>
                  <a:srgbClr val="FFFFFE"/>
                </a:solidFill>
                <a:latin typeface="Trebuchet MS"/>
                <a:cs typeface="Trebuchet MS"/>
              </a:rPr>
              <a:t>företaget</a:t>
            </a:r>
            <a:r>
              <a:rPr sz="1400" spc="-70" dirty="0">
                <a:solidFill>
                  <a:srgbClr val="FFFFFE"/>
                </a:solidFill>
                <a:latin typeface="Trebuchet MS"/>
                <a:cs typeface="Trebuchet MS"/>
              </a:rPr>
              <a:t> </a:t>
            </a:r>
            <a:r>
              <a:rPr sz="1400" spc="50" dirty="0">
                <a:solidFill>
                  <a:srgbClr val="FFFFFE"/>
                </a:solidFill>
                <a:latin typeface="Trebuchet MS"/>
                <a:cs typeface="Trebuchet MS"/>
              </a:rPr>
              <a:t>på</a:t>
            </a:r>
            <a:r>
              <a:rPr sz="1400" spc="-80" dirty="0">
                <a:solidFill>
                  <a:srgbClr val="FFFFFE"/>
                </a:solidFill>
                <a:latin typeface="Trebuchet MS"/>
                <a:cs typeface="Trebuchet MS"/>
              </a:rPr>
              <a:t> ett</a:t>
            </a:r>
            <a:r>
              <a:rPr sz="1400" spc="-70" dirty="0">
                <a:solidFill>
                  <a:srgbClr val="FFFFFE"/>
                </a:solidFill>
                <a:latin typeface="Trebuchet MS"/>
                <a:cs typeface="Trebuchet MS"/>
              </a:rPr>
              <a:t> </a:t>
            </a:r>
            <a:r>
              <a:rPr sz="1400" spc="35" dirty="0">
                <a:solidFill>
                  <a:srgbClr val="FFFFFE"/>
                </a:solidFill>
                <a:latin typeface="Trebuchet MS"/>
                <a:cs typeface="Trebuchet MS"/>
              </a:rPr>
              <a:t>logiskt</a:t>
            </a:r>
            <a:r>
              <a:rPr sz="1400" spc="-70" dirty="0">
                <a:solidFill>
                  <a:srgbClr val="FFFFFE"/>
                </a:solidFill>
                <a:latin typeface="Trebuchet MS"/>
                <a:cs typeface="Trebuchet MS"/>
              </a:rPr>
              <a:t> </a:t>
            </a:r>
            <a:r>
              <a:rPr sz="1400" spc="35" dirty="0">
                <a:solidFill>
                  <a:srgbClr val="FFFFFE"/>
                </a:solidFill>
                <a:latin typeface="Trebuchet MS"/>
                <a:cs typeface="Trebuchet MS"/>
              </a:rPr>
              <a:t>och</a:t>
            </a:r>
            <a:r>
              <a:rPr sz="1400" spc="-75" dirty="0">
                <a:solidFill>
                  <a:srgbClr val="FFFFFE"/>
                </a:solidFill>
                <a:latin typeface="Trebuchet MS"/>
                <a:cs typeface="Trebuchet MS"/>
              </a:rPr>
              <a:t> </a:t>
            </a:r>
            <a:r>
              <a:rPr sz="1400" spc="-5" dirty="0">
                <a:solidFill>
                  <a:srgbClr val="FFFFFE"/>
                </a:solidFill>
                <a:latin typeface="Trebuchet MS"/>
                <a:cs typeface="Trebuchet MS"/>
              </a:rPr>
              <a:t>analytiskt</a:t>
            </a:r>
            <a:r>
              <a:rPr sz="1400" spc="-70" dirty="0">
                <a:solidFill>
                  <a:srgbClr val="FFFFFE"/>
                </a:solidFill>
                <a:latin typeface="Trebuchet MS"/>
                <a:cs typeface="Trebuchet MS"/>
              </a:rPr>
              <a:t> </a:t>
            </a:r>
            <a:r>
              <a:rPr sz="1400" spc="-50" dirty="0">
                <a:solidFill>
                  <a:srgbClr val="FFFFFE"/>
                </a:solidFill>
                <a:latin typeface="Trebuchet MS"/>
                <a:cs typeface="Trebuchet MS"/>
              </a:rPr>
              <a:t>sätt</a:t>
            </a:r>
            <a:endParaRPr sz="1400">
              <a:latin typeface="Trebuchet MS"/>
              <a:cs typeface="Trebuchet MS"/>
            </a:endParaRPr>
          </a:p>
          <a:p>
            <a:pPr marL="241300" marR="5080" indent="-228600">
              <a:lnSpc>
                <a:spcPct val="110000"/>
              </a:lnSpc>
              <a:spcBef>
                <a:spcPts val="1055"/>
              </a:spcBef>
              <a:buClr>
                <a:srgbClr val="10B6F4"/>
              </a:buClr>
              <a:buSzPct val="107142"/>
              <a:buFont typeface="Wingdings"/>
              <a:buChar char=""/>
              <a:tabLst>
                <a:tab pos="240665" algn="l"/>
                <a:tab pos="241300" algn="l"/>
              </a:tabLst>
            </a:pPr>
            <a:r>
              <a:rPr sz="1400" spc="30" dirty="0">
                <a:solidFill>
                  <a:srgbClr val="FFFFFE"/>
                </a:solidFill>
                <a:latin typeface="Trebuchet MS"/>
                <a:cs typeface="Trebuchet MS"/>
              </a:rPr>
              <a:t>Kan</a:t>
            </a:r>
            <a:r>
              <a:rPr sz="1400" spc="-75" dirty="0">
                <a:solidFill>
                  <a:srgbClr val="FFFFFE"/>
                </a:solidFill>
                <a:latin typeface="Trebuchet MS"/>
                <a:cs typeface="Trebuchet MS"/>
              </a:rPr>
              <a:t> </a:t>
            </a:r>
            <a:r>
              <a:rPr sz="1400" spc="15" dirty="0">
                <a:solidFill>
                  <a:srgbClr val="FFFFFE"/>
                </a:solidFill>
                <a:latin typeface="Trebuchet MS"/>
                <a:cs typeface="Trebuchet MS"/>
              </a:rPr>
              <a:t>vara</a:t>
            </a:r>
            <a:r>
              <a:rPr sz="1400" spc="-75" dirty="0">
                <a:solidFill>
                  <a:srgbClr val="FFFFFE"/>
                </a:solidFill>
                <a:latin typeface="Trebuchet MS"/>
                <a:cs typeface="Trebuchet MS"/>
              </a:rPr>
              <a:t> </a:t>
            </a:r>
            <a:r>
              <a:rPr sz="1400" spc="-40" dirty="0">
                <a:solidFill>
                  <a:srgbClr val="FFFFFE"/>
                </a:solidFill>
                <a:latin typeface="Trebuchet MS"/>
                <a:cs typeface="Trebuchet MS"/>
              </a:rPr>
              <a:t>allt</a:t>
            </a:r>
            <a:r>
              <a:rPr sz="1400" spc="-65" dirty="0">
                <a:solidFill>
                  <a:srgbClr val="FFFFFE"/>
                </a:solidFill>
                <a:latin typeface="Trebuchet MS"/>
                <a:cs typeface="Trebuchet MS"/>
              </a:rPr>
              <a:t> </a:t>
            </a:r>
            <a:r>
              <a:rPr sz="1400" spc="-10" dirty="0">
                <a:solidFill>
                  <a:srgbClr val="FFFFFE"/>
                </a:solidFill>
                <a:latin typeface="Trebuchet MS"/>
                <a:cs typeface="Trebuchet MS"/>
              </a:rPr>
              <a:t>från</a:t>
            </a:r>
            <a:r>
              <a:rPr sz="1400" spc="-75" dirty="0">
                <a:solidFill>
                  <a:srgbClr val="FFFFFE"/>
                </a:solidFill>
                <a:latin typeface="Trebuchet MS"/>
                <a:cs typeface="Trebuchet MS"/>
              </a:rPr>
              <a:t> </a:t>
            </a:r>
            <a:r>
              <a:rPr sz="1400" spc="-90" dirty="0">
                <a:solidFill>
                  <a:srgbClr val="FFFFFE"/>
                </a:solidFill>
                <a:latin typeface="Trebuchet MS"/>
                <a:cs typeface="Trebuchet MS"/>
              </a:rPr>
              <a:t>att</a:t>
            </a:r>
            <a:r>
              <a:rPr sz="1400" spc="-65" dirty="0">
                <a:solidFill>
                  <a:srgbClr val="FFFFFE"/>
                </a:solidFill>
                <a:latin typeface="Trebuchet MS"/>
                <a:cs typeface="Trebuchet MS"/>
              </a:rPr>
              <a:t> </a:t>
            </a:r>
            <a:r>
              <a:rPr sz="1400" spc="20" dirty="0">
                <a:solidFill>
                  <a:srgbClr val="FFFFFE"/>
                </a:solidFill>
                <a:latin typeface="Trebuchet MS"/>
                <a:cs typeface="Trebuchet MS"/>
              </a:rPr>
              <a:t>analysera</a:t>
            </a:r>
            <a:r>
              <a:rPr sz="1400" spc="-75" dirty="0">
                <a:solidFill>
                  <a:srgbClr val="FFFFFE"/>
                </a:solidFill>
                <a:latin typeface="Trebuchet MS"/>
                <a:cs typeface="Trebuchet MS"/>
              </a:rPr>
              <a:t> </a:t>
            </a:r>
            <a:r>
              <a:rPr sz="1400" spc="-10" dirty="0">
                <a:solidFill>
                  <a:srgbClr val="FFFFFE"/>
                </a:solidFill>
                <a:latin typeface="Trebuchet MS"/>
                <a:cs typeface="Trebuchet MS"/>
              </a:rPr>
              <a:t>företagsdata,</a:t>
            </a:r>
            <a:r>
              <a:rPr sz="1400" spc="-185" dirty="0">
                <a:solidFill>
                  <a:srgbClr val="FFFFFE"/>
                </a:solidFill>
                <a:latin typeface="Trebuchet MS"/>
                <a:cs typeface="Trebuchet MS"/>
              </a:rPr>
              <a:t> </a:t>
            </a:r>
            <a:r>
              <a:rPr sz="1400" spc="55" dirty="0">
                <a:solidFill>
                  <a:srgbClr val="FFFFFE"/>
                </a:solidFill>
                <a:latin typeface="Trebuchet MS"/>
                <a:cs typeface="Trebuchet MS"/>
              </a:rPr>
              <a:t>prognoser</a:t>
            </a:r>
            <a:r>
              <a:rPr sz="1400" spc="-65" dirty="0">
                <a:solidFill>
                  <a:srgbClr val="FFFFFE"/>
                </a:solidFill>
                <a:latin typeface="Trebuchet MS"/>
                <a:cs typeface="Trebuchet MS"/>
              </a:rPr>
              <a:t> </a:t>
            </a:r>
            <a:r>
              <a:rPr sz="1400" spc="-10" dirty="0">
                <a:solidFill>
                  <a:srgbClr val="FFFFFE"/>
                </a:solidFill>
                <a:latin typeface="Trebuchet MS"/>
                <a:cs typeface="Trebuchet MS"/>
              </a:rPr>
              <a:t>från  </a:t>
            </a:r>
            <a:r>
              <a:rPr sz="1400" spc="30" dirty="0">
                <a:solidFill>
                  <a:srgbClr val="FFFFFE"/>
                </a:solidFill>
                <a:latin typeface="Trebuchet MS"/>
                <a:cs typeface="Trebuchet MS"/>
              </a:rPr>
              <a:t>historisk </a:t>
            </a:r>
            <a:r>
              <a:rPr sz="1400" spc="-30" dirty="0">
                <a:solidFill>
                  <a:srgbClr val="FFFFFE"/>
                </a:solidFill>
                <a:latin typeface="Trebuchet MS"/>
                <a:cs typeface="Trebuchet MS"/>
              </a:rPr>
              <a:t>data, </a:t>
            </a:r>
            <a:r>
              <a:rPr sz="1400" spc="35" dirty="0">
                <a:solidFill>
                  <a:srgbClr val="FFFFFE"/>
                </a:solidFill>
                <a:latin typeface="Trebuchet MS"/>
                <a:cs typeface="Trebuchet MS"/>
              </a:rPr>
              <a:t>optimering </a:t>
            </a:r>
            <a:r>
              <a:rPr sz="1400" spc="20" dirty="0">
                <a:solidFill>
                  <a:srgbClr val="FFFFFE"/>
                </a:solidFill>
                <a:latin typeface="Trebuchet MS"/>
                <a:cs typeface="Trebuchet MS"/>
              </a:rPr>
              <a:t>av </a:t>
            </a:r>
            <a:r>
              <a:rPr sz="1400" spc="5" dirty="0">
                <a:solidFill>
                  <a:srgbClr val="FFFFFE"/>
                </a:solidFill>
                <a:latin typeface="Trebuchet MS"/>
                <a:cs typeface="Trebuchet MS"/>
              </a:rPr>
              <a:t>strategier </a:t>
            </a:r>
            <a:r>
              <a:rPr sz="1400" spc="35" dirty="0">
                <a:solidFill>
                  <a:srgbClr val="FFFFFE"/>
                </a:solidFill>
                <a:latin typeface="Trebuchet MS"/>
                <a:cs typeface="Trebuchet MS"/>
              </a:rPr>
              <a:t>och  </a:t>
            </a:r>
            <a:r>
              <a:rPr sz="1400" spc="25" dirty="0">
                <a:solidFill>
                  <a:srgbClr val="FFFFFE"/>
                </a:solidFill>
                <a:latin typeface="Trebuchet MS"/>
                <a:cs typeface="Trebuchet MS"/>
              </a:rPr>
              <a:t>datavisualisering</a:t>
            </a:r>
            <a:endParaRPr sz="1400">
              <a:latin typeface="Trebuchet MS"/>
              <a:cs typeface="Trebuchet MS"/>
            </a:endParaRPr>
          </a:p>
        </p:txBody>
      </p:sp>
      <p:sp>
        <p:nvSpPr>
          <p:cNvPr id="34" name="object 34"/>
          <p:cNvSpPr txBox="1"/>
          <p:nvPr/>
        </p:nvSpPr>
        <p:spPr>
          <a:xfrm>
            <a:off x="6394615" y="2958084"/>
            <a:ext cx="946150" cy="238760"/>
          </a:xfrm>
          <a:prstGeom prst="rect">
            <a:avLst/>
          </a:prstGeom>
        </p:spPr>
        <p:txBody>
          <a:bodyPr vert="horz" wrap="square" lIns="0" tIns="12700" rIns="0" bIns="0" rtlCol="0">
            <a:spAutoFit/>
          </a:bodyPr>
          <a:lstStyle/>
          <a:p>
            <a:pPr marL="12700">
              <a:lnSpc>
                <a:spcPct val="100000"/>
              </a:lnSpc>
              <a:spcBef>
                <a:spcPts val="100"/>
              </a:spcBef>
            </a:pPr>
            <a:r>
              <a:rPr sz="1400" spc="10" dirty="0">
                <a:solidFill>
                  <a:srgbClr val="FFFFFE"/>
                </a:solidFill>
                <a:latin typeface="Trebuchet MS"/>
                <a:cs typeface="Trebuchet MS"/>
              </a:rPr>
              <a:t>Beslutsstöd</a:t>
            </a:r>
            <a:endParaRPr sz="1400">
              <a:latin typeface="Trebuchet MS"/>
              <a:cs typeface="Trebuchet MS"/>
            </a:endParaRPr>
          </a:p>
        </p:txBody>
      </p:sp>
      <p:sp>
        <p:nvSpPr>
          <p:cNvPr id="35" name="object 35"/>
          <p:cNvSpPr txBox="1"/>
          <p:nvPr/>
        </p:nvSpPr>
        <p:spPr>
          <a:xfrm>
            <a:off x="6166015" y="3540252"/>
            <a:ext cx="5133340" cy="2741295"/>
          </a:xfrm>
          <a:prstGeom prst="rect">
            <a:avLst/>
          </a:prstGeom>
        </p:spPr>
        <p:txBody>
          <a:bodyPr vert="horz" wrap="square" lIns="0" tIns="12700" rIns="0" bIns="0" rtlCol="0">
            <a:spAutoFit/>
          </a:bodyPr>
          <a:lstStyle/>
          <a:p>
            <a:pPr marL="241300" marR="97155">
              <a:lnSpc>
                <a:spcPct val="107100"/>
              </a:lnSpc>
              <a:spcBef>
                <a:spcPts val="100"/>
              </a:spcBef>
            </a:pPr>
            <a:r>
              <a:rPr sz="1400" spc="50" dirty="0">
                <a:solidFill>
                  <a:srgbClr val="FFFFFE"/>
                </a:solidFill>
                <a:latin typeface="Trebuchet MS"/>
                <a:cs typeface="Trebuchet MS"/>
              </a:rPr>
              <a:t>Använder</a:t>
            </a:r>
            <a:r>
              <a:rPr sz="1400" spc="-70" dirty="0">
                <a:solidFill>
                  <a:srgbClr val="FFFFFE"/>
                </a:solidFill>
                <a:latin typeface="Trebuchet MS"/>
                <a:cs typeface="Trebuchet MS"/>
              </a:rPr>
              <a:t> </a:t>
            </a:r>
            <a:r>
              <a:rPr sz="1400" spc="-10" dirty="0">
                <a:solidFill>
                  <a:srgbClr val="FFFFFE"/>
                </a:solidFill>
                <a:latin typeface="Trebuchet MS"/>
                <a:cs typeface="Trebuchet MS"/>
              </a:rPr>
              <a:t>data</a:t>
            </a:r>
            <a:r>
              <a:rPr sz="1400" spc="-75" dirty="0">
                <a:solidFill>
                  <a:srgbClr val="FFFFFE"/>
                </a:solidFill>
                <a:latin typeface="Trebuchet MS"/>
                <a:cs typeface="Trebuchet MS"/>
              </a:rPr>
              <a:t> </a:t>
            </a:r>
            <a:r>
              <a:rPr sz="1400" spc="35" dirty="0">
                <a:solidFill>
                  <a:srgbClr val="FFFFFE"/>
                </a:solidFill>
                <a:latin typeface="Trebuchet MS"/>
                <a:cs typeface="Trebuchet MS"/>
              </a:rPr>
              <a:t>och</a:t>
            </a:r>
            <a:r>
              <a:rPr sz="1400" spc="-75" dirty="0">
                <a:solidFill>
                  <a:srgbClr val="FFFFFE"/>
                </a:solidFill>
                <a:latin typeface="Trebuchet MS"/>
                <a:cs typeface="Trebuchet MS"/>
              </a:rPr>
              <a:t> </a:t>
            </a:r>
            <a:r>
              <a:rPr sz="1400" spc="25" dirty="0">
                <a:solidFill>
                  <a:srgbClr val="FFFFFE"/>
                </a:solidFill>
                <a:latin typeface="Trebuchet MS"/>
                <a:cs typeface="Trebuchet MS"/>
              </a:rPr>
              <a:t>analyser</a:t>
            </a:r>
            <a:r>
              <a:rPr sz="1400" spc="-65" dirty="0">
                <a:solidFill>
                  <a:srgbClr val="FFFFFE"/>
                </a:solidFill>
                <a:latin typeface="Trebuchet MS"/>
                <a:cs typeface="Trebuchet MS"/>
              </a:rPr>
              <a:t> </a:t>
            </a:r>
            <a:r>
              <a:rPr sz="1400" spc="-10" dirty="0">
                <a:solidFill>
                  <a:srgbClr val="FFFFFE"/>
                </a:solidFill>
                <a:latin typeface="Trebuchet MS"/>
                <a:cs typeface="Trebuchet MS"/>
              </a:rPr>
              <a:t>för</a:t>
            </a:r>
            <a:r>
              <a:rPr sz="1400" spc="-65" dirty="0">
                <a:solidFill>
                  <a:srgbClr val="FFFFFE"/>
                </a:solidFill>
                <a:latin typeface="Trebuchet MS"/>
                <a:cs typeface="Trebuchet MS"/>
              </a:rPr>
              <a:t> </a:t>
            </a:r>
            <a:r>
              <a:rPr sz="1400" spc="5" dirty="0">
                <a:solidFill>
                  <a:srgbClr val="FFFFFE"/>
                </a:solidFill>
                <a:latin typeface="Trebuchet MS"/>
                <a:cs typeface="Trebuchet MS"/>
              </a:rPr>
              <a:t>innovation</a:t>
            </a:r>
            <a:r>
              <a:rPr sz="1400" spc="-75" dirty="0">
                <a:solidFill>
                  <a:srgbClr val="FFFFFE"/>
                </a:solidFill>
                <a:latin typeface="Trebuchet MS"/>
                <a:cs typeface="Trebuchet MS"/>
              </a:rPr>
              <a:t> </a:t>
            </a:r>
            <a:r>
              <a:rPr sz="1400" spc="40" dirty="0">
                <a:solidFill>
                  <a:srgbClr val="FFFFFE"/>
                </a:solidFill>
                <a:latin typeface="Trebuchet MS"/>
                <a:cs typeface="Trebuchet MS"/>
              </a:rPr>
              <a:t>men</a:t>
            </a:r>
            <a:r>
              <a:rPr sz="1400" spc="-70" dirty="0">
                <a:solidFill>
                  <a:srgbClr val="FFFFFE"/>
                </a:solidFill>
                <a:latin typeface="Trebuchet MS"/>
                <a:cs typeface="Trebuchet MS"/>
              </a:rPr>
              <a:t> </a:t>
            </a:r>
            <a:r>
              <a:rPr sz="1400" spc="-35" dirty="0">
                <a:solidFill>
                  <a:srgbClr val="FFFFFE"/>
                </a:solidFill>
                <a:latin typeface="Trebuchet MS"/>
                <a:cs typeface="Trebuchet MS"/>
              </a:rPr>
              <a:t>till</a:t>
            </a:r>
            <a:r>
              <a:rPr sz="1400" spc="-70" dirty="0">
                <a:solidFill>
                  <a:srgbClr val="FFFFFE"/>
                </a:solidFill>
                <a:latin typeface="Trebuchet MS"/>
                <a:cs typeface="Trebuchet MS"/>
              </a:rPr>
              <a:t> </a:t>
            </a:r>
            <a:r>
              <a:rPr sz="1400" spc="-80" dirty="0">
                <a:solidFill>
                  <a:srgbClr val="FFFFFE"/>
                </a:solidFill>
                <a:latin typeface="Trebuchet MS"/>
                <a:cs typeface="Trebuchet MS"/>
              </a:rPr>
              <a:t>ett</a:t>
            </a:r>
            <a:r>
              <a:rPr sz="1400" spc="-65" dirty="0">
                <a:solidFill>
                  <a:srgbClr val="FFFFFE"/>
                </a:solidFill>
                <a:latin typeface="Trebuchet MS"/>
                <a:cs typeface="Trebuchet MS"/>
              </a:rPr>
              <a:t> </a:t>
            </a:r>
            <a:r>
              <a:rPr sz="1400" spc="-30" dirty="0">
                <a:solidFill>
                  <a:srgbClr val="FFFFFE"/>
                </a:solidFill>
                <a:latin typeface="Trebuchet MS"/>
                <a:cs typeface="Trebuchet MS"/>
              </a:rPr>
              <a:t>brett  </a:t>
            </a:r>
            <a:r>
              <a:rPr sz="1400" spc="35" dirty="0">
                <a:solidFill>
                  <a:srgbClr val="FFFFFE"/>
                </a:solidFill>
                <a:latin typeface="Trebuchet MS"/>
                <a:cs typeface="Trebuchet MS"/>
              </a:rPr>
              <a:t>spektrum</a:t>
            </a:r>
            <a:r>
              <a:rPr sz="1400" spc="-80" dirty="0">
                <a:solidFill>
                  <a:srgbClr val="FFFFFE"/>
                </a:solidFill>
                <a:latin typeface="Trebuchet MS"/>
                <a:cs typeface="Trebuchet MS"/>
              </a:rPr>
              <a:t> </a:t>
            </a:r>
            <a:r>
              <a:rPr sz="1400" spc="15" dirty="0">
                <a:solidFill>
                  <a:srgbClr val="FFFFFE"/>
                </a:solidFill>
                <a:latin typeface="Trebuchet MS"/>
                <a:cs typeface="Trebuchet MS"/>
              </a:rPr>
              <a:t>branscher,</a:t>
            </a:r>
            <a:r>
              <a:rPr sz="1400" spc="-185" dirty="0">
                <a:solidFill>
                  <a:srgbClr val="FFFFFE"/>
                </a:solidFill>
                <a:latin typeface="Trebuchet MS"/>
                <a:cs typeface="Trebuchet MS"/>
              </a:rPr>
              <a:t> </a:t>
            </a:r>
            <a:r>
              <a:rPr sz="1400" spc="45" dirty="0">
                <a:solidFill>
                  <a:srgbClr val="FFFFFE"/>
                </a:solidFill>
                <a:latin typeface="Trebuchet MS"/>
                <a:cs typeface="Trebuchet MS"/>
              </a:rPr>
              <a:t>ex</a:t>
            </a:r>
            <a:r>
              <a:rPr sz="1400" spc="-70" dirty="0">
                <a:solidFill>
                  <a:srgbClr val="FFFFFE"/>
                </a:solidFill>
                <a:latin typeface="Trebuchet MS"/>
                <a:cs typeface="Trebuchet MS"/>
              </a:rPr>
              <a:t> </a:t>
            </a:r>
            <a:r>
              <a:rPr sz="1400" spc="20" dirty="0">
                <a:solidFill>
                  <a:srgbClr val="FFFFFE"/>
                </a:solidFill>
                <a:latin typeface="Trebuchet MS"/>
                <a:cs typeface="Trebuchet MS"/>
              </a:rPr>
              <a:t>akademi,</a:t>
            </a:r>
            <a:r>
              <a:rPr sz="1400" spc="-185" dirty="0">
                <a:solidFill>
                  <a:srgbClr val="FFFFFE"/>
                </a:solidFill>
                <a:latin typeface="Trebuchet MS"/>
                <a:cs typeface="Trebuchet MS"/>
              </a:rPr>
              <a:t> </a:t>
            </a:r>
            <a:r>
              <a:rPr sz="1400" spc="20" dirty="0">
                <a:solidFill>
                  <a:srgbClr val="FFFFFE"/>
                </a:solidFill>
                <a:latin typeface="Trebuchet MS"/>
                <a:cs typeface="Trebuchet MS"/>
              </a:rPr>
              <a:t>teknik</a:t>
            </a:r>
            <a:r>
              <a:rPr sz="1400" spc="-80" dirty="0">
                <a:solidFill>
                  <a:srgbClr val="FFFFFE"/>
                </a:solidFill>
                <a:latin typeface="Trebuchet MS"/>
                <a:cs typeface="Trebuchet MS"/>
              </a:rPr>
              <a:t> </a:t>
            </a:r>
            <a:r>
              <a:rPr sz="1400" spc="40" dirty="0">
                <a:solidFill>
                  <a:srgbClr val="FFFFFE"/>
                </a:solidFill>
                <a:latin typeface="Trebuchet MS"/>
                <a:cs typeface="Trebuchet MS"/>
              </a:rPr>
              <a:t>men</a:t>
            </a:r>
            <a:r>
              <a:rPr sz="1400" spc="-75" dirty="0">
                <a:solidFill>
                  <a:srgbClr val="FFFFFE"/>
                </a:solidFill>
                <a:latin typeface="Trebuchet MS"/>
                <a:cs typeface="Trebuchet MS"/>
              </a:rPr>
              <a:t> </a:t>
            </a:r>
            <a:r>
              <a:rPr sz="1400" spc="45" dirty="0">
                <a:solidFill>
                  <a:srgbClr val="FFFFFE"/>
                </a:solidFill>
                <a:latin typeface="Trebuchet MS"/>
                <a:cs typeface="Trebuchet MS"/>
              </a:rPr>
              <a:t>också</a:t>
            </a:r>
            <a:r>
              <a:rPr sz="1400" spc="-80" dirty="0">
                <a:solidFill>
                  <a:srgbClr val="FFFFFE"/>
                </a:solidFill>
                <a:latin typeface="Trebuchet MS"/>
                <a:cs typeface="Trebuchet MS"/>
              </a:rPr>
              <a:t> </a:t>
            </a:r>
            <a:r>
              <a:rPr sz="1400" spc="5" dirty="0">
                <a:solidFill>
                  <a:srgbClr val="FFFFFE"/>
                </a:solidFill>
                <a:latin typeface="Trebuchet MS"/>
                <a:cs typeface="Trebuchet MS"/>
              </a:rPr>
              <a:t>finans</a:t>
            </a:r>
            <a:endParaRPr sz="1400">
              <a:latin typeface="Trebuchet MS"/>
              <a:cs typeface="Trebuchet MS"/>
            </a:endParaRPr>
          </a:p>
          <a:p>
            <a:pPr marL="241300" marR="615315" indent="-228600">
              <a:lnSpc>
                <a:spcPct val="107100"/>
              </a:lnSpc>
              <a:spcBef>
                <a:spcPts val="1080"/>
              </a:spcBef>
              <a:buClr>
                <a:srgbClr val="10B6F4"/>
              </a:buClr>
              <a:buSzPct val="107142"/>
              <a:buFont typeface="Wingdings"/>
              <a:buChar char=""/>
              <a:tabLst>
                <a:tab pos="240665" algn="l"/>
                <a:tab pos="241300" algn="l"/>
              </a:tabLst>
            </a:pPr>
            <a:r>
              <a:rPr sz="1400" spc="40" dirty="0">
                <a:solidFill>
                  <a:srgbClr val="FFFFFE"/>
                </a:solidFill>
                <a:latin typeface="Trebuchet MS"/>
                <a:cs typeface="Trebuchet MS"/>
              </a:rPr>
              <a:t>Business</a:t>
            </a:r>
            <a:r>
              <a:rPr sz="1400" spc="-75" dirty="0">
                <a:solidFill>
                  <a:srgbClr val="FFFFFE"/>
                </a:solidFill>
                <a:latin typeface="Trebuchet MS"/>
                <a:cs typeface="Trebuchet MS"/>
              </a:rPr>
              <a:t> </a:t>
            </a:r>
            <a:r>
              <a:rPr sz="1400" spc="20" dirty="0">
                <a:solidFill>
                  <a:srgbClr val="FFFFFE"/>
                </a:solidFill>
                <a:latin typeface="Trebuchet MS"/>
                <a:cs typeface="Trebuchet MS"/>
              </a:rPr>
              <a:t>Analytics</a:t>
            </a:r>
            <a:r>
              <a:rPr sz="1400" spc="-70" dirty="0">
                <a:solidFill>
                  <a:srgbClr val="FFFFFE"/>
                </a:solidFill>
                <a:latin typeface="Trebuchet MS"/>
                <a:cs typeface="Trebuchet MS"/>
              </a:rPr>
              <a:t> </a:t>
            </a:r>
            <a:r>
              <a:rPr sz="1400" spc="40" dirty="0">
                <a:solidFill>
                  <a:srgbClr val="FFFFFE"/>
                </a:solidFill>
                <a:latin typeface="Trebuchet MS"/>
                <a:cs typeface="Trebuchet MS"/>
              </a:rPr>
              <a:t>mer</a:t>
            </a:r>
            <a:r>
              <a:rPr sz="1400" spc="-70" dirty="0">
                <a:solidFill>
                  <a:srgbClr val="FFFFFE"/>
                </a:solidFill>
                <a:latin typeface="Trebuchet MS"/>
                <a:cs typeface="Trebuchet MS"/>
              </a:rPr>
              <a:t> </a:t>
            </a:r>
            <a:r>
              <a:rPr sz="1400" spc="5" dirty="0">
                <a:solidFill>
                  <a:srgbClr val="FFFFFE"/>
                </a:solidFill>
                <a:latin typeface="Trebuchet MS"/>
                <a:cs typeface="Trebuchet MS"/>
              </a:rPr>
              <a:t>strategisk,</a:t>
            </a:r>
            <a:r>
              <a:rPr sz="1400" spc="-180" dirty="0">
                <a:solidFill>
                  <a:srgbClr val="FFFFFE"/>
                </a:solidFill>
                <a:latin typeface="Trebuchet MS"/>
                <a:cs typeface="Trebuchet MS"/>
              </a:rPr>
              <a:t> </a:t>
            </a:r>
            <a:r>
              <a:rPr sz="1400" spc="5" dirty="0">
                <a:solidFill>
                  <a:srgbClr val="FFFFFE"/>
                </a:solidFill>
                <a:latin typeface="Trebuchet MS"/>
                <a:cs typeface="Trebuchet MS"/>
              </a:rPr>
              <a:t>Data</a:t>
            </a:r>
            <a:r>
              <a:rPr sz="1400" spc="-80" dirty="0">
                <a:solidFill>
                  <a:srgbClr val="FFFFFE"/>
                </a:solidFill>
                <a:latin typeface="Trebuchet MS"/>
                <a:cs typeface="Trebuchet MS"/>
              </a:rPr>
              <a:t> </a:t>
            </a:r>
            <a:r>
              <a:rPr sz="1400" spc="-5" dirty="0">
                <a:solidFill>
                  <a:srgbClr val="FFFFFE"/>
                </a:solidFill>
                <a:latin typeface="Trebuchet MS"/>
                <a:cs typeface="Trebuchet MS"/>
              </a:rPr>
              <a:t>Scientist</a:t>
            </a:r>
            <a:r>
              <a:rPr sz="1400" spc="-65" dirty="0">
                <a:solidFill>
                  <a:srgbClr val="FFFFFE"/>
                </a:solidFill>
                <a:latin typeface="Trebuchet MS"/>
                <a:cs typeface="Trebuchet MS"/>
              </a:rPr>
              <a:t> </a:t>
            </a:r>
            <a:r>
              <a:rPr sz="1400" spc="40" dirty="0">
                <a:solidFill>
                  <a:srgbClr val="FFFFFE"/>
                </a:solidFill>
                <a:latin typeface="Trebuchet MS"/>
                <a:cs typeface="Trebuchet MS"/>
              </a:rPr>
              <a:t>mer  </a:t>
            </a:r>
            <a:r>
              <a:rPr sz="1400" spc="25" dirty="0">
                <a:solidFill>
                  <a:srgbClr val="FFFFFE"/>
                </a:solidFill>
                <a:latin typeface="Trebuchet MS"/>
                <a:cs typeface="Trebuchet MS"/>
              </a:rPr>
              <a:t>teknisk</a:t>
            </a:r>
            <a:endParaRPr sz="1400">
              <a:latin typeface="Trebuchet MS"/>
              <a:cs typeface="Trebuchet MS"/>
            </a:endParaRPr>
          </a:p>
          <a:p>
            <a:pPr marL="241300" marR="5080" indent="-228600">
              <a:lnSpc>
                <a:spcPct val="109000"/>
              </a:lnSpc>
              <a:spcBef>
                <a:spcPts val="1075"/>
              </a:spcBef>
              <a:buClr>
                <a:srgbClr val="10B6F4"/>
              </a:buClr>
              <a:buSzPct val="107142"/>
              <a:buFont typeface="Wingdings"/>
              <a:buChar char=""/>
              <a:tabLst>
                <a:tab pos="240665" algn="l"/>
                <a:tab pos="241300" algn="l"/>
              </a:tabLst>
            </a:pPr>
            <a:r>
              <a:rPr sz="1400" spc="35" dirty="0">
                <a:solidFill>
                  <a:srgbClr val="FFFFFE"/>
                </a:solidFill>
                <a:latin typeface="Trebuchet MS"/>
                <a:cs typeface="Trebuchet MS"/>
              </a:rPr>
              <a:t>Kursen</a:t>
            </a:r>
            <a:r>
              <a:rPr sz="1400" spc="-75" dirty="0">
                <a:solidFill>
                  <a:srgbClr val="FFFFFE"/>
                </a:solidFill>
                <a:latin typeface="Trebuchet MS"/>
                <a:cs typeface="Trebuchet MS"/>
              </a:rPr>
              <a:t> </a:t>
            </a:r>
            <a:r>
              <a:rPr sz="1400" spc="40" dirty="0">
                <a:solidFill>
                  <a:srgbClr val="FFFFFE"/>
                </a:solidFill>
                <a:latin typeface="Trebuchet MS"/>
                <a:cs typeface="Trebuchet MS"/>
              </a:rPr>
              <a:t>Business</a:t>
            </a:r>
            <a:r>
              <a:rPr sz="1400" spc="-75" dirty="0">
                <a:solidFill>
                  <a:srgbClr val="FFFFFE"/>
                </a:solidFill>
                <a:latin typeface="Trebuchet MS"/>
                <a:cs typeface="Trebuchet MS"/>
              </a:rPr>
              <a:t> </a:t>
            </a:r>
            <a:r>
              <a:rPr sz="1400" spc="20" dirty="0">
                <a:solidFill>
                  <a:srgbClr val="FFFFFE"/>
                </a:solidFill>
                <a:latin typeface="Trebuchet MS"/>
                <a:cs typeface="Trebuchet MS"/>
              </a:rPr>
              <a:t>Analytics</a:t>
            </a:r>
            <a:r>
              <a:rPr sz="1400" spc="-70" dirty="0">
                <a:solidFill>
                  <a:srgbClr val="FFFFFE"/>
                </a:solidFill>
                <a:latin typeface="Trebuchet MS"/>
                <a:cs typeface="Trebuchet MS"/>
              </a:rPr>
              <a:t> </a:t>
            </a:r>
            <a:r>
              <a:rPr sz="1400" spc="15" dirty="0">
                <a:solidFill>
                  <a:srgbClr val="FFFFFE"/>
                </a:solidFill>
                <a:latin typeface="Trebuchet MS"/>
                <a:cs typeface="Trebuchet MS"/>
              </a:rPr>
              <a:t>är</a:t>
            </a:r>
            <a:r>
              <a:rPr sz="1400" spc="-65" dirty="0">
                <a:solidFill>
                  <a:srgbClr val="FFFFFE"/>
                </a:solidFill>
                <a:latin typeface="Trebuchet MS"/>
                <a:cs typeface="Trebuchet MS"/>
              </a:rPr>
              <a:t> </a:t>
            </a:r>
            <a:r>
              <a:rPr sz="1400" spc="-10" dirty="0">
                <a:solidFill>
                  <a:srgbClr val="FFFFFE"/>
                </a:solidFill>
                <a:latin typeface="Trebuchet MS"/>
                <a:cs typeface="Trebuchet MS"/>
              </a:rPr>
              <a:t>för</a:t>
            </a:r>
            <a:r>
              <a:rPr sz="1400" spc="-65" dirty="0">
                <a:solidFill>
                  <a:srgbClr val="FFFFFE"/>
                </a:solidFill>
                <a:latin typeface="Trebuchet MS"/>
                <a:cs typeface="Trebuchet MS"/>
              </a:rPr>
              <a:t> </a:t>
            </a:r>
            <a:r>
              <a:rPr sz="1400" spc="-90" dirty="0">
                <a:solidFill>
                  <a:srgbClr val="FFFFFE"/>
                </a:solidFill>
                <a:latin typeface="Trebuchet MS"/>
                <a:cs typeface="Trebuchet MS"/>
              </a:rPr>
              <a:t>att</a:t>
            </a:r>
            <a:r>
              <a:rPr sz="1400" spc="-70" dirty="0">
                <a:solidFill>
                  <a:srgbClr val="FFFFFE"/>
                </a:solidFill>
                <a:latin typeface="Trebuchet MS"/>
                <a:cs typeface="Trebuchet MS"/>
              </a:rPr>
              <a:t> </a:t>
            </a:r>
            <a:r>
              <a:rPr sz="1400" spc="20" dirty="0">
                <a:solidFill>
                  <a:srgbClr val="FFFFFE"/>
                </a:solidFill>
                <a:latin typeface="Trebuchet MS"/>
                <a:cs typeface="Trebuchet MS"/>
              </a:rPr>
              <a:t>ni</a:t>
            </a:r>
            <a:r>
              <a:rPr sz="1400" spc="-65" dirty="0">
                <a:solidFill>
                  <a:srgbClr val="FFFFFE"/>
                </a:solidFill>
                <a:latin typeface="Trebuchet MS"/>
                <a:cs typeface="Trebuchet MS"/>
              </a:rPr>
              <a:t> </a:t>
            </a:r>
            <a:r>
              <a:rPr sz="1400" spc="55" dirty="0">
                <a:solidFill>
                  <a:srgbClr val="FFFFFE"/>
                </a:solidFill>
                <a:latin typeface="Trebuchet MS"/>
                <a:cs typeface="Trebuchet MS"/>
              </a:rPr>
              <a:t>ska</a:t>
            </a:r>
            <a:r>
              <a:rPr sz="1400" spc="-75" dirty="0">
                <a:solidFill>
                  <a:srgbClr val="FFFFFE"/>
                </a:solidFill>
                <a:latin typeface="Trebuchet MS"/>
                <a:cs typeface="Trebuchet MS"/>
              </a:rPr>
              <a:t> </a:t>
            </a:r>
            <a:r>
              <a:rPr sz="1400" dirty="0">
                <a:solidFill>
                  <a:srgbClr val="FFFFFE"/>
                </a:solidFill>
                <a:latin typeface="Trebuchet MS"/>
                <a:cs typeface="Trebuchet MS"/>
              </a:rPr>
              <a:t>lära</a:t>
            </a:r>
            <a:r>
              <a:rPr sz="1400" spc="-75" dirty="0">
                <a:solidFill>
                  <a:srgbClr val="FFFFFE"/>
                </a:solidFill>
                <a:latin typeface="Trebuchet MS"/>
                <a:cs typeface="Trebuchet MS"/>
              </a:rPr>
              <a:t> </a:t>
            </a:r>
            <a:r>
              <a:rPr sz="1400" spc="35" dirty="0">
                <a:solidFill>
                  <a:srgbClr val="FFFFFE"/>
                </a:solidFill>
                <a:latin typeface="Trebuchet MS"/>
                <a:cs typeface="Trebuchet MS"/>
              </a:rPr>
              <a:t>er</a:t>
            </a:r>
            <a:r>
              <a:rPr sz="1400" spc="-65" dirty="0">
                <a:solidFill>
                  <a:srgbClr val="FFFFFE"/>
                </a:solidFill>
                <a:latin typeface="Trebuchet MS"/>
                <a:cs typeface="Trebuchet MS"/>
              </a:rPr>
              <a:t> </a:t>
            </a:r>
            <a:r>
              <a:rPr sz="1400" spc="40" dirty="0">
                <a:solidFill>
                  <a:srgbClr val="FFFFFE"/>
                </a:solidFill>
                <a:latin typeface="Trebuchet MS"/>
                <a:cs typeface="Trebuchet MS"/>
              </a:rPr>
              <a:t>verktyg</a:t>
            </a:r>
            <a:r>
              <a:rPr sz="1400" spc="-70" dirty="0">
                <a:solidFill>
                  <a:srgbClr val="FFFFFE"/>
                </a:solidFill>
                <a:latin typeface="Trebuchet MS"/>
                <a:cs typeface="Trebuchet MS"/>
              </a:rPr>
              <a:t> </a:t>
            </a:r>
            <a:r>
              <a:rPr sz="1400" spc="-10" dirty="0">
                <a:solidFill>
                  <a:srgbClr val="FFFFFE"/>
                </a:solidFill>
                <a:latin typeface="Trebuchet MS"/>
                <a:cs typeface="Trebuchet MS"/>
              </a:rPr>
              <a:t>för  </a:t>
            </a:r>
            <a:r>
              <a:rPr sz="1400" spc="-90" dirty="0">
                <a:solidFill>
                  <a:srgbClr val="FFFFFE"/>
                </a:solidFill>
                <a:latin typeface="Trebuchet MS"/>
                <a:cs typeface="Trebuchet MS"/>
              </a:rPr>
              <a:t>att </a:t>
            </a:r>
            <a:r>
              <a:rPr sz="1400" spc="-55" dirty="0">
                <a:solidFill>
                  <a:srgbClr val="FFFFFE"/>
                </a:solidFill>
                <a:latin typeface="Trebuchet MS"/>
                <a:cs typeface="Trebuchet MS"/>
              </a:rPr>
              <a:t>få </a:t>
            </a:r>
            <a:r>
              <a:rPr sz="1400" spc="10" dirty="0">
                <a:solidFill>
                  <a:srgbClr val="FFFFFE"/>
                </a:solidFill>
                <a:latin typeface="Trebuchet MS"/>
                <a:cs typeface="Trebuchet MS"/>
              </a:rPr>
              <a:t>insikt </a:t>
            </a:r>
            <a:r>
              <a:rPr sz="1400" spc="5" dirty="0">
                <a:solidFill>
                  <a:srgbClr val="FFFFFE"/>
                </a:solidFill>
                <a:latin typeface="Trebuchet MS"/>
                <a:cs typeface="Trebuchet MS"/>
              </a:rPr>
              <a:t>i </a:t>
            </a:r>
            <a:r>
              <a:rPr sz="1400" spc="-80" dirty="0">
                <a:solidFill>
                  <a:srgbClr val="FFFFFE"/>
                </a:solidFill>
                <a:latin typeface="Trebuchet MS"/>
                <a:cs typeface="Trebuchet MS"/>
              </a:rPr>
              <a:t>ett </a:t>
            </a:r>
            <a:r>
              <a:rPr sz="1400" spc="-25" dirty="0">
                <a:solidFill>
                  <a:srgbClr val="FFFFFE"/>
                </a:solidFill>
                <a:latin typeface="Trebuchet MS"/>
                <a:cs typeface="Trebuchet MS"/>
              </a:rPr>
              <a:t>företag. </a:t>
            </a:r>
            <a:r>
              <a:rPr sz="1400" spc="30" dirty="0">
                <a:solidFill>
                  <a:srgbClr val="FFFFFE"/>
                </a:solidFill>
                <a:latin typeface="Trebuchet MS"/>
                <a:cs typeface="Trebuchet MS"/>
              </a:rPr>
              <a:t>Kan </a:t>
            </a:r>
            <a:r>
              <a:rPr sz="1400" spc="15" dirty="0">
                <a:solidFill>
                  <a:srgbClr val="FFFFFE"/>
                </a:solidFill>
                <a:latin typeface="Trebuchet MS"/>
                <a:cs typeface="Trebuchet MS"/>
              </a:rPr>
              <a:t>vara </a:t>
            </a:r>
            <a:r>
              <a:rPr sz="1400" spc="-50" dirty="0">
                <a:solidFill>
                  <a:srgbClr val="FFFFFE"/>
                </a:solidFill>
                <a:latin typeface="Trebuchet MS"/>
                <a:cs typeface="Trebuchet MS"/>
              </a:rPr>
              <a:t>alt </a:t>
            </a:r>
            <a:r>
              <a:rPr sz="1400" spc="-10" dirty="0">
                <a:solidFill>
                  <a:srgbClr val="FFFFFE"/>
                </a:solidFill>
                <a:latin typeface="Trebuchet MS"/>
                <a:cs typeface="Trebuchet MS"/>
              </a:rPr>
              <a:t>från </a:t>
            </a:r>
            <a:r>
              <a:rPr sz="1400" spc="-90" dirty="0">
                <a:solidFill>
                  <a:srgbClr val="FFFFFE"/>
                </a:solidFill>
                <a:latin typeface="Trebuchet MS"/>
                <a:cs typeface="Trebuchet MS"/>
              </a:rPr>
              <a:t>att </a:t>
            </a:r>
            <a:r>
              <a:rPr sz="1400" spc="50" dirty="0">
                <a:solidFill>
                  <a:srgbClr val="FFFFFE"/>
                </a:solidFill>
                <a:latin typeface="Trebuchet MS"/>
                <a:cs typeface="Trebuchet MS"/>
              </a:rPr>
              <a:t>skapa business  </a:t>
            </a:r>
            <a:r>
              <a:rPr sz="1400" spc="-5" dirty="0">
                <a:solidFill>
                  <a:srgbClr val="FFFFFE"/>
                </a:solidFill>
                <a:latin typeface="Trebuchet MS"/>
                <a:cs typeface="Trebuchet MS"/>
              </a:rPr>
              <a:t>case, </a:t>
            </a:r>
            <a:r>
              <a:rPr sz="1400" spc="-55" dirty="0">
                <a:solidFill>
                  <a:srgbClr val="FFFFFE"/>
                </a:solidFill>
                <a:latin typeface="Trebuchet MS"/>
                <a:cs typeface="Trebuchet MS"/>
              </a:rPr>
              <a:t>få </a:t>
            </a:r>
            <a:r>
              <a:rPr sz="1400" spc="5" dirty="0">
                <a:solidFill>
                  <a:srgbClr val="FFFFFE"/>
                </a:solidFill>
                <a:latin typeface="Trebuchet MS"/>
                <a:cs typeface="Trebuchet MS"/>
              </a:rPr>
              <a:t>information </a:t>
            </a:r>
            <a:r>
              <a:rPr sz="1400" spc="-10" dirty="0">
                <a:solidFill>
                  <a:srgbClr val="FFFFFE"/>
                </a:solidFill>
                <a:latin typeface="Trebuchet MS"/>
                <a:cs typeface="Trebuchet MS"/>
              </a:rPr>
              <a:t>från </a:t>
            </a:r>
            <a:r>
              <a:rPr sz="1400" spc="5" dirty="0">
                <a:solidFill>
                  <a:srgbClr val="FFFFFE"/>
                </a:solidFill>
                <a:latin typeface="Trebuchet MS"/>
                <a:cs typeface="Trebuchet MS"/>
              </a:rPr>
              <a:t>intressenter </a:t>
            </a:r>
            <a:r>
              <a:rPr sz="1400" spc="15" dirty="0">
                <a:solidFill>
                  <a:srgbClr val="FFFFFE"/>
                </a:solidFill>
                <a:latin typeface="Trebuchet MS"/>
                <a:cs typeface="Trebuchet MS"/>
              </a:rPr>
              <a:t>eller </a:t>
            </a:r>
            <a:r>
              <a:rPr sz="1400" spc="20" dirty="0">
                <a:solidFill>
                  <a:srgbClr val="FFFFFE"/>
                </a:solidFill>
                <a:latin typeface="Trebuchet MS"/>
                <a:cs typeface="Trebuchet MS"/>
              </a:rPr>
              <a:t>validera  </a:t>
            </a:r>
            <a:r>
              <a:rPr sz="1400" spc="40" dirty="0">
                <a:solidFill>
                  <a:srgbClr val="FFFFFE"/>
                </a:solidFill>
                <a:latin typeface="Trebuchet MS"/>
                <a:cs typeface="Trebuchet MS"/>
              </a:rPr>
              <a:t>lösningar </a:t>
            </a:r>
            <a:r>
              <a:rPr sz="1400" spc="50" dirty="0">
                <a:solidFill>
                  <a:srgbClr val="FFFFFE"/>
                </a:solidFill>
                <a:latin typeface="Trebuchet MS"/>
                <a:cs typeface="Trebuchet MS"/>
              </a:rPr>
              <a:t>på</a:t>
            </a:r>
            <a:r>
              <a:rPr sz="1400" spc="-195" dirty="0">
                <a:solidFill>
                  <a:srgbClr val="FFFFFE"/>
                </a:solidFill>
                <a:latin typeface="Trebuchet MS"/>
                <a:cs typeface="Trebuchet MS"/>
              </a:rPr>
              <a:t> </a:t>
            </a:r>
            <a:r>
              <a:rPr sz="1400" spc="40" dirty="0">
                <a:solidFill>
                  <a:srgbClr val="FFFFFE"/>
                </a:solidFill>
                <a:latin typeface="Trebuchet MS"/>
                <a:cs typeface="Trebuchet MS"/>
              </a:rPr>
              <a:t>problem</a:t>
            </a:r>
            <a:endParaRPr sz="1400">
              <a:latin typeface="Trebuchet MS"/>
              <a:cs typeface="Trebuchet MS"/>
            </a:endParaRPr>
          </a:p>
          <a:p>
            <a:pPr marL="241300" marR="363855" indent="-228600">
              <a:lnSpc>
                <a:spcPct val="107100"/>
              </a:lnSpc>
              <a:spcBef>
                <a:spcPts val="1100"/>
              </a:spcBef>
              <a:buClr>
                <a:srgbClr val="10B6F4"/>
              </a:buClr>
              <a:buSzPct val="107142"/>
              <a:buFont typeface="Wingdings"/>
              <a:buChar char=""/>
              <a:tabLst>
                <a:tab pos="240665" algn="l"/>
                <a:tab pos="241300" algn="l"/>
              </a:tabLst>
            </a:pPr>
            <a:r>
              <a:rPr sz="1400" spc="40" dirty="0">
                <a:solidFill>
                  <a:srgbClr val="FFFFFE"/>
                </a:solidFill>
                <a:latin typeface="Trebuchet MS"/>
                <a:cs typeface="Trebuchet MS"/>
              </a:rPr>
              <a:t>Business</a:t>
            </a:r>
            <a:r>
              <a:rPr sz="1400" spc="-80" dirty="0">
                <a:solidFill>
                  <a:srgbClr val="FFFFFE"/>
                </a:solidFill>
                <a:latin typeface="Trebuchet MS"/>
                <a:cs typeface="Trebuchet MS"/>
              </a:rPr>
              <a:t> </a:t>
            </a:r>
            <a:r>
              <a:rPr sz="1400" spc="30" dirty="0">
                <a:solidFill>
                  <a:srgbClr val="FFFFFE"/>
                </a:solidFill>
                <a:latin typeface="Trebuchet MS"/>
                <a:cs typeface="Trebuchet MS"/>
              </a:rPr>
              <a:t>Analysts</a:t>
            </a:r>
            <a:r>
              <a:rPr sz="1400" spc="-80" dirty="0">
                <a:solidFill>
                  <a:srgbClr val="FFFFFE"/>
                </a:solidFill>
                <a:latin typeface="Trebuchet MS"/>
                <a:cs typeface="Trebuchet MS"/>
              </a:rPr>
              <a:t> </a:t>
            </a:r>
            <a:r>
              <a:rPr sz="1400" spc="40" dirty="0">
                <a:solidFill>
                  <a:srgbClr val="FFFFFE"/>
                </a:solidFill>
                <a:latin typeface="Trebuchet MS"/>
                <a:cs typeface="Trebuchet MS"/>
              </a:rPr>
              <a:t>kan</a:t>
            </a:r>
            <a:r>
              <a:rPr sz="1400" spc="-75" dirty="0">
                <a:solidFill>
                  <a:srgbClr val="FFFFFE"/>
                </a:solidFill>
                <a:latin typeface="Trebuchet MS"/>
                <a:cs typeface="Trebuchet MS"/>
              </a:rPr>
              <a:t> </a:t>
            </a:r>
            <a:r>
              <a:rPr sz="1400" spc="15" dirty="0">
                <a:solidFill>
                  <a:srgbClr val="FFFFFE"/>
                </a:solidFill>
                <a:latin typeface="Trebuchet MS"/>
                <a:cs typeface="Trebuchet MS"/>
              </a:rPr>
              <a:t>fungera</a:t>
            </a:r>
            <a:r>
              <a:rPr sz="1400" spc="-85" dirty="0">
                <a:solidFill>
                  <a:srgbClr val="FFFFFE"/>
                </a:solidFill>
                <a:latin typeface="Trebuchet MS"/>
                <a:cs typeface="Trebuchet MS"/>
              </a:rPr>
              <a:t> </a:t>
            </a:r>
            <a:r>
              <a:rPr sz="1400" spc="55" dirty="0">
                <a:solidFill>
                  <a:srgbClr val="FFFFFE"/>
                </a:solidFill>
                <a:latin typeface="Trebuchet MS"/>
                <a:cs typeface="Trebuchet MS"/>
              </a:rPr>
              <a:t>som</a:t>
            </a:r>
            <a:r>
              <a:rPr sz="1400" spc="-80" dirty="0">
                <a:solidFill>
                  <a:srgbClr val="FFFFFE"/>
                </a:solidFill>
                <a:latin typeface="Trebuchet MS"/>
                <a:cs typeface="Trebuchet MS"/>
              </a:rPr>
              <a:t> </a:t>
            </a:r>
            <a:r>
              <a:rPr sz="1400" spc="10" dirty="0">
                <a:solidFill>
                  <a:srgbClr val="FFFFFE"/>
                </a:solidFill>
                <a:latin typeface="Trebuchet MS"/>
                <a:cs typeface="Trebuchet MS"/>
              </a:rPr>
              <a:t>”informationskanal”  </a:t>
            </a:r>
            <a:r>
              <a:rPr sz="1400" spc="15" dirty="0">
                <a:solidFill>
                  <a:srgbClr val="FFFFFE"/>
                </a:solidFill>
                <a:latin typeface="Trebuchet MS"/>
                <a:cs typeface="Trebuchet MS"/>
              </a:rPr>
              <a:t>mellan </a:t>
            </a:r>
            <a:r>
              <a:rPr sz="1400" spc="-5" dirty="0">
                <a:solidFill>
                  <a:srgbClr val="FFFFFE"/>
                </a:solidFill>
                <a:latin typeface="Trebuchet MS"/>
                <a:cs typeface="Trebuchet MS"/>
              </a:rPr>
              <a:t>företag </a:t>
            </a:r>
            <a:r>
              <a:rPr sz="1400" spc="35" dirty="0">
                <a:solidFill>
                  <a:srgbClr val="FFFFFE"/>
                </a:solidFill>
                <a:latin typeface="Trebuchet MS"/>
                <a:cs typeface="Trebuchet MS"/>
              </a:rPr>
              <a:t>och</a:t>
            </a:r>
            <a:r>
              <a:rPr sz="1400" spc="-240" dirty="0">
                <a:solidFill>
                  <a:srgbClr val="FFFFFE"/>
                </a:solidFill>
                <a:latin typeface="Trebuchet MS"/>
                <a:cs typeface="Trebuchet MS"/>
              </a:rPr>
              <a:t> </a:t>
            </a:r>
            <a:r>
              <a:rPr sz="1400" spc="10" dirty="0">
                <a:solidFill>
                  <a:srgbClr val="FFFFFE"/>
                </a:solidFill>
                <a:latin typeface="Trebuchet MS"/>
                <a:cs typeface="Trebuchet MS"/>
              </a:rPr>
              <a:t>IT</a:t>
            </a:r>
            <a:endParaRPr sz="1400">
              <a:latin typeface="Trebuchet MS"/>
              <a:cs typeface="Trebuchet MS"/>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0" y="5788373"/>
            <a:ext cx="12192000" cy="1069975"/>
          </a:xfrm>
          <a:custGeom>
            <a:avLst/>
            <a:gdLst/>
            <a:ahLst/>
            <a:cxnLst/>
            <a:rect l="l" t="t" r="r" b="b"/>
            <a:pathLst>
              <a:path w="12192000" h="1069975">
                <a:moveTo>
                  <a:pt x="0" y="1069626"/>
                </a:moveTo>
                <a:lnTo>
                  <a:pt x="12192000" y="1069626"/>
                </a:lnTo>
                <a:lnTo>
                  <a:pt x="12192000" y="0"/>
                </a:lnTo>
                <a:lnTo>
                  <a:pt x="0" y="0"/>
                </a:lnTo>
                <a:lnTo>
                  <a:pt x="0" y="1069626"/>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0" y="0"/>
            <a:ext cx="12192000" cy="6848475"/>
            <a:chOff x="0" y="0"/>
            <a:chExt cx="12192000" cy="68484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9" name="object 19"/>
            <p:cNvSpPr/>
            <p:nvPr/>
          </p:nvSpPr>
          <p:spPr>
            <a:xfrm>
              <a:off x="0" y="0"/>
              <a:ext cx="12192000" cy="5788660"/>
            </a:xfrm>
            <a:custGeom>
              <a:avLst/>
              <a:gdLst/>
              <a:ahLst/>
              <a:cxnLst/>
              <a:rect l="l" t="t" r="r" b="b"/>
              <a:pathLst>
                <a:path w="12192000" h="5788660">
                  <a:moveTo>
                    <a:pt x="12192000" y="0"/>
                  </a:moveTo>
                  <a:lnTo>
                    <a:pt x="0" y="0"/>
                  </a:lnTo>
                  <a:lnTo>
                    <a:pt x="0" y="5788372"/>
                  </a:lnTo>
                  <a:lnTo>
                    <a:pt x="12192000" y="5788372"/>
                  </a:lnTo>
                  <a:lnTo>
                    <a:pt x="12192000" y="0"/>
                  </a:lnTo>
                  <a:close/>
                </a:path>
              </a:pathLst>
            </a:custGeom>
            <a:solidFill>
              <a:srgbClr val="FFFFFF"/>
            </a:solidFill>
          </p:spPr>
          <p:txBody>
            <a:bodyPr wrap="square" lIns="0" tIns="0" rIns="0" bIns="0" rtlCol="0"/>
            <a:lstStyle/>
            <a:p>
              <a:endParaRPr/>
            </a:p>
          </p:txBody>
        </p:sp>
      </p:grpSp>
      <p:sp>
        <p:nvSpPr>
          <p:cNvPr id="20" name="object 20"/>
          <p:cNvSpPr txBox="1"/>
          <p:nvPr/>
        </p:nvSpPr>
        <p:spPr>
          <a:xfrm>
            <a:off x="1069320" y="2374392"/>
            <a:ext cx="3233420" cy="1183640"/>
          </a:xfrm>
          <a:prstGeom prst="rect">
            <a:avLst/>
          </a:prstGeom>
        </p:spPr>
        <p:txBody>
          <a:bodyPr vert="horz" wrap="square" lIns="0" tIns="106680" rIns="0" bIns="0" rtlCol="0">
            <a:spAutoFit/>
          </a:bodyPr>
          <a:lstStyle/>
          <a:p>
            <a:pPr marL="12700" marR="11430" indent="1333500">
              <a:lnSpc>
                <a:spcPts val="4200"/>
              </a:lnSpc>
              <a:spcBef>
                <a:spcPts val="840"/>
              </a:spcBef>
            </a:pPr>
            <a:r>
              <a:rPr sz="4100" spc="114" dirty="0">
                <a:latin typeface="Arial"/>
                <a:cs typeface="Arial"/>
              </a:rPr>
              <a:t>Vanliga  </a:t>
            </a:r>
            <a:r>
              <a:rPr sz="4100" spc="310" dirty="0">
                <a:latin typeface="Arial"/>
                <a:cs typeface="Arial"/>
              </a:rPr>
              <a:t>intressenter</a:t>
            </a:r>
            <a:endParaRPr sz="4100">
              <a:latin typeface="Arial"/>
              <a:cs typeface="Arial"/>
            </a:endParaRPr>
          </a:p>
        </p:txBody>
      </p:sp>
      <p:sp>
        <p:nvSpPr>
          <p:cNvPr id="21" name="object 21"/>
          <p:cNvSpPr/>
          <p:nvPr/>
        </p:nvSpPr>
        <p:spPr>
          <a:xfrm>
            <a:off x="4752263" y="1200150"/>
            <a:ext cx="0" cy="3544570"/>
          </a:xfrm>
          <a:custGeom>
            <a:avLst/>
            <a:gdLst/>
            <a:ahLst/>
            <a:cxnLst/>
            <a:rect l="l" t="t" r="r" b="b"/>
            <a:pathLst>
              <a:path h="3544570">
                <a:moveTo>
                  <a:pt x="0" y="0"/>
                </a:moveTo>
                <a:lnTo>
                  <a:pt x="1" y="3543972"/>
                </a:lnTo>
              </a:path>
            </a:pathLst>
          </a:custGeom>
          <a:ln w="12700">
            <a:solidFill>
              <a:srgbClr val="0FAEE9"/>
            </a:solidFill>
          </a:ln>
        </p:spPr>
        <p:txBody>
          <a:bodyPr wrap="square" lIns="0" tIns="0" rIns="0" bIns="0" rtlCol="0"/>
          <a:lstStyle/>
          <a:p>
            <a:endParaRPr/>
          </a:p>
        </p:txBody>
      </p:sp>
      <p:sp>
        <p:nvSpPr>
          <p:cNvPr id="22" name="object 22"/>
          <p:cNvSpPr txBox="1"/>
          <p:nvPr/>
        </p:nvSpPr>
        <p:spPr>
          <a:xfrm>
            <a:off x="5061902" y="705680"/>
            <a:ext cx="4586605" cy="958215"/>
          </a:xfrm>
          <a:prstGeom prst="rect">
            <a:avLst/>
          </a:prstGeom>
        </p:spPr>
        <p:txBody>
          <a:bodyPr vert="horz" wrap="square" lIns="0" tIns="134620" rIns="0" bIns="0" rtlCol="0">
            <a:spAutoFit/>
          </a:bodyPr>
          <a:lstStyle/>
          <a:p>
            <a:pPr marL="241300" indent="-228600">
              <a:lnSpc>
                <a:spcPct val="100000"/>
              </a:lnSpc>
              <a:spcBef>
                <a:spcPts val="1060"/>
              </a:spcBef>
              <a:buClr>
                <a:srgbClr val="10B6F4"/>
              </a:buClr>
              <a:buSzPct val="107142"/>
              <a:buFont typeface="Wingdings"/>
              <a:buChar char=""/>
              <a:tabLst>
                <a:tab pos="240665" algn="l"/>
                <a:tab pos="241300" algn="l"/>
              </a:tabLst>
            </a:pPr>
            <a:r>
              <a:rPr sz="1400" spc="140" dirty="0">
                <a:latin typeface="Arial"/>
                <a:cs typeface="Arial"/>
              </a:rPr>
              <a:t>Styrelse </a:t>
            </a:r>
            <a:r>
              <a:rPr sz="1400" spc="20" dirty="0">
                <a:latin typeface="Arial"/>
                <a:cs typeface="Arial"/>
              </a:rPr>
              <a:t>och</a:t>
            </a:r>
            <a:r>
              <a:rPr sz="1400" spc="100" dirty="0">
                <a:latin typeface="Arial"/>
                <a:cs typeface="Arial"/>
              </a:rPr>
              <a:t> </a:t>
            </a:r>
            <a:r>
              <a:rPr sz="1400" spc="55" dirty="0">
                <a:latin typeface="Arial"/>
                <a:cs typeface="Arial"/>
              </a:rPr>
              <a:t>ägare</a:t>
            </a:r>
            <a:endParaRPr sz="1400">
              <a:latin typeface="Arial"/>
              <a:cs typeface="Arial"/>
            </a:endParaRPr>
          </a:p>
          <a:p>
            <a:pPr marL="241300" marR="5080" indent="-228600">
              <a:lnSpc>
                <a:spcPct val="112900"/>
              </a:lnSpc>
              <a:spcBef>
                <a:spcPts val="910"/>
              </a:spcBef>
              <a:buClr>
                <a:srgbClr val="10B6F4"/>
              </a:buClr>
              <a:buSzPct val="107142"/>
              <a:buFont typeface="Wingdings"/>
              <a:buChar char=""/>
              <a:tabLst>
                <a:tab pos="240665" algn="l"/>
                <a:tab pos="241300" algn="l"/>
              </a:tabLst>
            </a:pPr>
            <a:r>
              <a:rPr sz="1400" spc="15" dirty="0">
                <a:latin typeface="Arial"/>
                <a:cs typeface="Arial"/>
              </a:rPr>
              <a:t>Konsumenter </a:t>
            </a:r>
            <a:r>
              <a:rPr sz="1400" spc="20" dirty="0">
                <a:latin typeface="Arial"/>
                <a:cs typeface="Arial"/>
              </a:rPr>
              <a:t>och </a:t>
            </a:r>
            <a:r>
              <a:rPr sz="1400" spc="60" dirty="0">
                <a:latin typeface="Arial"/>
                <a:cs typeface="Arial"/>
              </a:rPr>
              <a:t>kunder </a:t>
            </a:r>
            <a:r>
              <a:rPr sz="1400" spc="110" dirty="0">
                <a:latin typeface="Arial"/>
                <a:cs typeface="Arial"/>
              </a:rPr>
              <a:t>(besökare, </a:t>
            </a:r>
            <a:r>
              <a:rPr sz="1400" spc="150" dirty="0">
                <a:latin typeface="Arial"/>
                <a:cs typeface="Arial"/>
              </a:rPr>
              <a:t>deltagare,  </a:t>
            </a:r>
            <a:r>
              <a:rPr sz="1400" spc="105" dirty="0">
                <a:latin typeface="Arial"/>
                <a:cs typeface="Arial"/>
              </a:rPr>
              <a:t>hyresgäster</a:t>
            </a:r>
            <a:r>
              <a:rPr sz="1400" spc="385" dirty="0">
                <a:latin typeface="Arial"/>
                <a:cs typeface="Arial"/>
              </a:rPr>
              <a:t> </a:t>
            </a:r>
            <a:r>
              <a:rPr sz="1400" spc="165" dirty="0">
                <a:latin typeface="Arial"/>
                <a:cs typeface="Arial"/>
              </a:rPr>
              <a:t>osv.)</a:t>
            </a:r>
            <a:endParaRPr sz="1400">
              <a:latin typeface="Arial"/>
              <a:cs typeface="Arial"/>
            </a:endParaRPr>
          </a:p>
        </p:txBody>
      </p:sp>
      <p:sp>
        <p:nvSpPr>
          <p:cNvPr id="23" name="object 23"/>
          <p:cNvSpPr txBox="1"/>
          <p:nvPr/>
        </p:nvSpPr>
        <p:spPr>
          <a:xfrm>
            <a:off x="5061902" y="1781556"/>
            <a:ext cx="4585970" cy="3502660"/>
          </a:xfrm>
          <a:prstGeom prst="rect">
            <a:avLst/>
          </a:prstGeom>
        </p:spPr>
        <p:txBody>
          <a:bodyPr vert="horz" wrap="square" lIns="0" tIns="12700" rIns="0" bIns="0" rtlCol="0">
            <a:spAutoFit/>
          </a:bodyPr>
          <a:lstStyle/>
          <a:p>
            <a:pPr marL="241300" indent="-228600">
              <a:lnSpc>
                <a:spcPct val="100000"/>
              </a:lnSpc>
              <a:spcBef>
                <a:spcPts val="100"/>
              </a:spcBef>
              <a:buClr>
                <a:srgbClr val="10B6F4"/>
              </a:buClr>
              <a:buSzPct val="107142"/>
              <a:buFont typeface="Wingdings"/>
              <a:buChar char=""/>
              <a:tabLst>
                <a:tab pos="240665" algn="l"/>
                <a:tab pos="241300" algn="l"/>
              </a:tabLst>
            </a:pPr>
            <a:r>
              <a:rPr sz="1400" spc="130" dirty="0">
                <a:latin typeface="Arial"/>
                <a:cs typeface="Arial"/>
              </a:rPr>
              <a:t>Leverantörer, </a:t>
            </a:r>
            <a:r>
              <a:rPr sz="1400" spc="140" dirty="0">
                <a:latin typeface="Arial"/>
                <a:cs typeface="Arial"/>
              </a:rPr>
              <a:t>konsulter </a:t>
            </a:r>
            <a:r>
              <a:rPr sz="1400" spc="20" dirty="0">
                <a:latin typeface="Arial"/>
                <a:cs typeface="Arial"/>
              </a:rPr>
              <a:t>och </a:t>
            </a:r>
            <a:r>
              <a:rPr sz="1400" spc="70" dirty="0">
                <a:latin typeface="Arial"/>
                <a:cs typeface="Arial"/>
              </a:rPr>
              <a:t>deras</a:t>
            </a:r>
            <a:r>
              <a:rPr sz="1400" spc="345" dirty="0">
                <a:latin typeface="Arial"/>
                <a:cs typeface="Arial"/>
              </a:rPr>
              <a:t> </a:t>
            </a:r>
            <a:r>
              <a:rPr sz="1400" spc="150" dirty="0">
                <a:latin typeface="Arial"/>
                <a:cs typeface="Arial"/>
              </a:rPr>
              <a:t>anställda</a:t>
            </a:r>
            <a:endParaRPr sz="1400">
              <a:latin typeface="Arial"/>
              <a:cs typeface="Arial"/>
            </a:endParaRPr>
          </a:p>
          <a:p>
            <a:pPr marL="241300" indent="-228600">
              <a:lnSpc>
                <a:spcPct val="100000"/>
              </a:lnSpc>
              <a:spcBef>
                <a:spcPts val="1200"/>
              </a:spcBef>
              <a:buClr>
                <a:srgbClr val="10B6F4"/>
              </a:buClr>
              <a:buSzPct val="107142"/>
              <a:buFont typeface="Wingdings"/>
              <a:buChar char=""/>
              <a:tabLst>
                <a:tab pos="240665" algn="l"/>
                <a:tab pos="241300" algn="l"/>
              </a:tabLst>
            </a:pPr>
            <a:r>
              <a:rPr sz="1400" spc="50" dirty="0">
                <a:latin typeface="Arial"/>
                <a:cs typeface="Arial"/>
              </a:rPr>
              <a:t>Medarbetare</a:t>
            </a:r>
            <a:endParaRPr sz="1400">
              <a:latin typeface="Arial"/>
              <a:cs typeface="Arial"/>
            </a:endParaRPr>
          </a:p>
          <a:p>
            <a:pPr marL="241300" indent="-228600">
              <a:lnSpc>
                <a:spcPct val="100000"/>
              </a:lnSpc>
              <a:spcBef>
                <a:spcPts val="1125"/>
              </a:spcBef>
              <a:buClr>
                <a:srgbClr val="10B6F4"/>
              </a:buClr>
              <a:buSzPct val="107142"/>
              <a:buFont typeface="Wingdings"/>
              <a:buChar char=""/>
              <a:tabLst>
                <a:tab pos="240665" algn="l"/>
                <a:tab pos="241300" algn="l"/>
              </a:tabLst>
            </a:pPr>
            <a:r>
              <a:rPr sz="1400" spc="150" dirty="0">
                <a:latin typeface="Arial"/>
                <a:cs typeface="Arial"/>
              </a:rPr>
              <a:t>Familj</a:t>
            </a:r>
            <a:endParaRPr sz="1400">
              <a:latin typeface="Arial"/>
              <a:cs typeface="Arial"/>
            </a:endParaRPr>
          </a:p>
          <a:p>
            <a:pPr marL="241300" indent="-228600">
              <a:lnSpc>
                <a:spcPct val="100000"/>
              </a:lnSpc>
              <a:spcBef>
                <a:spcPts val="1225"/>
              </a:spcBef>
              <a:buClr>
                <a:srgbClr val="10B6F4"/>
              </a:buClr>
              <a:buSzPct val="107142"/>
              <a:buFont typeface="Wingdings"/>
              <a:buChar char=""/>
              <a:tabLst>
                <a:tab pos="240665" algn="l"/>
                <a:tab pos="241300" algn="l"/>
              </a:tabLst>
            </a:pPr>
            <a:r>
              <a:rPr sz="1400" spc="100" dirty="0">
                <a:latin typeface="Arial"/>
                <a:cs typeface="Arial"/>
              </a:rPr>
              <a:t>Konkurrenter</a:t>
            </a:r>
            <a:endParaRPr sz="1400">
              <a:latin typeface="Arial"/>
              <a:cs typeface="Arial"/>
            </a:endParaRPr>
          </a:p>
          <a:p>
            <a:pPr marL="241300" indent="-228600">
              <a:lnSpc>
                <a:spcPct val="100000"/>
              </a:lnSpc>
              <a:spcBef>
                <a:spcPts val="1130"/>
              </a:spcBef>
              <a:buClr>
                <a:srgbClr val="10B6F4"/>
              </a:buClr>
              <a:buSzPct val="107142"/>
              <a:buFont typeface="Wingdings"/>
              <a:buChar char=""/>
              <a:tabLst>
                <a:tab pos="240665" algn="l"/>
                <a:tab pos="241300" algn="l"/>
              </a:tabLst>
            </a:pPr>
            <a:r>
              <a:rPr sz="1400" spc="65" dirty="0">
                <a:latin typeface="Arial"/>
                <a:cs typeface="Arial"/>
              </a:rPr>
              <a:t>Hyresvärd</a:t>
            </a:r>
            <a:endParaRPr sz="1400">
              <a:latin typeface="Arial"/>
              <a:cs typeface="Arial"/>
            </a:endParaRPr>
          </a:p>
          <a:p>
            <a:pPr marL="241300" indent="-228600">
              <a:lnSpc>
                <a:spcPct val="100000"/>
              </a:lnSpc>
              <a:spcBef>
                <a:spcPts val="1200"/>
              </a:spcBef>
              <a:buClr>
                <a:srgbClr val="10B6F4"/>
              </a:buClr>
              <a:buSzPct val="107142"/>
              <a:buFont typeface="Wingdings"/>
              <a:buChar char=""/>
              <a:tabLst>
                <a:tab pos="240665" algn="l"/>
                <a:tab pos="241300" algn="l"/>
              </a:tabLst>
            </a:pPr>
            <a:r>
              <a:rPr sz="1400" spc="130" dirty="0">
                <a:latin typeface="Arial"/>
                <a:cs typeface="Arial"/>
              </a:rPr>
              <a:t>Medfinansiärer, </a:t>
            </a:r>
            <a:r>
              <a:rPr sz="1400" spc="240" dirty="0">
                <a:latin typeface="Arial"/>
                <a:cs typeface="Arial"/>
              </a:rPr>
              <a:t>t.ex. </a:t>
            </a:r>
            <a:r>
              <a:rPr sz="1400" spc="10" dirty="0">
                <a:latin typeface="Arial"/>
                <a:cs typeface="Arial"/>
              </a:rPr>
              <a:t>bank </a:t>
            </a:r>
            <a:r>
              <a:rPr sz="1400" spc="240" dirty="0">
                <a:latin typeface="Arial"/>
                <a:cs typeface="Arial"/>
              </a:rPr>
              <a:t>eller </a:t>
            </a:r>
            <a:r>
              <a:rPr sz="1400" spc="145" dirty="0">
                <a:latin typeface="Arial"/>
                <a:cs typeface="Arial"/>
              </a:rPr>
              <a:t>investerare</a:t>
            </a:r>
            <a:endParaRPr sz="1400">
              <a:latin typeface="Arial"/>
              <a:cs typeface="Arial"/>
            </a:endParaRPr>
          </a:p>
          <a:p>
            <a:pPr marL="241300" indent="-228600">
              <a:lnSpc>
                <a:spcPct val="100000"/>
              </a:lnSpc>
              <a:spcBef>
                <a:spcPts val="1125"/>
              </a:spcBef>
              <a:buClr>
                <a:srgbClr val="10B6F4"/>
              </a:buClr>
              <a:buSzPct val="107142"/>
              <a:buFont typeface="Wingdings"/>
              <a:buChar char=""/>
              <a:tabLst>
                <a:tab pos="240665" algn="l"/>
                <a:tab pos="241300" algn="l"/>
              </a:tabLst>
            </a:pPr>
            <a:r>
              <a:rPr sz="1400" spc="70" dirty="0">
                <a:latin typeface="Arial"/>
                <a:cs typeface="Arial"/>
              </a:rPr>
              <a:t>Myndigheter </a:t>
            </a:r>
            <a:r>
              <a:rPr sz="1400" spc="20" dirty="0">
                <a:latin typeface="Arial"/>
                <a:cs typeface="Arial"/>
              </a:rPr>
              <a:t>och</a:t>
            </a:r>
            <a:r>
              <a:rPr sz="1400" spc="245" dirty="0">
                <a:latin typeface="Arial"/>
                <a:cs typeface="Arial"/>
              </a:rPr>
              <a:t> </a:t>
            </a:r>
            <a:r>
              <a:rPr sz="1400" spc="235" dirty="0">
                <a:latin typeface="Arial"/>
                <a:cs typeface="Arial"/>
              </a:rPr>
              <a:t>politiker</a:t>
            </a:r>
            <a:endParaRPr sz="1400">
              <a:latin typeface="Arial"/>
              <a:cs typeface="Arial"/>
            </a:endParaRPr>
          </a:p>
          <a:p>
            <a:pPr marL="241300" indent="-228600">
              <a:lnSpc>
                <a:spcPct val="100000"/>
              </a:lnSpc>
              <a:spcBef>
                <a:spcPts val="1225"/>
              </a:spcBef>
              <a:buClr>
                <a:srgbClr val="10B6F4"/>
              </a:buClr>
              <a:buSzPct val="107142"/>
              <a:buFont typeface="Wingdings"/>
              <a:buChar char=""/>
              <a:tabLst>
                <a:tab pos="240665" algn="l"/>
                <a:tab pos="241300" algn="l"/>
              </a:tabLst>
            </a:pPr>
            <a:r>
              <a:rPr sz="1400" spc="-5" dirty="0">
                <a:latin typeface="Arial"/>
                <a:cs typeface="Arial"/>
              </a:rPr>
              <a:t>NGO:s, </a:t>
            </a:r>
            <a:r>
              <a:rPr sz="1400" spc="140" dirty="0">
                <a:latin typeface="Arial"/>
                <a:cs typeface="Arial"/>
              </a:rPr>
              <a:t>lokalsamhälle, </a:t>
            </a:r>
            <a:r>
              <a:rPr sz="1400" spc="20" dirty="0">
                <a:latin typeface="Arial"/>
                <a:cs typeface="Arial"/>
              </a:rPr>
              <a:t>närområde och</a:t>
            </a:r>
            <a:r>
              <a:rPr sz="1400" spc="35" dirty="0">
                <a:latin typeface="Arial"/>
                <a:cs typeface="Arial"/>
              </a:rPr>
              <a:t> </a:t>
            </a:r>
            <a:r>
              <a:rPr sz="1400" spc="215" dirty="0">
                <a:latin typeface="Arial"/>
                <a:cs typeface="Arial"/>
              </a:rPr>
              <a:t>-miljö</a:t>
            </a:r>
            <a:endParaRPr sz="1400">
              <a:latin typeface="Arial"/>
              <a:cs typeface="Arial"/>
            </a:endParaRPr>
          </a:p>
          <a:p>
            <a:pPr marL="241300" indent="-228600">
              <a:lnSpc>
                <a:spcPct val="100000"/>
              </a:lnSpc>
              <a:spcBef>
                <a:spcPts val="1130"/>
              </a:spcBef>
              <a:buClr>
                <a:srgbClr val="10B6F4"/>
              </a:buClr>
              <a:buSzPct val="107142"/>
              <a:buFont typeface="Wingdings"/>
              <a:buChar char=""/>
              <a:tabLst>
                <a:tab pos="240665" algn="l"/>
                <a:tab pos="241300" algn="l"/>
              </a:tabLst>
            </a:pPr>
            <a:r>
              <a:rPr sz="1400" spc="70" dirty="0">
                <a:latin typeface="Arial"/>
                <a:cs typeface="Arial"/>
              </a:rPr>
              <a:t>Samarbetspartners</a:t>
            </a:r>
            <a:endParaRPr sz="1400">
              <a:latin typeface="Arial"/>
              <a:cs typeface="Arial"/>
            </a:endParaRPr>
          </a:p>
          <a:p>
            <a:pPr marL="241300" indent="-228600">
              <a:lnSpc>
                <a:spcPct val="100000"/>
              </a:lnSpc>
              <a:spcBef>
                <a:spcPts val="1200"/>
              </a:spcBef>
              <a:buClr>
                <a:srgbClr val="10B6F4"/>
              </a:buClr>
              <a:buSzPct val="107142"/>
              <a:buFont typeface="Wingdings"/>
              <a:buChar char=""/>
              <a:tabLst>
                <a:tab pos="240665" algn="l"/>
                <a:tab pos="241300" algn="l"/>
              </a:tabLst>
            </a:pPr>
            <a:r>
              <a:rPr sz="1400" spc="80" dirty="0">
                <a:latin typeface="Arial"/>
                <a:cs typeface="Arial"/>
              </a:rPr>
              <a:t>Slutanvändare</a:t>
            </a:r>
            <a:endParaRPr sz="1400">
              <a:latin typeface="Arial"/>
              <a:cs typeface="Arial"/>
            </a:endParaRPr>
          </a:p>
        </p:txBody>
      </p:sp>
      <p:sp>
        <p:nvSpPr>
          <p:cNvPr id="24" name="object 24"/>
          <p:cNvSpPr/>
          <p:nvPr/>
        </p:nvSpPr>
        <p:spPr>
          <a:xfrm>
            <a:off x="1380744" y="3496055"/>
            <a:ext cx="2432304" cy="2407920"/>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36250" y="5403850"/>
            <a:ext cx="1535430" cy="1444625"/>
            <a:chOff x="10636250" y="5403850"/>
            <a:chExt cx="1535430" cy="1444625"/>
          </a:xfrm>
        </p:grpSpPr>
        <p:sp>
          <p:nvSpPr>
            <p:cNvPr id="3" name="object 3"/>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4" name="object 4"/>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5" name="object 5"/>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7" name="object 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8" name="object 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9" name="object 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0" name="object 1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1" name="object 11"/>
          <p:cNvGrpSpPr/>
          <p:nvPr/>
        </p:nvGrpSpPr>
        <p:grpSpPr>
          <a:xfrm>
            <a:off x="10636250" y="5403850"/>
            <a:ext cx="1535430" cy="1444625"/>
            <a:chOff x="10636250" y="5403850"/>
            <a:chExt cx="1535430" cy="1444625"/>
          </a:xfrm>
        </p:grpSpPr>
        <p:sp>
          <p:nvSpPr>
            <p:cNvPr id="12" name="object 12"/>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3" name="object 13"/>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sp>
          <p:nvSpPr>
            <p:cNvPr id="14" name="object 1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5" name="object 1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6" name="object 1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17" name="object 1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18" name="object 18"/>
          <p:cNvSpPr txBox="1"/>
          <p:nvPr/>
        </p:nvSpPr>
        <p:spPr>
          <a:xfrm>
            <a:off x="806335" y="2275662"/>
            <a:ext cx="3668395" cy="2624455"/>
          </a:xfrm>
          <a:prstGeom prst="rect">
            <a:avLst/>
          </a:prstGeom>
          <a:solidFill>
            <a:srgbClr val="10B6F4"/>
          </a:solidFill>
        </p:spPr>
        <p:txBody>
          <a:bodyPr vert="horz" wrap="square" lIns="0" tIns="0" rIns="0" bIns="0" rtlCol="0">
            <a:spAutoFit/>
          </a:bodyPr>
          <a:lstStyle/>
          <a:p>
            <a:pPr>
              <a:lnSpc>
                <a:spcPct val="100000"/>
              </a:lnSpc>
            </a:pPr>
            <a:endParaRPr sz="3500">
              <a:latin typeface="Times New Roman"/>
              <a:cs typeface="Times New Roman"/>
            </a:endParaRPr>
          </a:p>
          <a:p>
            <a:pPr marL="529590" marR="525780" algn="ctr">
              <a:lnSpc>
                <a:spcPct val="84500"/>
              </a:lnSpc>
              <a:tabLst>
                <a:tab pos="1310640" algn="l"/>
                <a:tab pos="2352675" algn="l"/>
                <a:tab pos="2613025" algn="l"/>
              </a:tabLst>
            </a:pPr>
            <a:r>
              <a:rPr sz="4000" spc="250" dirty="0">
                <a:solidFill>
                  <a:srgbClr val="FFFEFF"/>
                </a:solidFill>
                <a:latin typeface="Arial"/>
                <a:cs typeface="Arial"/>
              </a:rPr>
              <a:t>Varfö</a:t>
            </a:r>
            <a:r>
              <a:rPr sz="4000" spc="280" dirty="0">
                <a:solidFill>
                  <a:srgbClr val="FFFEFF"/>
                </a:solidFill>
                <a:latin typeface="Arial"/>
                <a:cs typeface="Arial"/>
              </a:rPr>
              <a:t>r</a:t>
            </a:r>
            <a:r>
              <a:rPr sz="4000" dirty="0">
                <a:solidFill>
                  <a:srgbClr val="FFFEFF"/>
                </a:solidFill>
                <a:latin typeface="Arial"/>
                <a:cs typeface="Arial"/>
              </a:rPr>
              <a:t>	</a:t>
            </a:r>
            <a:r>
              <a:rPr sz="4000" spc="-50" dirty="0">
                <a:solidFill>
                  <a:srgbClr val="FFFEFF"/>
                </a:solidFill>
                <a:latin typeface="Arial"/>
                <a:cs typeface="Arial"/>
              </a:rPr>
              <a:t>ska  </a:t>
            </a:r>
            <a:r>
              <a:rPr sz="4000" spc="894" dirty="0">
                <a:solidFill>
                  <a:srgbClr val="FFFEFF"/>
                </a:solidFill>
                <a:latin typeface="Arial"/>
                <a:cs typeface="Arial"/>
              </a:rPr>
              <a:t>v</a:t>
            </a:r>
            <a:r>
              <a:rPr sz="4000" spc="459" dirty="0">
                <a:solidFill>
                  <a:srgbClr val="FFFEFF"/>
                </a:solidFill>
                <a:latin typeface="Arial"/>
                <a:cs typeface="Arial"/>
              </a:rPr>
              <a:t>i</a:t>
            </a:r>
            <a:r>
              <a:rPr sz="4000" dirty="0">
                <a:solidFill>
                  <a:srgbClr val="FFFEFF"/>
                </a:solidFill>
                <a:latin typeface="Arial"/>
                <a:cs typeface="Arial"/>
              </a:rPr>
              <a:t>	</a:t>
            </a:r>
            <a:r>
              <a:rPr sz="4000" spc="40" dirty="0">
                <a:solidFill>
                  <a:srgbClr val="FFFEFF"/>
                </a:solidFill>
                <a:latin typeface="Arial"/>
                <a:cs typeface="Arial"/>
              </a:rPr>
              <a:t>gör</a:t>
            </a:r>
            <a:r>
              <a:rPr sz="4000" spc="215" dirty="0">
                <a:solidFill>
                  <a:srgbClr val="FFFEFF"/>
                </a:solidFill>
                <a:latin typeface="Arial"/>
                <a:cs typeface="Arial"/>
              </a:rPr>
              <a:t>a</a:t>
            </a:r>
            <a:r>
              <a:rPr sz="4000" dirty="0">
                <a:solidFill>
                  <a:srgbClr val="FFFEFF"/>
                </a:solidFill>
                <a:latin typeface="Arial"/>
                <a:cs typeface="Arial"/>
              </a:rPr>
              <a:t>	</a:t>
            </a:r>
            <a:r>
              <a:rPr sz="4000" spc="-170" dirty="0">
                <a:solidFill>
                  <a:srgbClr val="FFFEFF"/>
                </a:solidFill>
                <a:latin typeface="Arial"/>
                <a:cs typeface="Arial"/>
              </a:rPr>
              <a:t>en  </a:t>
            </a:r>
            <a:r>
              <a:rPr sz="4000" spc="75" dirty="0">
                <a:solidFill>
                  <a:srgbClr val="FFFEFF"/>
                </a:solidFill>
                <a:latin typeface="Arial"/>
                <a:cs typeface="Arial"/>
              </a:rPr>
              <a:t>analys?</a:t>
            </a:r>
            <a:endParaRPr sz="4000">
              <a:latin typeface="Arial"/>
              <a:cs typeface="Arial"/>
            </a:endParaRPr>
          </a:p>
        </p:txBody>
      </p:sp>
      <p:grpSp>
        <p:nvGrpSpPr>
          <p:cNvPr id="19" name="object 19"/>
          <p:cNvGrpSpPr/>
          <p:nvPr/>
        </p:nvGrpSpPr>
        <p:grpSpPr>
          <a:xfrm>
            <a:off x="5115268" y="803186"/>
            <a:ext cx="6269355" cy="1807845"/>
            <a:chOff x="5115268" y="803186"/>
            <a:chExt cx="6269355" cy="1807845"/>
          </a:xfrm>
        </p:grpSpPr>
        <p:sp>
          <p:nvSpPr>
            <p:cNvPr id="20" name="object 20"/>
            <p:cNvSpPr/>
            <p:nvPr/>
          </p:nvSpPr>
          <p:spPr>
            <a:xfrm>
              <a:off x="5115268" y="803186"/>
              <a:ext cx="6269355" cy="1807845"/>
            </a:xfrm>
            <a:custGeom>
              <a:avLst/>
              <a:gdLst/>
              <a:ahLst/>
              <a:cxnLst/>
              <a:rect l="l" t="t" r="r" b="b"/>
              <a:pathLst>
                <a:path w="6269355" h="1807845">
                  <a:moveTo>
                    <a:pt x="6269012" y="0"/>
                  </a:moveTo>
                  <a:lnTo>
                    <a:pt x="0" y="0"/>
                  </a:lnTo>
                  <a:lnTo>
                    <a:pt x="0" y="1807286"/>
                  </a:lnTo>
                  <a:lnTo>
                    <a:pt x="6269012" y="1807286"/>
                  </a:lnTo>
                  <a:lnTo>
                    <a:pt x="6269012" y="0"/>
                  </a:lnTo>
                  <a:close/>
                </a:path>
              </a:pathLst>
            </a:custGeom>
            <a:solidFill>
              <a:srgbClr val="FFFFFF"/>
            </a:solidFill>
          </p:spPr>
          <p:txBody>
            <a:bodyPr wrap="square" lIns="0" tIns="0" rIns="0" bIns="0" rtlCol="0"/>
            <a:lstStyle/>
            <a:p>
              <a:endParaRPr/>
            </a:p>
          </p:txBody>
        </p:sp>
        <p:sp>
          <p:nvSpPr>
            <p:cNvPr id="21" name="object 21"/>
            <p:cNvSpPr/>
            <p:nvPr/>
          </p:nvSpPr>
          <p:spPr>
            <a:xfrm>
              <a:off x="7519416" y="975360"/>
              <a:ext cx="1475231" cy="1475232"/>
            </a:xfrm>
            <a:prstGeom prst="rect">
              <a:avLst/>
            </a:prstGeom>
            <a:blipFill>
              <a:blip r:embed="rId3" cstate="print"/>
              <a:stretch>
                <a:fillRect/>
              </a:stretch>
            </a:blipFill>
          </p:spPr>
          <p:txBody>
            <a:bodyPr wrap="square" lIns="0" tIns="0" rIns="0" bIns="0" rtlCol="0"/>
            <a:lstStyle/>
            <a:p>
              <a:endParaRPr/>
            </a:p>
          </p:txBody>
        </p:sp>
      </p:grpSp>
      <p:sp>
        <p:nvSpPr>
          <p:cNvPr id="22" name="object 22"/>
          <p:cNvSpPr txBox="1"/>
          <p:nvPr/>
        </p:nvSpPr>
        <p:spPr>
          <a:xfrm>
            <a:off x="5197182" y="2916428"/>
            <a:ext cx="5772785" cy="1152525"/>
          </a:xfrm>
          <a:prstGeom prst="rect">
            <a:avLst/>
          </a:prstGeom>
        </p:spPr>
        <p:txBody>
          <a:bodyPr vert="horz" wrap="square" lIns="0" tIns="12700" rIns="0" bIns="0" rtlCol="0">
            <a:spAutoFit/>
          </a:bodyPr>
          <a:lstStyle/>
          <a:p>
            <a:pPr marL="241300" marR="254635" indent="-228600">
              <a:lnSpc>
                <a:spcPct val="121100"/>
              </a:lnSpc>
              <a:spcBef>
                <a:spcPts val="100"/>
              </a:spcBef>
              <a:buClr>
                <a:srgbClr val="10B6F4"/>
              </a:buClr>
              <a:buSzPct val="111111"/>
              <a:buFont typeface="Wingdings"/>
              <a:buChar char=""/>
              <a:tabLst>
                <a:tab pos="241300" algn="l"/>
              </a:tabLst>
            </a:pPr>
            <a:r>
              <a:rPr sz="1800" spc="484" dirty="0">
                <a:latin typeface="Arial"/>
                <a:cs typeface="Arial"/>
              </a:rPr>
              <a:t>I </a:t>
            </a:r>
            <a:r>
              <a:rPr sz="1800" spc="210" dirty="0">
                <a:latin typeface="Arial"/>
                <a:cs typeface="Arial"/>
              </a:rPr>
              <a:t>projekt </a:t>
            </a:r>
            <a:r>
              <a:rPr sz="1800" spc="185" dirty="0">
                <a:latin typeface="Arial"/>
                <a:cs typeface="Arial"/>
              </a:rPr>
              <a:t>är </a:t>
            </a:r>
            <a:r>
              <a:rPr sz="1800" spc="150" dirty="0">
                <a:latin typeface="Arial"/>
                <a:cs typeface="Arial"/>
              </a:rPr>
              <a:t>det </a:t>
            </a:r>
            <a:r>
              <a:rPr sz="1800" spc="385" dirty="0">
                <a:latin typeface="Arial"/>
                <a:cs typeface="Arial"/>
              </a:rPr>
              <a:t>lätt </a:t>
            </a:r>
            <a:r>
              <a:rPr sz="1800" spc="110" dirty="0">
                <a:latin typeface="Arial"/>
                <a:cs typeface="Arial"/>
              </a:rPr>
              <a:t>hänt </a:t>
            </a:r>
            <a:r>
              <a:rPr sz="1800" spc="315" dirty="0">
                <a:latin typeface="Arial"/>
                <a:cs typeface="Arial"/>
              </a:rPr>
              <a:t>att </a:t>
            </a:r>
            <a:r>
              <a:rPr sz="1800" spc="-15" dirty="0">
                <a:latin typeface="Arial"/>
                <a:cs typeface="Arial"/>
              </a:rPr>
              <a:t>gå </a:t>
            </a:r>
            <a:r>
              <a:rPr sz="1800" spc="285" dirty="0">
                <a:latin typeface="Arial"/>
                <a:cs typeface="Arial"/>
              </a:rPr>
              <a:t>för </a:t>
            </a:r>
            <a:r>
              <a:rPr sz="1800" spc="330" dirty="0">
                <a:latin typeface="Arial"/>
                <a:cs typeface="Arial"/>
              </a:rPr>
              <a:t>fort  </a:t>
            </a:r>
            <a:r>
              <a:rPr sz="1800" spc="85" dirty="0">
                <a:latin typeface="Arial"/>
                <a:cs typeface="Arial"/>
              </a:rPr>
              <a:t>fram </a:t>
            </a:r>
            <a:r>
              <a:rPr sz="1800" spc="15" dirty="0">
                <a:latin typeface="Arial"/>
                <a:cs typeface="Arial"/>
              </a:rPr>
              <a:t>och </a:t>
            </a:r>
            <a:r>
              <a:rPr sz="1800" spc="125" dirty="0">
                <a:latin typeface="Arial"/>
                <a:cs typeface="Arial"/>
              </a:rPr>
              <a:t>kasta </a:t>
            </a:r>
            <a:r>
              <a:rPr sz="1800" spc="215" dirty="0">
                <a:latin typeface="Arial"/>
                <a:cs typeface="Arial"/>
              </a:rPr>
              <a:t>sig </a:t>
            </a:r>
            <a:r>
              <a:rPr sz="1800" spc="285" dirty="0">
                <a:latin typeface="Arial"/>
                <a:cs typeface="Arial"/>
              </a:rPr>
              <a:t>in </a:t>
            </a:r>
            <a:r>
              <a:rPr sz="1800" spc="585" dirty="0">
                <a:latin typeface="Arial"/>
                <a:cs typeface="Arial"/>
              </a:rPr>
              <a:t>i</a:t>
            </a:r>
            <a:r>
              <a:rPr sz="1800" spc="434" dirty="0">
                <a:latin typeface="Arial"/>
                <a:cs typeface="Arial"/>
              </a:rPr>
              <a:t> </a:t>
            </a:r>
            <a:r>
              <a:rPr sz="1800" spc="65" dirty="0">
                <a:latin typeface="Arial"/>
                <a:cs typeface="Arial"/>
              </a:rPr>
              <a:t>genomförandefasen.</a:t>
            </a:r>
            <a:endParaRPr sz="1800">
              <a:latin typeface="Arial"/>
              <a:cs typeface="Arial"/>
            </a:endParaRPr>
          </a:p>
          <a:p>
            <a:pPr marL="241300" indent="-228600">
              <a:lnSpc>
                <a:spcPct val="100000"/>
              </a:lnSpc>
              <a:spcBef>
                <a:spcPts val="1440"/>
              </a:spcBef>
              <a:buClr>
                <a:srgbClr val="10B6F4"/>
              </a:buClr>
              <a:buSzPct val="111111"/>
              <a:buFont typeface="Wingdings"/>
              <a:buChar char=""/>
              <a:tabLst>
                <a:tab pos="241300" algn="l"/>
              </a:tabLst>
            </a:pPr>
            <a:r>
              <a:rPr sz="1800" spc="-195" dirty="0">
                <a:latin typeface="Arial"/>
                <a:cs typeface="Arial"/>
              </a:rPr>
              <a:t>Genom</a:t>
            </a:r>
            <a:r>
              <a:rPr sz="1800" spc="110" dirty="0">
                <a:latin typeface="Arial"/>
                <a:cs typeface="Arial"/>
              </a:rPr>
              <a:t> </a:t>
            </a:r>
            <a:r>
              <a:rPr sz="1800" spc="315" dirty="0">
                <a:latin typeface="Arial"/>
                <a:cs typeface="Arial"/>
              </a:rPr>
              <a:t>att </a:t>
            </a:r>
            <a:r>
              <a:rPr sz="1800" spc="85" dirty="0">
                <a:latin typeface="Arial"/>
                <a:cs typeface="Arial"/>
              </a:rPr>
              <a:t>göra </a:t>
            </a:r>
            <a:r>
              <a:rPr sz="1800" spc="-15" dirty="0">
                <a:latin typeface="Arial"/>
                <a:cs typeface="Arial"/>
              </a:rPr>
              <a:t>en </a:t>
            </a:r>
            <a:r>
              <a:rPr sz="1800" spc="170" dirty="0">
                <a:latin typeface="Arial"/>
                <a:cs typeface="Arial"/>
              </a:rPr>
              <a:t>intressentanalys</a:t>
            </a:r>
            <a:r>
              <a:rPr sz="1800" spc="505" dirty="0">
                <a:latin typeface="Arial"/>
                <a:cs typeface="Arial"/>
              </a:rPr>
              <a:t> </a:t>
            </a:r>
            <a:r>
              <a:rPr sz="1800" spc="195" dirty="0">
                <a:latin typeface="Arial"/>
                <a:cs typeface="Arial"/>
              </a:rPr>
              <a:t>försäkrar</a:t>
            </a:r>
            <a:endParaRPr sz="1800">
              <a:latin typeface="Arial"/>
              <a:cs typeface="Arial"/>
            </a:endParaRPr>
          </a:p>
        </p:txBody>
      </p:sp>
      <p:graphicFrame>
        <p:nvGraphicFramePr>
          <p:cNvPr id="23" name="object 23"/>
          <p:cNvGraphicFramePr>
            <a:graphicFrameLocks noGrp="1"/>
          </p:cNvGraphicFramePr>
          <p:nvPr/>
        </p:nvGraphicFramePr>
        <p:xfrm>
          <a:off x="5406732" y="4164480"/>
          <a:ext cx="5583555" cy="890269"/>
        </p:xfrm>
        <a:graphic>
          <a:graphicData uri="http://schemas.openxmlformats.org/drawingml/2006/table">
            <a:tbl>
              <a:tblPr firstRow="1" bandRow="1">
                <a:tableStyleId>{2D5ABB26-0587-4C30-8999-92F81FD0307C}</a:tableStyleId>
              </a:tblPr>
              <a:tblGrid>
                <a:gridCol w="1223645">
                  <a:extLst>
                    <a:ext uri="{9D8B030D-6E8A-4147-A177-3AD203B41FA5}">
                      <a16:colId xmlns:a16="http://schemas.microsoft.com/office/drawing/2014/main" val="20000"/>
                    </a:ext>
                  </a:extLst>
                </a:gridCol>
                <a:gridCol w="501650">
                  <a:extLst>
                    <a:ext uri="{9D8B030D-6E8A-4147-A177-3AD203B41FA5}">
                      <a16:colId xmlns:a16="http://schemas.microsoft.com/office/drawing/2014/main" val="20001"/>
                    </a:ext>
                  </a:extLst>
                </a:gridCol>
                <a:gridCol w="3857625">
                  <a:extLst>
                    <a:ext uri="{9D8B030D-6E8A-4147-A177-3AD203B41FA5}">
                      <a16:colId xmlns:a16="http://schemas.microsoft.com/office/drawing/2014/main" val="20002"/>
                    </a:ext>
                  </a:extLst>
                </a:gridCol>
              </a:tblGrid>
              <a:tr h="278892">
                <a:tc>
                  <a:txBody>
                    <a:bodyPr/>
                    <a:lstStyle/>
                    <a:p>
                      <a:pPr marL="31750">
                        <a:lnSpc>
                          <a:spcPts val="1695"/>
                        </a:lnSpc>
                      </a:pPr>
                      <a:r>
                        <a:rPr sz="1800" spc="335" dirty="0">
                          <a:latin typeface="Arial"/>
                          <a:cs typeface="Arial"/>
                        </a:rPr>
                        <a:t>vi </a:t>
                      </a:r>
                      <a:r>
                        <a:rPr sz="1800" spc="50" dirty="0">
                          <a:latin typeface="Arial"/>
                          <a:cs typeface="Arial"/>
                        </a:rPr>
                        <a:t>oss</a:t>
                      </a:r>
                      <a:r>
                        <a:rPr sz="1800" spc="570" dirty="0">
                          <a:latin typeface="Arial"/>
                          <a:cs typeface="Arial"/>
                        </a:rPr>
                        <a:t> </a:t>
                      </a:r>
                      <a:r>
                        <a:rPr sz="1800" spc="-270" dirty="0">
                          <a:latin typeface="Arial"/>
                          <a:cs typeface="Arial"/>
                        </a:rPr>
                        <a:t>om</a:t>
                      </a:r>
                      <a:endParaRPr sz="1800">
                        <a:latin typeface="Arial"/>
                        <a:cs typeface="Arial"/>
                      </a:endParaRPr>
                    </a:p>
                  </a:txBody>
                  <a:tcPr marL="0" marR="0" marT="0" marB="0"/>
                </a:tc>
                <a:tc>
                  <a:txBody>
                    <a:bodyPr/>
                    <a:lstStyle/>
                    <a:p>
                      <a:pPr algn="ctr">
                        <a:lnSpc>
                          <a:spcPts val="1695"/>
                        </a:lnSpc>
                      </a:pPr>
                      <a:r>
                        <a:rPr sz="1800" spc="315" dirty="0">
                          <a:latin typeface="Arial"/>
                          <a:cs typeface="Arial"/>
                        </a:rPr>
                        <a:t>att</a:t>
                      </a:r>
                      <a:endParaRPr sz="1800">
                        <a:latin typeface="Arial"/>
                        <a:cs typeface="Arial"/>
                      </a:endParaRPr>
                    </a:p>
                  </a:txBody>
                  <a:tcPr marL="0" marR="0" marT="0" marB="0"/>
                </a:tc>
                <a:tc>
                  <a:txBody>
                    <a:bodyPr/>
                    <a:lstStyle/>
                    <a:p>
                      <a:pPr marL="62230">
                        <a:lnSpc>
                          <a:spcPts val="1695"/>
                        </a:lnSpc>
                      </a:pPr>
                      <a:r>
                        <a:rPr sz="1800" spc="335" dirty="0">
                          <a:latin typeface="Arial"/>
                          <a:cs typeface="Arial"/>
                        </a:rPr>
                        <a:t>vi </a:t>
                      </a:r>
                      <a:r>
                        <a:rPr sz="1800" spc="200" dirty="0">
                          <a:latin typeface="Arial"/>
                          <a:cs typeface="Arial"/>
                        </a:rPr>
                        <a:t>involverar </a:t>
                      </a:r>
                      <a:r>
                        <a:rPr sz="1800" spc="-15" dirty="0">
                          <a:latin typeface="Arial"/>
                          <a:cs typeface="Arial"/>
                        </a:rPr>
                        <a:t>de </a:t>
                      </a:r>
                      <a:r>
                        <a:rPr sz="1800" spc="95" dirty="0">
                          <a:latin typeface="Arial"/>
                          <a:cs typeface="Arial"/>
                        </a:rPr>
                        <a:t>personer</a:t>
                      </a:r>
                      <a:r>
                        <a:rPr sz="1800" spc="215" dirty="0">
                          <a:latin typeface="Arial"/>
                          <a:cs typeface="Arial"/>
                        </a:rPr>
                        <a:t> </a:t>
                      </a:r>
                      <a:r>
                        <a:rPr sz="1800" spc="-150" dirty="0">
                          <a:latin typeface="Arial"/>
                          <a:cs typeface="Arial"/>
                        </a:rPr>
                        <a:t>som</a:t>
                      </a:r>
                      <a:endParaRPr sz="1800">
                        <a:latin typeface="Arial"/>
                        <a:cs typeface="Arial"/>
                      </a:endParaRPr>
                    </a:p>
                  </a:txBody>
                  <a:tcPr marL="0" marR="0" marT="0" marB="0"/>
                </a:tc>
                <a:extLst>
                  <a:ext uri="{0D108BD9-81ED-4DB2-BD59-A6C34878D82A}">
                    <a16:rowId xmlns:a16="http://schemas.microsoft.com/office/drawing/2014/main" val="10000"/>
                  </a:ext>
                </a:extLst>
              </a:tr>
              <a:tr h="330708">
                <a:tc>
                  <a:txBody>
                    <a:bodyPr/>
                    <a:lstStyle/>
                    <a:p>
                      <a:pPr marL="31750">
                        <a:lnSpc>
                          <a:spcPts val="2095"/>
                        </a:lnSpc>
                      </a:pPr>
                      <a:r>
                        <a:rPr sz="1800" spc="125" dirty="0">
                          <a:latin typeface="Arial"/>
                          <a:cs typeface="Arial"/>
                        </a:rPr>
                        <a:t>krävs</a:t>
                      </a:r>
                      <a:r>
                        <a:rPr sz="1800" spc="430" dirty="0">
                          <a:latin typeface="Arial"/>
                          <a:cs typeface="Arial"/>
                        </a:rPr>
                        <a:t> </a:t>
                      </a:r>
                      <a:r>
                        <a:rPr sz="1800" spc="280" dirty="0">
                          <a:latin typeface="Arial"/>
                          <a:cs typeface="Arial"/>
                        </a:rPr>
                        <a:t>för</a:t>
                      </a:r>
                      <a:endParaRPr sz="1800">
                        <a:latin typeface="Arial"/>
                        <a:cs typeface="Arial"/>
                      </a:endParaRPr>
                    </a:p>
                  </a:txBody>
                  <a:tcPr marL="0" marR="0" marT="0" marB="0"/>
                </a:tc>
                <a:tc>
                  <a:txBody>
                    <a:bodyPr/>
                    <a:lstStyle/>
                    <a:p>
                      <a:pPr algn="ctr">
                        <a:lnSpc>
                          <a:spcPts val="2095"/>
                        </a:lnSpc>
                      </a:pPr>
                      <a:r>
                        <a:rPr sz="1800" spc="315" dirty="0">
                          <a:latin typeface="Arial"/>
                          <a:cs typeface="Arial"/>
                        </a:rPr>
                        <a:t>att</a:t>
                      </a:r>
                      <a:endParaRPr sz="1800">
                        <a:latin typeface="Arial"/>
                        <a:cs typeface="Arial"/>
                      </a:endParaRPr>
                    </a:p>
                  </a:txBody>
                  <a:tcPr marL="0" marR="0" marT="0" marB="0"/>
                </a:tc>
                <a:tc>
                  <a:txBody>
                    <a:bodyPr/>
                    <a:lstStyle/>
                    <a:p>
                      <a:pPr marL="62230">
                        <a:lnSpc>
                          <a:spcPts val="2095"/>
                        </a:lnSpc>
                      </a:pPr>
                      <a:r>
                        <a:rPr sz="1800" spc="140" dirty="0">
                          <a:latin typeface="Arial"/>
                          <a:cs typeface="Arial"/>
                        </a:rPr>
                        <a:t>organisationen </a:t>
                      </a:r>
                      <a:r>
                        <a:rPr sz="1800" spc="50" dirty="0">
                          <a:latin typeface="Arial"/>
                          <a:cs typeface="Arial"/>
                        </a:rPr>
                        <a:t>ska </a:t>
                      </a:r>
                      <a:r>
                        <a:rPr sz="1800" spc="235" dirty="0">
                          <a:latin typeface="Arial"/>
                          <a:cs typeface="Arial"/>
                        </a:rPr>
                        <a:t>få ut</a:t>
                      </a:r>
                      <a:r>
                        <a:rPr sz="1800" spc="290" dirty="0">
                          <a:latin typeface="Arial"/>
                          <a:cs typeface="Arial"/>
                        </a:rPr>
                        <a:t> </a:t>
                      </a:r>
                      <a:r>
                        <a:rPr sz="1800" spc="-20" dirty="0">
                          <a:latin typeface="Arial"/>
                          <a:cs typeface="Arial"/>
                        </a:rPr>
                        <a:t>de</a:t>
                      </a:r>
                      <a:endParaRPr sz="1800">
                        <a:latin typeface="Arial"/>
                        <a:cs typeface="Arial"/>
                      </a:endParaRPr>
                    </a:p>
                  </a:txBody>
                  <a:tcPr marL="0" marR="0" marT="0" marB="0"/>
                </a:tc>
                <a:extLst>
                  <a:ext uri="{0D108BD9-81ED-4DB2-BD59-A6C34878D82A}">
                    <a16:rowId xmlns:a16="http://schemas.microsoft.com/office/drawing/2014/main" val="10001"/>
                  </a:ext>
                </a:extLst>
              </a:tr>
              <a:tr h="280416">
                <a:tc>
                  <a:txBody>
                    <a:bodyPr/>
                    <a:lstStyle/>
                    <a:p>
                      <a:pPr marL="31750">
                        <a:lnSpc>
                          <a:spcPts val="2105"/>
                        </a:lnSpc>
                      </a:pPr>
                      <a:r>
                        <a:rPr sz="1800" spc="160" dirty="0">
                          <a:latin typeface="Arial"/>
                          <a:cs typeface="Arial"/>
                        </a:rPr>
                        <a:t>synergier</a:t>
                      </a:r>
                      <a:endParaRPr sz="1800">
                        <a:latin typeface="Arial"/>
                        <a:cs typeface="Arial"/>
                      </a:endParaRPr>
                    </a:p>
                  </a:txBody>
                  <a:tcPr marL="0" marR="0" marT="0" marB="0"/>
                </a:tc>
                <a:tc>
                  <a:txBody>
                    <a:bodyPr/>
                    <a:lstStyle/>
                    <a:p>
                      <a:pPr algn="ctr">
                        <a:lnSpc>
                          <a:spcPts val="2105"/>
                        </a:lnSpc>
                      </a:pPr>
                      <a:r>
                        <a:rPr sz="1800" spc="15" dirty="0">
                          <a:latin typeface="Arial"/>
                          <a:cs typeface="Arial"/>
                        </a:rPr>
                        <a:t>och</a:t>
                      </a:r>
                      <a:endParaRPr sz="1800">
                        <a:latin typeface="Arial"/>
                        <a:cs typeface="Arial"/>
                      </a:endParaRPr>
                    </a:p>
                  </a:txBody>
                  <a:tcPr marL="0" marR="0" marT="0" marB="0"/>
                </a:tc>
                <a:tc>
                  <a:txBody>
                    <a:bodyPr/>
                    <a:lstStyle/>
                    <a:p>
                      <a:pPr marL="62230">
                        <a:lnSpc>
                          <a:spcPts val="2105"/>
                        </a:lnSpc>
                      </a:pPr>
                      <a:r>
                        <a:rPr sz="1800" spc="245" dirty="0">
                          <a:latin typeface="Arial"/>
                          <a:cs typeface="Arial"/>
                        </a:rPr>
                        <a:t>tidsvinster </a:t>
                      </a:r>
                      <a:r>
                        <a:rPr sz="1800" spc="-150" dirty="0">
                          <a:latin typeface="Arial"/>
                          <a:cs typeface="Arial"/>
                        </a:rPr>
                        <a:t>som </a:t>
                      </a:r>
                      <a:r>
                        <a:rPr sz="1800" spc="-185" dirty="0">
                          <a:latin typeface="Arial"/>
                          <a:cs typeface="Arial"/>
                        </a:rPr>
                        <a:t>man </a:t>
                      </a:r>
                      <a:r>
                        <a:rPr sz="1800" spc="150" dirty="0">
                          <a:latin typeface="Arial"/>
                          <a:cs typeface="Arial"/>
                        </a:rPr>
                        <a:t>räknat</a:t>
                      </a:r>
                      <a:r>
                        <a:rPr sz="1800" spc="675" dirty="0">
                          <a:latin typeface="Arial"/>
                          <a:cs typeface="Arial"/>
                        </a:rPr>
                        <a:t> </a:t>
                      </a:r>
                      <a:r>
                        <a:rPr sz="1800" spc="-185" dirty="0">
                          <a:latin typeface="Arial"/>
                          <a:cs typeface="Arial"/>
                        </a:rPr>
                        <a:t>med</a:t>
                      </a:r>
                      <a:endParaRPr sz="1800">
                        <a:latin typeface="Arial"/>
                        <a:cs typeface="Arial"/>
                      </a:endParaRPr>
                    </a:p>
                  </a:txBody>
                  <a:tcPr marL="0" marR="0" marT="0" marB="0"/>
                </a:tc>
                <a:extLst>
                  <a:ext uri="{0D108BD9-81ED-4DB2-BD59-A6C34878D82A}">
                    <a16:rowId xmlns:a16="http://schemas.microsoft.com/office/drawing/2014/main" val="10002"/>
                  </a:ext>
                </a:extLst>
              </a:tr>
            </a:tbl>
          </a:graphicData>
        </a:graphic>
      </p:graphicFrame>
      <p:sp>
        <p:nvSpPr>
          <p:cNvPr id="24" name="object 24"/>
          <p:cNvSpPr txBox="1"/>
          <p:nvPr/>
        </p:nvSpPr>
        <p:spPr>
          <a:xfrm>
            <a:off x="5425782" y="5028691"/>
            <a:ext cx="5419725" cy="683895"/>
          </a:xfrm>
          <a:prstGeom prst="rect">
            <a:avLst/>
          </a:prstGeom>
        </p:spPr>
        <p:txBody>
          <a:bodyPr vert="horz" wrap="square" lIns="0" tIns="12700" rIns="0" bIns="0" rtlCol="0">
            <a:spAutoFit/>
          </a:bodyPr>
          <a:lstStyle/>
          <a:p>
            <a:pPr marL="12700" marR="5080">
              <a:lnSpc>
                <a:spcPct val="120000"/>
              </a:lnSpc>
              <a:spcBef>
                <a:spcPts val="100"/>
              </a:spcBef>
            </a:pPr>
            <a:r>
              <a:rPr sz="1800" spc="315" dirty="0">
                <a:latin typeface="Arial"/>
                <a:cs typeface="Arial"/>
              </a:rPr>
              <a:t>att </a:t>
            </a:r>
            <a:r>
              <a:rPr sz="1800" spc="215" dirty="0">
                <a:latin typeface="Arial"/>
                <a:cs typeface="Arial"/>
              </a:rPr>
              <a:t>projektet </a:t>
            </a:r>
            <a:r>
              <a:rPr sz="1800" spc="50" dirty="0">
                <a:latin typeface="Arial"/>
                <a:cs typeface="Arial"/>
              </a:rPr>
              <a:t>ska </a:t>
            </a:r>
            <a:r>
              <a:rPr sz="1800" spc="150" dirty="0">
                <a:latin typeface="Arial"/>
                <a:cs typeface="Arial"/>
              </a:rPr>
              <a:t>ge. </a:t>
            </a:r>
            <a:r>
              <a:rPr sz="1800" spc="190" dirty="0">
                <a:latin typeface="Arial"/>
                <a:cs typeface="Arial"/>
              </a:rPr>
              <a:t>Intressenter </a:t>
            </a:r>
            <a:r>
              <a:rPr sz="1800" spc="15" dirty="0">
                <a:latin typeface="Arial"/>
                <a:cs typeface="Arial"/>
              </a:rPr>
              <a:t>kan </a:t>
            </a:r>
            <a:r>
              <a:rPr sz="1800" spc="105" dirty="0">
                <a:latin typeface="Arial"/>
                <a:cs typeface="Arial"/>
              </a:rPr>
              <a:t>vara  </a:t>
            </a:r>
            <a:r>
              <a:rPr sz="1800" spc="90" dirty="0">
                <a:latin typeface="Arial"/>
                <a:cs typeface="Arial"/>
              </a:rPr>
              <a:t>medarbetare, </a:t>
            </a:r>
            <a:r>
              <a:rPr sz="1800" spc="150" dirty="0">
                <a:latin typeface="Arial"/>
                <a:cs typeface="Arial"/>
              </a:rPr>
              <a:t>chefer </a:t>
            </a:r>
            <a:r>
              <a:rPr sz="1800" spc="-185" dirty="0">
                <a:latin typeface="Arial"/>
                <a:cs typeface="Arial"/>
              </a:rPr>
              <a:t>men </a:t>
            </a:r>
            <a:r>
              <a:rPr sz="1800" spc="254" dirty="0">
                <a:latin typeface="Arial"/>
                <a:cs typeface="Arial"/>
              </a:rPr>
              <a:t>framförallt</a:t>
            </a:r>
            <a:r>
              <a:rPr sz="1800" spc="15" dirty="0">
                <a:latin typeface="Arial"/>
                <a:cs typeface="Arial"/>
              </a:rPr>
              <a:t> </a:t>
            </a:r>
            <a:r>
              <a:rPr sz="1800" spc="125" dirty="0">
                <a:latin typeface="Arial"/>
                <a:cs typeface="Arial"/>
              </a:rPr>
              <a:t>kunder.</a:t>
            </a:r>
            <a:endParaRPr sz="1800">
              <a:latin typeface="Arial"/>
              <a:cs typeface="Aria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9" name="object 19"/>
          <p:cNvSpPr txBox="1">
            <a:spLocks noGrp="1"/>
          </p:cNvSpPr>
          <p:nvPr>
            <p:ph type="title"/>
          </p:nvPr>
        </p:nvSpPr>
        <p:spPr>
          <a:xfrm>
            <a:off x="4313999" y="1003299"/>
            <a:ext cx="3677285" cy="635000"/>
          </a:xfrm>
          <a:prstGeom prst="rect">
            <a:avLst/>
          </a:prstGeom>
        </p:spPr>
        <p:txBody>
          <a:bodyPr vert="horz" wrap="square" lIns="0" tIns="12700" rIns="0" bIns="0" rtlCol="0">
            <a:spAutoFit/>
          </a:bodyPr>
          <a:lstStyle/>
          <a:p>
            <a:pPr marL="12700">
              <a:lnSpc>
                <a:spcPct val="100000"/>
              </a:lnSpc>
              <a:spcBef>
                <a:spcPts val="100"/>
              </a:spcBef>
              <a:tabLst>
                <a:tab pos="2096135" algn="l"/>
              </a:tabLst>
            </a:pPr>
            <a:r>
              <a:rPr sz="4000" spc="385" dirty="0">
                <a:solidFill>
                  <a:srgbClr val="454545"/>
                </a:solidFill>
                <a:latin typeface="Arial"/>
                <a:cs typeface="Arial"/>
              </a:rPr>
              <a:t>Visuell	</a:t>
            </a:r>
            <a:r>
              <a:rPr sz="4000" spc="120" dirty="0">
                <a:solidFill>
                  <a:srgbClr val="454545"/>
                </a:solidFill>
                <a:latin typeface="Arial"/>
                <a:cs typeface="Arial"/>
              </a:rPr>
              <a:t>analys</a:t>
            </a:r>
            <a:endParaRPr sz="4000">
              <a:latin typeface="Arial"/>
              <a:cs typeface="Arial"/>
            </a:endParaRPr>
          </a:p>
        </p:txBody>
      </p:sp>
      <p:grpSp>
        <p:nvGrpSpPr>
          <p:cNvPr id="20" name="object 20"/>
          <p:cNvGrpSpPr/>
          <p:nvPr/>
        </p:nvGrpSpPr>
        <p:grpSpPr>
          <a:xfrm>
            <a:off x="927505" y="2240762"/>
            <a:ext cx="4978400" cy="3697604"/>
            <a:chOff x="927505" y="2240762"/>
            <a:chExt cx="4978400" cy="3697604"/>
          </a:xfrm>
        </p:grpSpPr>
        <p:sp>
          <p:nvSpPr>
            <p:cNvPr id="21" name="object 21"/>
            <p:cNvSpPr/>
            <p:nvPr/>
          </p:nvSpPr>
          <p:spPr>
            <a:xfrm>
              <a:off x="937030" y="2250287"/>
              <a:ext cx="4959350" cy="3678554"/>
            </a:xfrm>
            <a:custGeom>
              <a:avLst/>
              <a:gdLst/>
              <a:ahLst/>
              <a:cxnLst/>
              <a:rect l="l" t="t" r="r" b="b"/>
              <a:pathLst>
                <a:path w="4959350" h="3678554">
                  <a:moveTo>
                    <a:pt x="4959313" y="0"/>
                  </a:moveTo>
                  <a:lnTo>
                    <a:pt x="0" y="0"/>
                  </a:lnTo>
                  <a:lnTo>
                    <a:pt x="0" y="3678229"/>
                  </a:lnTo>
                  <a:lnTo>
                    <a:pt x="4959313" y="3678229"/>
                  </a:lnTo>
                  <a:lnTo>
                    <a:pt x="4959313" y="0"/>
                  </a:lnTo>
                  <a:close/>
                </a:path>
              </a:pathLst>
            </a:custGeom>
            <a:solidFill>
              <a:srgbClr val="FFFFFF"/>
            </a:solidFill>
          </p:spPr>
          <p:txBody>
            <a:bodyPr wrap="square" lIns="0" tIns="0" rIns="0" bIns="0" rtlCol="0"/>
            <a:lstStyle/>
            <a:p>
              <a:endParaRPr/>
            </a:p>
          </p:txBody>
        </p:sp>
        <p:sp>
          <p:nvSpPr>
            <p:cNvPr id="22" name="object 22"/>
            <p:cNvSpPr/>
            <p:nvPr/>
          </p:nvSpPr>
          <p:spPr>
            <a:xfrm>
              <a:off x="937030" y="2250287"/>
              <a:ext cx="4959350" cy="3678554"/>
            </a:xfrm>
            <a:custGeom>
              <a:avLst/>
              <a:gdLst/>
              <a:ahLst/>
              <a:cxnLst/>
              <a:rect l="l" t="t" r="r" b="b"/>
              <a:pathLst>
                <a:path w="4959350" h="3678554">
                  <a:moveTo>
                    <a:pt x="0" y="0"/>
                  </a:moveTo>
                  <a:lnTo>
                    <a:pt x="4959322" y="0"/>
                  </a:lnTo>
                  <a:lnTo>
                    <a:pt x="4959322" y="3678242"/>
                  </a:lnTo>
                  <a:lnTo>
                    <a:pt x="0" y="3678242"/>
                  </a:lnTo>
                  <a:lnTo>
                    <a:pt x="0" y="0"/>
                  </a:lnTo>
                  <a:close/>
                </a:path>
              </a:pathLst>
            </a:custGeom>
            <a:ln w="19050">
              <a:solidFill>
                <a:srgbClr val="559FF3"/>
              </a:solidFill>
            </a:ln>
          </p:spPr>
          <p:txBody>
            <a:bodyPr wrap="square" lIns="0" tIns="0" rIns="0" bIns="0" rtlCol="0"/>
            <a:lstStyle/>
            <a:p>
              <a:endParaRPr/>
            </a:p>
          </p:txBody>
        </p:sp>
        <p:sp>
          <p:nvSpPr>
            <p:cNvPr id="23" name="object 23"/>
            <p:cNvSpPr/>
            <p:nvPr/>
          </p:nvSpPr>
          <p:spPr>
            <a:xfrm>
              <a:off x="1103256" y="2416048"/>
              <a:ext cx="4626724" cy="3346601"/>
            </a:xfrm>
            <a:prstGeom prst="rect">
              <a:avLst/>
            </a:prstGeom>
            <a:blipFill>
              <a:blip r:embed="rId4" cstate="print"/>
              <a:stretch>
                <a:fillRect/>
              </a:stretch>
            </a:blipFill>
          </p:spPr>
          <p:txBody>
            <a:bodyPr wrap="square" lIns="0" tIns="0" rIns="0" bIns="0" rtlCol="0"/>
            <a:lstStyle/>
            <a:p>
              <a:endParaRPr/>
            </a:p>
          </p:txBody>
        </p:sp>
      </p:grpSp>
      <p:sp>
        <p:nvSpPr>
          <p:cNvPr id="24" name="object 24"/>
          <p:cNvSpPr txBox="1"/>
          <p:nvPr/>
        </p:nvSpPr>
        <p:spPr>
          <a:xfrm>
            <a:off x="6459435" y="2486659"/>
            <a:ext cx="4792980" cy="3128645"/>
          </a:xfrm>
          <a:prstGeom prst="rect">
            <a:avLst/>
          </a:prstGeom>
        </p:spPr>
        <p:txBody>
          <a:bodyPr vert="horz" wrap="square" lIns="0" tIns="13970" rIns="0" bIns="0" rtlCol="0">
            <a:spAutoFit/>
          </a:bodyPr>
          <a:lstStyle/>
          <a:p>
            <a:pPr marL="12700" marR="5080">
              <a:lnSpc>
                <a:spcPct val="120600"/>
              </a:lnSpc>
              <a:spcBef>
                <a:spcPts val="110"/>
              </a:spcBef>
            </a:pPr>
            <a:r>
              <a:rPr sz="1800" spc="140" dirty="0">
                <a:latin typeface="Arial"/>
                <a:cs typeface="Arial"/>
              </a:rPr>
              <a:t>Intressentmodellen </a:t>
            </a:r>
            <a:r>
              <a:rPr sz="1800" spc="225" dirty="0">
                <a:latin typeface="Arial"/>
                <a:cs typeface="Arial"/>
              </a:rPr>
              <a:t>visar </a:t>
            </a:r>
            <a:r>
              <a:rPr sz="1800" spc="150" dirty="0">
                <a:latin typeface="Arial"/>
                <a:cs typeface="Arial"/>
              </a:rPr>
              <a:t>kopplingar  </a:t>
            </a:r>
            <a:r>
              <a:rPr sz="1800" spc="100" dirty="0">
                <a:latin typeface="Arial"/>
                <a:cs typeface="Arial"/>
              </a:rPr>
              <a:t>mellan </a:t>
            </a:r>
            <a:r>
              <a:rPr sz="1800" spc="315" dirty="0">
                <a:latin typeface="Arial"/>
                <a:cs typeface="Arial"/>
              </a:rPr>
              <a:t>ett </a:t>
            </a:r>
            <a:r>
              <a:rPr sz="1800" spc="180" dirty="0">
                <a:latin typeface="Arial"/>
                <a:cs typeface="Arial"/>
              </a:rPr>
              <a:t>företag </a:t>
            </a:r>
            <a:r>
              <a:rPr sz="1800" spc="15" dirty="0">
                <a:latin typeface="Arial"/>
                <a:cs typeface="Arial"/>
              </a:rPr>
              <a:t>och </a:t>
            </a:r>
            <a:r>
              <a:rPr sz="1800" spc="30" dirty="0">
                <a:latin typeface="Arial"/>
                <a:cs typeface="Arial"/>
              </a:rPr>
              <a:t>dess  </a:t>
            </a:r>
            <a:r>
              <a:rPr sz="1800" spc="220" dirty="0">
                <a:latin typeface="Arial"/>
                <a:cs typeface="Arial"/>
              </a:rPr>
              <a:t>intressenter. </a:t>
            </a:r>
            <a:r>
              <a:rPr sz="1800" spc="140" dirty="0">
                <a:latin typeface="Arial"/>
                <a:cs typeface="Arial"/>
              </a:rPr>
              <a:t>Intressentmodellen </a:t>
            </a:r>
            <a:r>
              <a:rPr sz="1800" spc="220" dirty="0">
                <a:latin typeface="Arial"/>
                <a:cs typeface="Arial"/>
              </a:rPr>
              <a:t>visar  </a:t>
            </a:r>
            <a:r>
              <a:rPr sz="1800" spc="-15" dirty="0">
                <a:latin typeface="Arial"/>
                <a:cs typeface="Arial"/>
              </a:rPr>
              <a:t>på </a:t>
            </a:r>
            <a:r>
              <a:rPr sz="1800" spc="15" dirty="0">
                <a:latin typeface="Arial"/>
                <a:cs typeface="Arial"/>
              </a:rPr>
              <a:t>vad </a:t>
            </a:r>
            <a:r>
              <a:rPr sz="1800" spc="-15" dirty="0">
                <a:latin typeface="Arial"/>
                <a:cs typeface="Arial"/>
              </a:rPr>
              <a:t>de </a:t>
            </a:r>
            <a:r>
              <a:rPr sz="1800" spc="245" dirty="0">
                <a:latin typeface="Arial"/>
                <a:cs typeface="Arial"/>
              </a:rPr>
              <a:t>olika </a:t>
            </a:r>
            <a:r>
              <a:rPr sz="1800" spc="170" dirty="0">
                <a:latin typeface="Arial"/>
                <a:cs typeface="Arial"/>
              </a:rPr>
              <a:t>intressenterna </a:t>
            </a:r>
            <a:r>
              <a:rPr sz="1800" spc="114" dirty="0">
                <a:latin typeface="Arial"/>
                <a:cs typeface="Arial"/>
              </a:rPr>
              <a:t>ger </a:t>
            </a:r>
            <a:r>
              <a:rPr sz="1800" spc="15" dirty="0">
                <a:latin typeface="Arial"/>
                <a:cs typeface="Arial"/>
              </a:rPr>
              <a:t>och  </a:t>
            </a:r>
            <a:r>
              <a:rPr sz="1800" spc="285" dirty="0">
                <a:latin typeface="Arial"/>
                <a:cs typeface="Arial"/>
              </a:rPr>
              <a:t>får </a:t>
            </a:r>
            <a:r>
              <a:rPr sz="1800" spc="35" dirty="0">
                <a:latin typeface="Arial"/>
                <a:cs typeface="Arial"/>
              </a:rPr>
              <a:t>av</a:t>
            </a:r>
            <a:r>
              <a:rPr sz="1800" spc="145" dirty="0">
                <a:latin typeface="Arial"/>
                <a:cs typeface="Arial"/>
              </a:rPr>
              <a:t> </a:t>
            </a:r>
            <a:r>
              <a:rPr sz="1800" spc="220" dirty="0">
                <a:latin typeface="Arial"/>
                <a:cs typeface="Arial"/>
              </a:rPr>
              <a:t>företaget.</a:t>
            </a:r>
            <a:endParaRPr sz="1800">
              <a:latin typeface="Arial"/>
              <a:cs typeface="Arial"/>
            </a:endParaRPr>
          </a:p>
          <a:p>
            <a:pPr marL="12700" marR="5080">
              <a:lnSpc>
                <a:spcPct val="120400"/>
              </a:lnSpc>
              <a:spcBef>
                <a:spcPts val="1000"/>
              </a:spcBef>
            </a:pPr>
            <a:r>
              <a:rPr sz="1800" spc="85" dirty="0">
                <a:latin typeface="Arial"/>
                <a:cs typeface="Arial"/>
              </a:rPr>
              <a:t>För </a:t>
            </a:r>
            <a:r>
              <a:rPr sz="1800" spc="315" dirty="0">
                <a:latin typeface="Arial"/>
                <a:cs typeface="Arial"/>
              </a:rPr>
              <a:t>att ett </a:t>
            </a:r>
            <a:r>
              <a:rPr sz="1800" spc="180" dirty="0">
                <a:latin typeface="Arial"/>
                <a:cs typeface="Arial"/>
              </a:rPr>
              <a:t>företag </a:t>
            </a:r>
            <a:r>
              <a:rPr sz="1800" spc="50" dirty="0">
                <a:latin typeface="Arial"/>
                <a:cs typeface="Arial"/>
              </a:rPr>
              <a:t>ska </a:t>
            </a:r>
            <a:r>
              <a:rPr sz="1800" spc="105" dirty="0">
                <a:latin typeface="Arial"/>
                <a:cs typeface="Arial"/>
              </a:rPr>
              <a:t>vara  </a:t>
            </a:r>
            <a:r>
              <a:rPr sz="1800" spc="265" dirty="0">
                <a:latin typeface="Arial"/>
                <a:cs typeface="Arial"/>
              </a:rPr>
              <a:t>funktionellt </a:t>
            </a:r>
            <a:r>
              <a:rPr sz="1800" spc="5" dirty="0">
                <a:latin typeface="Arial"/>
                <a:cs typeface="Arial"/>
              </a:rPr>
              <a:t>måste </a:t>
            </a:r>
            <a:r>
              <a:rPr sz="1800" spc="150" dirty="0">
                <a:latin typeface="Arial"/>
                <a:cs typeface="Arial"/>
              </a:rPr>
              <a:t>det </a:t>
            </a:r>
            <a:r>
              <a:rPr sz="1800" spc="45" dirty="0">
                <a:latin typeface="Arial"/>
                <a:cs typeface="Arial"/>
              </a:rPr>
              <a:t>utgående </a:t>
            </a:r>
            <a:r>
              <a:rPr sz="1800" spc="150" dirty="0">
                <a:latin typeface="Arial"/>
                <a:cs typeface="Arial"/>
              </a:rPr>
              <a:t>värdet  </a:t>
            </a:r>
            <a:r>
              <a:rPr sz="1800" spc="60" dirty="0">
                <a:latin typeface="Arial"/>
                <a:cs typeface="Arial"/>
              </a:rPr>
              <a:t>motsvara </a:t>
            </a:r>
            <a:r>
              <a:rPr sz="1800" spc="150" dirty="0">
                <a:latin typeface="Arial"/>
                <a:cs typeface="Arial"/>
              </a:rPr>
              <a:t>det </a:t>
            </a:r>
            <a:r>
              <a:rPr sz="1800" spc="55" dirty="0">
                <a:latin typeface="Arial"/>
                <a:cs typeface="Arial"/>
              </a:rPr>
              <a:t>ingående </a:t>
            </a:r>
            <a:r>
              <a:rPr sz="1800" spc="150" dirty="0">
                <a:latin typeface="Arial"/>
                <a:cs typeface="Arial"/>
              </a:rPr>
              <a:t>värdet </a:t>
            </a:r>
            <a:r>
              <a:rPr sz="1800" spc="210" dirty="0">
                <a:latin typeface="Arial"/>
                <a:cs typeface="Arial"/>
              </a:rPr>
              <a:t>från </a:t>
            </a:r>
            <a:r>
              <a:rPr sz="1800" spc="150" dirty="0">
                <a:latin typeface="Arial"/>
                <a:cs typeface="Arial"/>
              </a:rPr>
              <a:t>var  </a:t>
            </a:r>
            <a:r>
              <a:rPr sz="1800" spc="15" dirty="0">
                <a:latin typeface="Arial"/>
                <a:cs typeface="Arial"/>
              </a:rPr>
              <a:t>och </a:t>
            </a:r>
            <a:r>
              <a:rPr sz="1800" spc="-15" dirty="0">
                <a:latin typeface="Arial"/>
                <a:cs typeface="Arial"/>
              </a:rPr>
              <a:t>en </a:t>
            </a:r>
            <a:r>
              <a:rPr sz="1800" spc="35" dirty="0">
                <a:latin typeface="Arial"/>
                <a:cs typeface="Arial"/>
              </a:rPr>
              <a:t>av</a:t>
            </a:r>
            <a:r>
              <a:rPr sz="1800" spc="440" dirty="0">
                <a:latin typeface="Arial"/>
                <a:cs typeface="Arial"/>
              </a:rPr>
              <a:t> </a:t>
            </a:r>
            <a:r>
              <a:rPr sz="1800" spc="190" dirty="0">
                <a:latin typeface="Arial"/>
                <a:cs typeface="Arial"/>
              </a:rPr>
              <a:t>intressenterna.</a:t>
            </a:r>
            <a:endParaRPr sz="1800">
              <a:latin typeface="Arial"/>
              <a:cs typeface="Aria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411" y="0"/>
            <a:ext cx="12198350" cy="6873240"/>
            <a:chOff x="-7411" y="0"/>
            <a:chExt cx="12198350" cy="6873240"/>
          </a:xfrm>
        </p:grpSpPr>
        <p:sp>
          <p:nvSpPr>
            <p:cNvPr id="3" name="object 3"/>
            <p:cNvSpPr/>
            <p:nvPr/>
          </p:nvSpPr>
          <p:spPr>
            <a:xfrm>
              <a:off x="-7411" y="0"/>
              <a:ext cx="12198348" cy="687266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674037" y="1186484"/>
              <a:ext cx="8843645" cy="716280"/>
            </a:xfrm>
            <a:custGeom>
              <a:avLst/>
              <a:gdLst/>
              <a:ahLst/>
              <a:cxnLst/>
              <a:rect l="l" t="t" r="r" b="b"/>
              <a:pathLst>
                <a:path w="8843645" h="716280">
                  <a:moveTo>
                    <a:pt x="8843594" y="0"/>
                  </a:moveTo>
                  <a:lnTo>
                    <a:pt x="0" y="0"/>
                  </a:lnTo>
                  <a:lnTo>
                    <a:pt x="0" y="716178"/>
                  </a:lnTo>
                  <a:lnTo>
                    <a:pt x="8843594" y="716178"/>
                  </a:lnTo>
                  <a:lnTo>
                    <a:pt x="8843594" y="0"/>
                  </a:lnTo>
                  <a:close/>
                </a:path>
              </a:pathLst>
            </a:custGeom>
            <a:solidFill>
              <a:srgbClr val="10B6F4"/>
            </a:solidFill>
          </p:spPr>
          <p:txBody>
            <a:bodyPr wrap="square" lIns="0" tIns="0" rIns="0" bIns="0" rtlCol="0"/>
            <a:lstStyle/>
            <a:p>
              <a:endParaRPr/>
            </a:p>
          </p:txBody>
        </p:sp>
        <p:sp>
          <p:nvSpPr>
            <p:cNvPr id="5" name="object 5"/>
            <p:cNvSpPr/>
            <p:nvPr/>
          </p:nvSpPr>
          <p:spPr>
            <a:xfrm>
              <a:off x="-7411" y="0"/>
              <a:ext cx="12198348" cy="6872666"/>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807072" y="1186484"/>
              <a:ext cx="3822700" cy="4478020"/>
            </a:xfrm>
            <a:custGeom>
              <a:avLst/>
              <a:gdLst/>
              <a:ahLst/>
              <a:cxnLst/>
              <a:rect l="l" t="t" r="r" b="b"/>
              <a:pathLst>
                <a:path w="3822700" h="4478020">
                  <a:moveTo>
                    <a:pt x="3822154" y="0"/>
                  </a:moveTo>
                  <a:lnTo>
                    <a:pt x="457" y="0"/>
                  </a:lnTo>
                  <a:lnTo>
                    <a:pt x="457" y="716178"/>
                  </a:lnTo>
                  <a:lnTo>
                    <a:pt x="3822154" y="716178"/>
                  </a:lnTo>
                  <a:lnTo>
                    <a:pt x="3822154" y="0"/>
                  </a:lnTo>
                  <a:close/>
                </a:path>
                <a:path w="3822700" h="4478020">
                  <a:moveTo>
                    <a:pt x="3822611" y="804672"/>
                  </a:moveTo>
                  <a:lnTo>
                    <a:pt x="0" y="804672"/>
                  </a:lnTo>
                  <a:lnTo>
                    <a:pt x="0" y="4126865"/>
                  </a:lnTo>
                  <a:lnTo>
                    <a:pt x="1707692" y="4126865"/>
                  </a:lnTo>
                  <a:lnTo>
                    <a:pt x="1911311" y="4477931"/>
                  </a:lnTo>
                  <a:lnTo>
                    <a:pt x="2114931" y="4126865"/>
                  </a:lnTo>
                  <a:lnTo>
                    <a:pt x="3822611" y="4126865"/>
                  </a:lnTo>
                  <a:lnTo>
                    <a:pt x="3822611" y="804672"/>
                  </a:lnTo>
                  <a:close/>
                </a:path>
              </a:pathLst>
            </a:custGeom>
            <a:solidFill>
              <a:srgbClr val="10B6F4"/>
            </a:solidFill>
          </p:spPr>
          <p:txBody>
            <a:bodyPr wrap="square" lIns="0" tIns="0" rIns="0" bIns="0" rtlCol="0"/>
            <a:lstStyle/>
            <a:p>
              <a:endParaRPr/>
            </a:p>
          </p:txBody>
        </p:sp>
      </p:grpSp>
      <p:sp>
        <p:nvSpPr>
          <p:cNvPr id="7" name="object 7"/>
          <p:cNvSpPr txBox="1">
            <a:spLocks noGrp="1"/>
          </p:cNvSpPr>
          <p:nvPr>
            <p:ph type="title"/>
          </p:nvPr>
        </p:nvSpPr>
        <p:spPr>
          <a:xfrm>
            <a:off x="1387513" y="2581147"/>
            <a:ext cx="2690495" cy="1510030"/>
          </a:xfrm>
          <a:prstGeom prst="rect">
            <a:avLst/>
          </a:prstGeom>
        </p:spPr>
        <p:txBody>
          <a:bodyPr vert="horz" wrap="square" lIns="0" tIns="168910" rIns="0" bIns="0" rtlCol="0">
            <a:spAutoFit/>
          </a:bodyPr>
          <a:lstStyle/>
          <a:p>
            <a:pPr marL="537210" marR="5080" indent="-525145">
              <a:lnSpc>
                <a:spcPts val="5210"/>
              </a:lnSpc>
              <a:spcBef>
                <a:spcPts val="1330"/>
              </a:spcBef>
            </a:pPr>
            <a:r>
              <a:rPr sz="5400" spc="-320" dirty="0">
                <a:solidFill>
                  <a:srgbClr val="FFFEFF"/>
                </a:solidFill>
              </a:rPr>
              <a:t>D</a:t>
            </a:r>
            <a:r>
              <a:rPr sz="5400" spc="-330" dirty="0">
                <a:solidFill>
                  <a:srgbClr val="FFFEFF"/>
                </a:solidFill>
              </a:rPr>
              <a:t>e</a:t>
            </a:r>
            <a:r>
              <a:rPr sz="5400" spc="-600" dirty="0">
                <a:solidFill>
                  <a:srgbClr val="FFFEFF"/>
                </a:solidFill>
              </a:rPr>
              <a:t>t</a:t>
            </a:r>
            <a:r>
              <a:rPr sz="5400" spc="-459" dirty="0">
                <a:solidFill>
                  <a:srgbClr val="FFFEFF"/>
                </a:solidFill>
              </a:rPr>
              <a:t>a</a:t>
            </a:r>
            <a:r>
              <a:rPr sz="5400" spc="-565" dirty="0">
                <a:solidFill>
                  <a:srgbClr val="FFFEFF"/>
                </a:solidFill>
              </a:rPr>
              <a:t>l</a:t>
            </a:r>
            <a:r>
              <a:rPr sz="5400" spc="-665" dirty="0">
                <a:solidFill>
                  <a:srgbClr val="FFFEFF"/>
                </a:solidFill>
              </a:rPr>
              <a:t>je</a:t>
            </a:r>
            <a:r>
              <a:rPr sz="5400" spc="-500" dirty="0">
                <a:solidFill>
                  <a:srgbClr val="FFFEFF"/>
                </a:solidFill>
              </a:rPr>
              <a:t>r</a:t>
            </a:r>
            <a:r>
              <a:rPr sz="5400" spc="-459" dirty="0">
                <a:solidFill>
                  <a:srgbClr val="FFFEFF"/>
                </a:solidFill>
              </a:rPr>
              <a:t>a</a:t>
            </a:r>
            <a:r>
              <a:rPr sz="5400" spc="-145" dirty="0">
                <a:solidFill>
                  <a:srgbClr val="FFFEFF"/>
                </a:solidFill>
              </a:rPr>
              <a:t>d  </a:t>
            </a:r>
            <a:r>
              <a:rPr sz="5400" spc="-395" dirty="0">
                <a:solidFill>
                  <a:srgbClr val="FFFEFF"/>
                </a:solidFill>
              </a:rPr>
              <a:t>analys</a:t>
            </a:r>
            <a:endParaRPr sz="5400"/>
          </a:p>
        </p:txBody>
      </p:sp>
      <p:grpSp>
        <p:nvGrpSpPr>
          <p:cNvPr id="8" name="object 8"/>
          <p:cNvGrpSpPr/>
          <p:nvPr/>
        </p:nvGrpSpPr>
        <p:grpSpPr>
          <a:xfrm>
            <a:off x="5435384" y="0"/>
            <a:ext cx="6757034" cy="6858000"/>
            <a:chOff x="5435384" y="0"/>
            <a:chExt cx="6757034" cy="6858000"/>
          </a:xfrm>
        </p:grpSpPr>
        <p:sp>
          <p:nvSpPr>
            <p:cNvPr id="9" name="object 9"/>
            <p:cNvSpPr/>
            <p:nvPr/>
          </p:nvSpPr>
          <p:spPr>
            <a:xfrm>
              <a:off x="5440146" y="0"/>
              <a:ext cx="6751955" cy="6858000"/>
            </a:xfrm>
            <a:custGeom>
              <a:avLst/>
              <a:gdLst/>
              <a:ahLst/>
              <a:cxnLst/>
              <a:rect l="l" t="t" r="r" b="b"/>
              <a:pathLst>
                <a:path w="6751955" h="6858000">
                  <a:moveTo>
                    <a:pt x="0" y="0"/>
                  </a:moveTo>
                  <a:lnTo>
                    <a:pt x="6751853" y="0"/>
                  </a:lnTo>
                  <a:lnTo>
                    <a:pt x="6751853" y="6858000"/>
                  </a:lnTo>
                  <a:lnTo>
                    <a:pt x="0" y="6858000"/>
                  </a:lnTo>
                  <a:lnTo>
                    <a:pt x="0" y="0"/>
                  </a:lnTo>
                  <a:close/>
                </a:path>
              </a:pathLst>
            </a:custGeom>
            <a:solidFill>
              <a:srgbClr val="FFFFFF"/>
            </a:solidFill>
          </p:spPr>
          <p:txBody>
            <a:bodyPr wrap="square" lIns="0" tIns="0" rIns="0" bIns="0" rtlCol="0"/>
            <a:lstStyle/>
            <a:p>
              <a:endParaRPr/>
            </a:p>
          </p:txBody>
        </p:sp>
        <p:sp>
          <p:nvSpPr>
            <p:cNvPr id="10" name="object 10"/>
            <p:cNvSpPr/>
            <p:nvPr/>
          </p:nvSpPr>
          <p:spPr>
            <a:xfrm>
              <a:off x="5440146" y="0"/>
              <a:ext cx="0" cy="6858000"/>
            </a:xfrm>
            <a:custGeom>
              <a:avLst/>
              <a:gdLst/>
              <a:ahLst/>
              <a:cxnLst/>
              <a:rect l="l" t="t" r="r" b="b"/>
              <a:pathLst>
                <a:path h="6858000">
                  <a:moveTo>
                    <a:pt x="0" y="6857999"/>
                  </a:moveTo>
                  <a:lnTo>
                    <a:pt x="0" y="0"/>
                  </a:lnTo>
                </a:path>
              </a:pathLst>
            </a:custGeom>
            <a:ln w="9525">
              <a:solidFill>
                <a:srgbClr val="000000"/>
              </a:solidFill>
            </a:ln>
          </p:spPr>
          <p:txBody>
            <a:bodyPr wrap="square" lIns="0" tIns="0" rIns="0" bIns="0" rtlCol="0"/>
            <a:lstStyle/>
            <a:p>
              <a:endParaRPr/>
            </a:p>
          </p:txBody>
        </p:sp>
        <p:sp>
          <p:nvSpPr>
            <p:cNvPr id="11" name="object 11"/>
            <p:cNvSpPr/>
            <p:nvPr/>
          </p:nvSpPr>
          <p:spPr>
            <a:xfrm>
              <a:off x="5757265" y="1390916"/>
              <a:ext cx="6120320" cy="4085310"/>
            </a:xfrm>
            <a:prstGeom prst="rect">
              <a:avLst/>
            </a:prstGeom>
            <a:blipFill>
              <a:blip r:embed="rId4" cstate="print"/>
              <a:stretch>
                <a:fillRect/>
              </a:stretch>
            </a:blipFill>
          </p:spPr>
          <p:txBody>
            <a:bodyPr wrap="square" lIns="0" tIns="0" rIns="0" bIns="0" rtlCol="0"/>
            <a:lstStyle/>
            <a:p>
              <a:endParaRPr/>
            </a:p>
          </p:txBody>
        </p:sp>
      </p:gr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36250" y="5403850"/>
            <a:ext cx="1535430" cy="1444625"/>
            <a:chOff x="10636250" y="5403850"/>
            <a:chExt cx="1535430" cy="1444625"/>
          </a:xfrm>
        </p:grpSpPr>
        <p:sp>
          <p:nvSpPr>
            <p:cNvPr id="3" name="object 3"/>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4" name="object 4"/>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5" name="object 5"/>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7" name="object 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8" name="object 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9" name="object 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0" name="object 1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1" name="object 11"/>
          <p:cNvGrpSpPr/>
          <p:nvPr/>
        </p:nvGrpSpPr>
        <p:grpSpPr>
          <a:xfrm>
            <a:off x="10636250" y="5403850"/>
            <a:ext cx="1535430" cy="1444625"/>
            <a:chOff x="10636250" y="5403850"/>
            <a:chExt cx="1535430" cy="1444625"/>
          </a:xfrm>
        </p:grpSpPr>
        <p:sp>
          <p:nvSpPr>
            <p:cNvPr id="12" name="object 12"/>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3" name="object 13"/>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sp>
          <p:nvSpPr>
            <p:cNvPr id="14" name="object 1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5" name="object 1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6" name="object 1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17" name="object 1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18" name="object 18"/>
          <p:cNvSpPr txBox="1"/>
          <p:nvPr/>
        </p:nvSpPr>
        <p:spPr>
          <a:xfrm>
            <a:off x="806335" y="2275662"/>
            <a:ext cx="3668395" cy="2624455"/>
          </a:xfrm>
          <a:prstGeom prst="rect">
            <a:avLst/>
          </a:prstGeom>
          <a:solidFill>
            <a:srgbClr val="10B6F4"/>
          </a:solidFill>
        </p:spPr>
        <p:txBody>
          <a:bodyPr vert="horz" wrap="square" lIns="0" tIns="4445" rIns="0" bIns="0" rtlCol="0">
            <a:spAutoFit/>
          </a:bodyPr>
          <a:lstStyle/>
          <a:p>
            <a:pPr>
              <a:lnSpc>
                <a:spcPct val="100000"/>
              </a:lnSpc>
              <a:spcBef>
                <a:spcPts val="35"/>
              </a:spcBef>
            </a:pPr>
            <a:endParaRPr sz="5200">
              <a:latin typeface="Times New Roman"/>
              <a:cs typeface="Times New Roman"/>
            </a:endParaRPr>
          </a:p>
          <a:p>
            <a:pPr marL="396240">
              <a:lnSpc>
                <a:spcPct val="100000"/>
              </a:lnSpc>
            </a:pPr>
            <a:r>
              <a:rPr sz="3400" spc="-270" dirty="0">
                <a:solidFill>
                  <a:srgbClr val="FFFEFF"/>
                </a:solidFill>
                <a:latin typeface="Trebuchet MS"/>
                <a:cs typeface="Trebuchet MS"/>
              </a:rPr>
              <a:t>ÖVNINGSUPPGIFT</a:t>
            </a:r>
            <a:endParaRPr sz="3400">
              <a:latin typeface="Trebuchet MS"/>
              <a:cs typeface="Trebuchet MS"/>
            </a:endParaRPr>
          </a:p>
        </p:txBody>
      </p:sp>
      <p:grpSp>
        <p:nvGrpSpPr>
          <p:cNvPr id="19" name="object 19"/>
          <p:cNvGrpSpPr/>
          <p:nvPr/>
        </p:nvGrpSpPr>
        <p:grpSpPr>
          <a:xfrm>
            <a:off x="5115268" y="353568"/>
            <a:ext cx="6269355" cy="2257425"/>
            <a:chOff x="5115268" y="353568"/>
            <a:chExt cx="6269355" cy="2257425"/>
          </a:xfrm>
        </p:grpSpPr>
        <p:sp>
          <p:nvSpPr>
            <p:cNvPr id="20" name="object 20"/>
            <p:cNvSpPr/>
            <p:nvPr/>
          </p:nvSpPr>
          <p:spPr>
            <a:xfrm>
              <a:off x="5115268" y="803186"/>
              <a:ext cx="6269355" cy="1807845"/>
            </a:xfrm>
            <a:custGeom>
              <a:avLst/>
              <a:gdLst/>
              <a:ahLst/>
              <a:cxnLst/>
              <a:rect l="l" t="t" r="r" b="b"/>
              <a:pathLst>
                <a:path w="6269355" h="1807845">
                  <a:moveTo>
                    <a:pt x="6269012" y="0"/>
                  </a:moveTo>
                  <a:lnTo>
                    <a:pt x="0" y="0"/>
                  </a:lnTo>
                  <a:lnTo>
                    <a:pt x="0" y="1807286"/>
                  </a:lnTo>
                  <a:lnTo>
                    <a:pt x="6269012" y="1807286"/>
                  </a:lnTo>
                  <a:lnTo>
                    <a:pt x="6269012" y="0"/>
                  </a:lnTo>
                  <a:close/>
                </a:path>
              </a:pathLst>
            </a:custGeom>
            <a:solidFill>
              <a:srgbClr val="FFFFFF"/>
            </a:solidFill>
          </p:spPr>
          <p:txBody>
            <a:bodyPr wrap="square" lIns="0" tIns="0" rIns="0" bIns="0" rtlCol="0"/>
            <a:lstStyle/>
            <a:p>
              <a:endParaRPr/>
            </a:p>
          </p:txBody>
        </p:sp>
        <p:sp>
          <p:nvSpPr>
            <p:cNvPr id="21" name="object 21"/>
            <p:cNvSpPr/>
            <p:nvPr/>
          </p:nvSpPr>
          <p:spPr>
            <a:xfrm>
              <a:off x="7537704" y="353568"/>
              <a:ext cx="1475231" cy="1475231"/>
            </a:xfrm>
            <a:prstGeom prst="rect">
              <a:avLst/>
            </a:prstGeom>
            <a:blipFill>
              <a:blip r:embed="rId3" cstate="print"/>
              <a:stretch>
                <a:fillRect/>
              </a:stretch>
            </a:blipFill>
          </p:spPr>
          <p:txBody>
            <a:bodyPr wrap="square" lIns="0" tIns="0" rIns="0" bIns="0" rtlCol="0"/>
            <a:lstStyle/>
            <a:p>
              <a:endParaRPr/>
            </a:p>
          </p:txBody>
        </p:sp>
      </p:grpSp>
      <p:sp>
        <p:nvSpPr>
          <p:cNvPr id="22" name="object 22"/>
          <p:cNvSpPr txBox="1"/>
          <p:nvPr/>
        </p:nvSpPr>
        <p:spPr>
          <a:xfrm>
            <a:off x="5164150" y="2108200"/>
            <a:ext cx="6045835" cy="458470"/>
          </a:xfrm>
          <a:prstGeom prst="rect">
            <a:avLst/>
          </a:prstGeom>
        </p:spPr>
        <p:txBody>
          <a:bodyPr vert="horz" wrap="square" lIns="0" tIns="12700" rIns="0" bIns="0" rtlCol="0">
            <a:spAutoFit/>
          </a:bodyPr>
          <a:lstStyle/>
          <a:p>
            <a:pPr marL="241300" marR="5080" indent="-228600">
              <a:lnSpc>
                <a:spcPct val="109200"/>
              </a:lnSpc>
              <a:spcBef>
                <a:spcPts val="100"/>
              </a:spcBef>
              <a:buClr>
                <a:srgbClr val="10B6F4"/>
              </a:buClr>
              <a:buSzPct val="107692"/>
              <a:buFont typeface="Wingdings"/>
              <a:buChar char=""/>
              <a:tabLst>
                <a:tab pos="240665" algn="l"/>
                <a:tab pos="241300" algn="l"/>
              </a:tabLst>
            </a:pPr>
            <a:r>
              <a:rPr sz="1300" spc="170" dirty="0">
                <a:latin typeface="Arial"/>
                <a:cs typeface="Arial"/>
              </a:rPr>
              <a:t>1. </a:t>
            </a:r>
            <a:r>
              <a:rPr sz="1300" spc="190" dirty="0">
                <a:latin typeface="Arial"/>
                <a:cs typeface="Arial"/>
              </a:rPr>
              <a:t>Identifiera </a:t>
            </a:r>
            <a:r>
              <a:rPr sz="1300" spc="75" dirty="0">
                <a:latin typeface="Arial"/>
                <a:cs typeface="Arial"/>
              </a:rPr>
              <a:t>tänkbara </a:t>
            </a:r>
            <a:r>
              <a:rPr sz="1300" spc="140" dirty="0">
                <a:latin typeface="Arial"/>
                <a:cs typeface="Arial"/>
              </a:rPr>
              <a:t>intressenter </a:t>
            </a:r>
            <a:r>
              <a:rPr sz="1300" spc="204" dirty="0">
                <a:latin typeface="Arial"/>
                <a:cs typeface="Arial"/>
              </a:rPr>
              <a:t>för </a:t>
            </a:r>
            <a:r>
              <a:rPr sz="1300" spc="80" dirty="0">
                <a:latin typeface="Arial"/>
                <a:cs typeface="Arial"/>
              </a:rPr>
              <a:t>Future </a:t>
            </a:r>
            <a:r>
              <a:rPr sz="1300" spc="250" dirty="0">
                <a:latin typeface="Arial"/>
                <a:cs typeface="Arial"/>
              </a:rPr>
              <a:t>Skill. </a:t>
            </a:r>
            <a:r>
              <a:rPr sz="1300" spc="85" dirty="0">
                <a:latin typeface="Arial"/>
                <a:cs typeface="Arial"/>
              </a:rPr>
              <a:t>Detta </a:t>
            </a:r>
            <a:r>
              <a:rPr sz="1300" spc="10" dirty="0">
                <a:latin typeface="Arial"/>
                <a:cs typeface="Arial"/>
              </a:rPr>
              <a:t>kan  </a:t>
            </a:r>
            <a:r>
              <a:rPr sz="1300" spc="60" dirty="0">
                <a:latin typeface="Arial"/>
                <a:cs typeface="Arial"/>
              </a:rPr>
              <a:t>exempelvis göras </a:t>
            </a:r>
            <a:r>
              <a:rPr sz="1300" spc="-85" dirty="0">
                <a:latin typeface="Arial"/>
                <a:cs typeface="Arial"/>
              </a:rPr>
              <a:t>genom </a:t>
            </a:r>
            <a:r>
              <a:rPr sz="1300" spc="100" dirty="0">
                <a:latin typeface="Arial"/>
                <a:cs typeface="Arial"/>
              </a:rPr>
              <a:t>brainstorming </a:t>
            </a:r>
            <a:r>
              <a:rPr sz="1300" spc="425" dirty="0">
                <a:latin typeface="Arial"/>
                <a:cs typeface="Arial"/>
              </a:rPr>
              <a:t>i</a:t>
            </a:r>
            <a:r>
              <a:rPr sz="1300" spc="195" dirty="0">
                <a:latin typeface="Arial"/>
                <a:cs typeface="Arial"/>
              </a:rPr>
              <a:t> </a:t>
            </a:r>
            <a:r>
              <a:rPr sz="1300" spc="65" dirty="0">
                <a:latin typeface="Arial"/>
                <a:cs typeface="Arial"/>
              </a:rPr>
              <a:t>gruppen.</a:t>
            </a:r>
            <a:endParaRPr sz="1300">
              <a:latin typeface="Arial"/>
              <a:cs typeface="Arial"/>
            </a:endParaRPr>
          </a:p>
        </p:txBody>
      </p:sp>
      <p:sp>
        <p:nvSpPr>
          <p:cNvPr id="23" name="object 23"/>
          <p:cNvSpPr txBox="1"/>
          <p:nvPr/>
        </p:nvSpPr>
        <p:spPr>
          <a:xfrm>
            <a:off x="5164150" y="2665983"/>
            <a:ext cx="5775960" cy="458470"/>
          </a:xfrm>
          <a:prstGeom prst="rect">
            <a:avLst/>
          </a:prstGeom>
        </p:spPr>
        <p:txBody>
          <a:bodyPr vert="horz" wrap="square" lIns="0" tIns="12700" rIns="0" bIns="0" rtlCol="0">
            <a:spAutoFit/>
          </a:bodyPr>
          <a:lstStyle/>
          <a:p>
            <a:pPr marL="241300" marR="5080" indent="-228600">
              <a:lnSpc>
                <a:spcPct val="109200"/>
              </a:lnSpc>
              <a:spcBef>
                <a:spcPts val="100"/>
              </a:spcBef>
              <a:buClr>
                <a:srgbClr val="10B6F4"/>
              </a:buClr>
              <a:buSzPct val="107692"/>
              <a:buFont typeface="Wingdings"/>
              <a:buChar char=""/>
              <a:tabLst>
                <a:tab pos="240665" algn="l"/>
                <a:tab pos="241300" algn="l"/>
              </a:tabLst>
            </a:pPr>
            <a:r>
              <a:rPr sz="1300" spc="170" dirty="0">
                <a:latin typeface="Arial"/>
                <a:cs typeface="Arial"/>
              </a:rPr>
              <a:t>2. </a:t>
            </a:r>
            <a:r>
              <a:rPr sz="1300" spc="65" dirty="0">
                <a:latin typeface="Arial"/>
                <a:cs typeface="Arial"/>
              </a:rPr>
              <a:t>Analysera </a:t>
            </a:r>
            <a:r>
              <a:rPr sz="1300" spc="135" dirty="0">
                <a:latin typeface="Arial"/>
                <a:cs typeface="Arial"/>
              </a:rPr>
              <a:t>intressenterna. </a:t>
            </a:r>
            <a:r>
              <a:rPr sz="1300" spc="45" dirty="0">
                <a:latin typeface="Arial"/>
                <a:cs typeface="Arial"/>
              </a:rPr>
              <a:t>Försök </a:t>
            </a:r>
            <a:r>
              <a:rPr sz="1300" spc="80" dirty="0">
                <a:latin typeface="Arial"/>
                <a:cs typeface="Arial"/>
              </a:rPr>
              <a:t>värdera </a:t>
            </a:r>
            <a:r>
              <a:rPr sz="1300" spc="155" dirty="0">
                <a:latin typeface="Arial"/>
                <a:cs typeface="Arial"/>
              </a:rPr>
              <a:t>vilken </a:t>
            </a:r>
            <a:r>
              <a:rPr sz="1300" spc="150" dirty="0">
                <a:latin typeface="Arial"/>
                <a:cs typeface="Arial"/>
              </a:rPr>
              <a:t>inflytande  </a:t>
            </a:r>
            <a:r>
              <a:rPr sz="1300" spc="120" dirty="0">
                <a:latin typeface="Arial"/>
                <a:cs typeface="Arial"/>
              </a:rPr>
              <a:t>intressenten </a:t>
            </a:r>
            <a:r>
              <a:rPr sz="1300" spc="85" dirty="0">
                <a:latin typeface="Arial"/>
                <a:cs typeface="Arial"/>
              </a:rPr>
              <a:t>har </a:t>
            </a:r>
            <a:r>
              <a:rPr sz="1300" spc="-15" dirty="0">
                <a:latin typeface="Arial"/>
                <a:cs typeface="Arial"/>
              </a:rPr>
              <a:t>på</a:t>
            </a:r>
            <a:r>
              <a:rPr sz="1300" spc="-100" dirty="0">
                <a:latin typeface="Arial"/>
                <a:cs typeface="Arial"/>
              </a:rPr>
              <a:t> </a:t>
            </a:r>
            <a:r>
              <a:rPr sz="1300" spc="135" dirty="0">
                <a:latin typeface="Arial"/>
                <a:cs typeface="Arial"/>
              </a:rPr>
              <a:t>företaget</a:t>
            </a:r>
            <a:endParaRPr sz="1300">
              <a:latin typeface="Arial"/>
              <a:cs typeface="Arial"/>
            </a:endParaRPr>
          </a:p>
        </p:txBody>
      </p:sp>
      <p:sp>
        <p:nvSpPr>
          <p:cNvPr id="24" name="object 24"/>
          <p:cNvSpPr txBox="1"/>
          <p:nvPr/>
        </p:nvSpPr>
        <p:spPr>
          <a:xfrm>
            <a:off x="5164150" y="3242056"/>
            <a:ext cx="4871085" cy="452120"/>
          </a:xfrm>
          <a:prstGeom prst="rect">
            <a:avLst/>
          </a:prstGeom>
        </p:spPr>
        <p:txBody>
          <a:bodyPr vert="horz" wrap="square" lIns="0" tIns="12700" rIns="0" bIns="0" rtlCol="0">
            <a:spAutoFit/>
          </a:bodyPr>
          <a:lstStyle/>
          <a:p>
            <a:pPr marL="241300" marR="5080" indent="-228600">
              <a:lnSpc>
                <a:spcPct val="107700"/>
              </a:lnSpc>
              <a:spcBef>
                <a:spcPts val="100"/>
              </a:spcBef>
              <a:buClr>
                <a:srgbClr val="10B6F4"/>
              </a:buClr>
              <a:buSzPct val="107692"/>
              <a:buFont typeface="Wingdings"/>
              <a:buChar char=""/>
              <a:tabLst>
                <a:tab pos="240665" algn="l"/>
                <a:tab pos="241300" algn="l"/>
              </a:tabLst>
            </a:pPr>
            <a:r>
              <a:rPr sz="1300" spc="170" dirty="0">
                <a:latin typeface="Arial"/>
                <a:cs typeface="Arial"/>
              </a:rPr>
              <a:t>3. </a:t>
            </a:r>
            <a:r>
              <a:rPr sz="1300" spc="40" dirty="0">
                <a:latin typeface="Arial"/>
                <a:cs typeface="Arial"/>
              </a:rPr>
              <a:t>Kommunikation, </a:t>
            </a:r>
            <a:r>
              <a:rPr sz="1300" spc="85" dirty="0">
                <a:latin typeface="Arial"/>
                <a:cs typeface="Arial"/>
              </a:rPr>
              <a:t>hur bör </a:t>
            </a:r>
            <a:r>
              <a:rPr sz="1300" spc="140" dirty="0">
                <a:latin typeface="Arial"/>
                <a:cs typeface="Arial"/>
              </a:rPr>
              <a:t>företaget </a:t>
            </a:r>
            <a:r>
              <a:rPr sz="1300" dirty="0">
                <a:latin typeface="Arial"/>
                <a:cs typeface="Arial"/>
              </a:rPr>
              <a:t>kommunicera </a:t>
            </a:r>
            <a:r>
              <a:rPr sz="1300" spc="-135" dirty="0">
                <a:latin typeface="Arial"/>
                <a:cs typeface="Arial"/>
              </a:rPr>
              <a:t>med  </a:t>
            </a:r>
            <a:r>
              <a:rPr sz="1300" spc="105" dirty="0">
                <a:latin typeface="Arial"/>
                <a:cs typeface="Arial"/>
              </a:rPr>
              <a:t>intressenten?</a:t>
            </a:r>
            <a:endParaRPr sz="1300">
              <a:latin typeface="Arial"/>
              <a:cs typeface="Arial"/>
            </a:endParaRPr>
          </a:p>
        </p:txBody>
      </p:sp>
      <p:sp>
        <p:nvSpPr>
          <p:cNvPr id="25" name="object 25"/>
          <p:cNvSpPr txBox="1"/>
          <p:nvPr/>
        </p:nvSpPr>
        <p:spPr>
          <a:xfrm>
            <a:off x="5164150" y="3796791"/>
            <a:ext cx="5594985" cy="458470"/>
          </a:xfrm>
          <a:prstGeom prst="rect">
            <a:avLst/>
          </a:prstGeom>
        </p:spPr>
        <p:txBody>
          <a:bodyPr vert="horz" wrap="square" lIns="0" tIns="12700" rIns="0" bIns="0" rtlCol="0">
            <a:spAutoFit/>
          </a:bodyPr>
          <a:lstStyle/>
          <a:p>
            <a:pPr marL="241300" marR="5080" indent="-228600">
              <a:lnSpc>
                <a:spcPct val="109200"/>
              </a:lnSpc>
              <a:spcBef>
                <a:spcPts val="100"/>
              </a:spcBef>
              <a:buClr>
                <a:srgbClr val="10B6F4"/>
              </a:buClr>
              <a:buSzPct val="107692"/>
              <a:buFont typeface="Wingdings"/>
              <a:buChar char=""/>
              <a:tabLst>
                <a:tab pos="240665" algn="l"/>
                <a:tab pos="241300" algn="l"/>
              </a:tabLst>
            </a:pPr>
            <a:r>
              <a:rPr sz="1300" spc="170" dirty="0">
                <a:latin typeface="Arial"/>
                <a:cs typeface="Arial"/>
              </a:rPr>
              <a:t>4. </a:t>
            </a:r>
            <a:r>
              <a:rPr sz="1300" spc="-25" dirty="0">
                <a:latin typeface="Arial"/>
                <a:cs typeface="Arial"/>
              </a:rPr>
              <a:t>Bestäm </a:t>
            </a:r>
            <a:r>
              <a:rPr sz="1300" spc="-15" dirty="0">
                <a:latin typeface="Arial"/>
                <a:cs typeface="Arial"/>
              </a:rPr>
              <a:t>en </a:t>
            </a:r>
            <a:r>
              <a:rPr sz="1300" spc="204" dirty="0">
                <a:latin typeface="Arial"/>
                <a:cs typeface="Arial"/>
              </a:rPr>
              <a:t>rutin för </a:t>
            </a:r>
            <a:r>
              <a:rPr sz="1300" spc="135" dirty="0">
                <a:latin typeface="Arial"/>
                <a:cs typeface="Arial"/>
              </a:rPr>
              <a:t>intressentanalys, </a:t>
            </a:r>
            <a:r>
              <a:rPr sz="1300" spc="85" dirty="0">
                <a:latin typeface="Arial"/>
                <a:cs typeface="Arial"/>
              </a:rPr>
              <a:t>hur </a:t>
            </a:r>
            <a:r>
              <a:rPr sz="1300" spc="165" dirty="0">
                <a:latin typeface="Arial"/>
                <a:cs typeface="Arial"/>
              </a:rPr>
              <a:t>ofta </a:t>
            </a:r>
            <a:r>
              <a:rPr sz="1300" spc="85" dirty="0">
                <a:latin typeface="Arial"/>
                <a:cs typeface="Arial"/>
              </a:rPr>
              <a:t>bör </a:t>
            </a:r>
            <a:r>
              <a:rPr sz="1300" spc="-15" dirty="0">
                <a:latin typeface="Arial"/>
                <a:cs typeface="Arial"/>
              </a:rPr>
              <a:t>denna  </a:t>
            </a:r>
            <a:r>
              <a:rPr sz="1300" spc="50" dirty="0">
                <a:latin typeface="Arial"/>
                <a:cs typeface="Arial"/>
              </a:rPr>
              <a:t>uppdateras? </a:t>
            </a:r>
            <a:r>
              <a:rPr sz="1300" spc="10" dirty="0">
                <a:latin typeface="Arial"/>
                <a:cs typeface="Arial"/>
              </a:rPr>
              <a:t>Hur </a:t>
            </a:r>
            <a:r>
              <a:rPr sz="1300" spc="70" dirty="0">
                <a:latin typeface="Arial"/>
                <a:cs typeface="Arial"/>
              </a:rPr>
              <a:t>länge </a:t>
            </a:r>
            <a:r>
              <a:rPr sz="1300" spc="35" dirty="0">
                <a:latin typeface="Arial"/>
                <a:cs typeface="Arial"/>
              </a:rPr>
              <a:t>ska </a:t>
            </a:r>
            <a:r>
              <a:rPr sz="1300" spc="-15" dirty="0">
                <a:latin typeface="Arial"/>
                <a:cs typeface="Arial"/>
              </a:rPr>
              <a:t>den</a:t>
            </a:r>
            <a:r>
              <a:rPr sz="1300" spc="-45" dirty="0">
                <a:latin typeface="Arial"/>
                <a:cs typeface="Arial"/>
              </a:rPr>
              <a:t> </a:t>
            </a:r>
            <a:r>
              <a:rPr sz="1300" spc="170" dirty="0">
                <a:latin typeface="Arial"/>
                <a:cs typeface="Arial"/>
              </a:rPr>
              <a:t>följas?</a:t>
            </a:r>
            <a:endParaRPr sz="1300">
              <a:latin typeface="Arial"/>
              <a:cs typeface="Arial"/>
            </a:endParaRPr>
          </a:p>
        </p:txBody>
      </p:sp>
      <p:sp>
        <p:nvSpPr>
          <p:cNvPr id="26" name="object 26"/>
          <p:cNvSpPr txBox="1"/>
          <p:nvPr/>
        </p:nvSpPr>
        <p:spPr>
          <a:xfrm>
            <a:off x="5164150" y="4354576"/>
            <a:ext cx="5050155" cy="458470"/>
          </a:xfrm>
          <a:prstGeom prst="rect">
            <a:avLst/>
          </a:prstGeom>
        </p:spPr>
        <p:txBody>
          <a:bodyPr vert="horz" wrap="square" lIns="0" tIns="12700" rIns="0" bIns="0" rtlCol="0">
            <a:spAutoFit/>
          </a:bodyPr>
          <a:lstStyle/>
          <a:p>
            <a:pPr marL="241300" marR="5080" indent="-228600">
              <a:lnSpc>
                <a:spcPct val="109200"/>
              </a:lnSpc>
              <a:spcBef>
                <a:spcPts val="100"/>
              </a:spcBef>
              <a:buClr>
                <a:srgbClr val="10B6F4"/>
              </a:buClr>
              <a:buSzPct val="107692"/>
              <a:buFont typeface="Wingdings"/>
              <a:buChar char=""/>
              <a:tabLst>
                <a:tab pos="240665" algn="l"/>
                <a:tab pos="241300" algn="l"/>
              </a:tabLst>
            </a:pPr>
            <a:r>
              <a:rPr sz="1300" spc="170" dirty="0">
                <a:latin typeface="Arial"/>
                <a:cs typeface="Arial"/>
              </a:rPr>
              <a:t>5. </a:t>
            </a:r>
            <a:r>
              <a:rPr sz="1300" spc="130" dirty="0">
                <a:latin typeface="Arial"/>
                <a:cs typeface="Arial"/>
              </a:rPr>
              <a:t>Vi </a:t>
            </a:r>
            <a:r>
              <a:rPr sz="1300" spc="-75" dirty="0">
                <a:latin typeface="Arial"/>
                <a:cs typeface="Arial"/>
              </a:rPr>
              <a:t>kommer </a:t>
            </a:r>
            <a:r>
              <a:rPr sz="1300" spc="95" dirty="0">
                <a:latin typeface="Arial"/>
                <a:cs typeface="Arial"/>
              </a:rPr>
              <a:t>dela </a:t>
            </a:r>
            <a:r>
              <a:rPr sz="1300" spc="15" dirty="0">
                <a:latin typeface="Arial"/>
                <a:cs typeface="Arial"/>
              </a:rPr>
              <a:t>dessa </a:t>
            </a:r>
            <a:r>
              <a:rPr sz="1300" spc="95" dirty="0">
                <a:latin typeface="Arial"/>
                <a:cs typeface="Arial"/>
              </a:rPr>
              <a:t>analyser </a:t>
            </a:r>
            <a:r>
              <a:rPr sz="1300" spc="-135" dirty="0">
                <a:latin typeface="Arial"/>
                <a:cs typeface="Arial"/>
              </a:rPr>
              <a:t>med </a:t>
            </a:r>
            <a:r>
              <a:rPr sz="1300" spc="80" dirty="0">
                <a:latin typeface="Arial"/>
                <a:cs typeface="Arial"/>
              </a:rPr>
              <a:t>Future </a:t>
            </a:r>
            <a:r>
              <a:rPr sz="1300" spc="229" dirty="0">
                <a:latin typeface="Arial"/>
                <a:cs typeface="Arial"/>
              </a:rPr>
              <a:t>Skill </a:t>
            </a:r>
            <a:r>
              <a:rPr sz="1300" spc="10" dirty="0">
                <a:latin typeface="Arial"/>
                <a:cs typeface="Arial"/>
              </a:rPr>
              <a:t>och  </a:t>
            </a:r>
            <a:r>
              <a:rPr sz="1300" spc="125" dirty="0">
                <a:latin typeface="Arial"/>
                <a:cs typeface="Arial"/>
              </a:rPr>
              <a:t>förhoppnigsvist </a:t>
            </a:r>
            <a:r>
              <a:rPr sz="1300" spc="155" dirty="0">
                <a:latin typeface="Arial"/>
                <a:cs typeface="Arial"/>
              </a:rPr>
              <a:t>bidrar </a:t>
            </a:r>
            <a:r>
              <a:rPr sz="1300" spc="240" dirty="0">
                <a:latin typeface="Arial"/>
                <a:cs typeface="Arial"/>
              </a:rPr>
              <a:t>vi </a:t>
            </a:r>
            <a:r>
              <a:rPr sz="1300" spc="-135" dirty="0">
                <a:latin typeface="Arial"/>
                <a:cs typeface="Arial"/>
              </a:rPr>
              <a:t>med </a:t>
            </a:r>
            <a:r>
              <a:rPr sz="1300" spc="-15" dirty="0">
                <a:latin typeface="Arial"/>
                <a:cs typeface="Arial"/>
              </a:rPr>
              <a:t>en </a:t>
            </a:r>
            <a:r>
              <a:rPr sz="1300" spc="225" dirty="0">
                <a:latin typeface="Arial"/>
                <a:cs typeface="Arial"/>
              </a:rPr>
              <a:t>faktist</a:t>
            </a:r>
            <a:r>
              <a:rPr sz="1300" spc="-100" dirty="0">
                <a:latin typeface="Arial"/>
                <a:cs typeface="Arial"/>
              </a:rPr>
              <a:t> </a:t>
            </a:r>
            <a:r>
              <a:rPr sz="1300" spc="175" dirty="0">
                <a:latin typeface="Arial"/>
                <a:cs typeface="Arial"/>
              </a:rPr>
              <a:t>nytta!</a:t>
            </a:r>
            <a:endParaRPr sz="1300">
              <a:latin typeface="Arial"/>
              <a:cs typeface="Arial"/>
            </a:endParaRPr>
          </a:p>
        </p:txBody>
      </p:sp>
      <p:sp>
        <p:nvSpPr>
          <p:cNvPr id="27" name="object 27"/>
          <p:cNvSpPr txBox="1"/>
          <p:nvPr/>
        </p:nvSpPr>
        <p:spPr>
          <a:xfrm>
            <a:off x="5164150" y="5268976"/>
            <a:ext cx="6047740" cy="891540"/>
          </a:xfrm>
          <a:prstGeom prst="rect">
            <a:avLst/>
          </a:prstGeom>
        </p:spPr>
        <p:txBody>
          <a:bodyPr vert="horz" wrap="square" lIns="0" tIns="12700" rIns="0" bIns="0" rtlCol="0">
            <a:spAutoFit/>
          </a:bodyPr>
          <a:lstStyle/>
          <a:p>
            <a:pPr marL="241300" marR="5080" indent="-228600">
              <a:lnSpc>
                <a:spcPct val="109200"/>
              </a:lnSpc>
              <a:spcBef>
                <a:spcPts val="100"/>
              </a:spcBef>
              <a:buClr>
                <a:srgbClr val="10B6F4"/>
              </a:buClr>
              <a:buSzPct val="107692"/>
              <a:buFont typeface="Wingdings"/>
              <a:buChar char=""/>
              <a:tabLst>
                <a:tab pos="240665" algn="l"/>
                <a:tab pos="241300" algn="l"/>
              </a:tabLst>
            </a:pPr>
            <a:r>
              <a:rPr sz="1300" spc="95" dirty="0">
                <a:latin typeface="Arial"/>
                <a:cs typeface="Arial"/>
              </a:rPr>
              <a:t>Ni </a:t>
            </a:r>
            <a:r>
              <a:rPr sz="1300" spc="190" dirty="0">
                <a:latin typeface="Arial"/>
                <a:cs typeface="Arial"/>
              </a:rPr>
              <a:t>väljer </a:t>
            </a:r>
            <a:r>
              <a:rPr sz="1300" spc="155" dirty="0">
                <a:latin typeface="Arial"/>
                <a:cs typeface="Arial"/>
              </a:rPr>
              <a:t>själva vilken </a:t>
            </a:r>
            <a:r>
              <a:rPr sz="1300" spc="130" dirty="0">
                <a:latin typeface="Arial"/>
                <a:cs typeface="Arial"/>
              </a:rPr>
              <a:t>typ </a:t>
            </a:r>
            <a:r>
              <a:rPr sz="1300" spc="25" dirty="0">
                <a:latin typeface="Arial"/>
                <a:cs typeface="Arial"/>
              </a:rPr>
              <a:t>av </a:t>
            </a:r>
            <a:r>
              <a:rPr sz="1300" spc="80" dirty="0">
                <a:latin typeface="Arial"/>
                <a:cs typeface="Arial"/>
              </a:rPr>
              <a:t>analys </a:t>
            </a:r>
            <a:r>
              <a:rPr sz="1300" spc="204" dirty="0">
                <a:latin typeface="Arial"/>
                <a:cs typeface="Arial"/>
              </a:rPr>
              <a:t>ni </a:t>
            </a:r>
            <a:r>
              <a:rPr sz="1300" spc="330" dirty="0">
                <a:latin typeface="Arial"/>
                <a:cs typeface="Arial"/>
              </a:rPr>
              <a:t>vill </a:t>
            </a:r>
            <a:r>
              <a:rPr sz="1300" spc="114" dirty="0">
                <a:latin typeface="Arial"/>
                <a:cs typeface="Arial"/>
              </a:rPr>
              <a:t>göra, </a:t>
            </a:r>
            <a:r>
              <a:rPr sz="1300" spc="-15" dirty="0">
                <a:latin typeface="Arial"/>
                <a:cs typeface="Arial"/>
              </a:rPr>
              <a:t>en </a:t>
            </a:r>
            <a:r>
              <a:rPr sz="1300" spc="190" dirty="0">
                <a:latin typeface="Arial"/>
                <a:cs typeface="Arial"/>
              </a:rPr>
              <a:t>visuell  </a:t>
            </a:r>
            <a:r>
              <a:rPr sz="1300" spc="80" dirty="0">
                <a:latin typeface="Arial"/>
                <a:cs typeface="Arial"/>
              </a:rPr>
              <a:t>analys </a:t>
            </a:r>
            <a:r>
              <a:rPr sz="1300" spc="215" dirty="0">
                <a:latin typeface="Arial"/>
                <a:cs typeface="Arial"/>
              </a:rPr>
              <a:t>eller </a:t>
            </a:r>
            <a:r>
              <a:rPr sz="1300" spc="135" dirty="0">
                <a:latin typeface="Arial"/>
                <a:cs typeface="Arial"/>
              </a:rPr>
              <a:t>detaljerad </a:t>
            </a:r>
            <a:r>
              <a:rPr sz="1300" spc="120" dirty="0">
                <a:latin typeface="Arial"/>
                <a:cs typeface="Arial"/>
              </a:rPr>
              <a:t>analys. </a:t>
            </a:r>
            <a:r>
              <a:rPr sz="1300" spc="15" dirty="0">
                <a:latin typeface="Arial"/>
                <a:cs typeface="Arial"/>
              </a:rPr>
              <a:t>Spara dessa </a:t>
            </a:r>
            <a:r>
              <a:rPr sz="1300" spc="-15" dirty="0">
                <a:latin typeface="Arial"/>
                <a:cs typeface="Arial"/>
              </a:rPr>
              <a:t>då </a:t>
            </a:r>
            <a:r>
              <a:rPr sz="1300" spc="204" dirty="0">
                <a:latin typeface="Arial"/>
                <a:cs typeface="Arial"/>
              </a:rPr>
              <a:t>ni </a:t>
            </a:r>
            <a:r>
              <a:rPr sz="1300" spc="-75" dirty="0">
                <a:latin typeface="Arial"/>
                <a:cs typeface="Arial"/>
              </a:rPr>
              <a:t>kommer </a:t>
            </a:r>
            <a:r>
              <a:rPr sz="1300" spc="-15" dirty="0">
                <a:latin typeface="Arial"/>
                <a:cs typeface="Arial"/>
              </a:rPr>
              <a:t>ha  </a:t>
            </a:r>
            <a:r>
              <a:rPr sz="1300" spc="35" dirty="0">
                <a:latin typeface="Arial"/>
                <a:cs typeface="Arial"/>
              </a:rPr>
              <a:t>användning </a:t>
            </a:r>
            <a:r>
              <a:rPr sz="1300" spc="25" dirty="0">
                <a:latin typeface="Arial"/>
                <a:cs typeface="Arial"/>
              </a:rPr>
              <a:t>av </a:t>
            </a:r>
            <a:r>
              <a:rPr sz="1300" spc="-15" dirty="0">
                <a:latin typeface="Arial"/>
                <a:cs typeface="Arial"/>
              </a:rPr>
              <a:t>de </a:t>
            </a:r>
            <a:r>
              <a:rPr sz="1300" spc="425" dirty="0">
                <a:latin typeface="Arial"/>
                <a:cs typeface="Arial"/>
              </a:rPr>
              <a:t>i </a:t>
            </a:r>
            <a:r>
              <a:rPr sz="1300" spc="110" dirty="0">
                <a:latin typeface="Arial"/>
                <a:cs typeface="Arial"/>
              </a:rPr>
              <a:t>inlämningsuppgiften. </a:t>
            </a:r>
            <a:r>
              <a:rPr sz="1300" spc="-30" dirty="0">
                <a:latin typeface="Arial"/>
                <a:cs typeface="Arial"/>
              </a:rPr>
              <a:t>Skapa </a:t>
            </a:r>
            <a:r>
              <a:rPr sz="1300" spc="55" dirty="0">
                <a:latin typeface="Arial"/>
                <a:cs typeface="Arial"/>
              </a:rPr>
              <a:t>analysen </a:t>
            </a:r>
            <a:r>
              <a:rPr sz="1300" spc="190" dirty="0">
                <a:latin typeface="Arial"/>
                <a:cs typeface="Arial"/>
              </a:rPr>
              <a:t>själv </a:t>
            </a:r>
            <a:r>
              <a:rPr sz="1300" spc="-135" dirty="0">
                <a:latin typeface="Arial"/>
                <a:cs typeface="Arial"/>
              </a:rPr>
              <a:t>men  </a:t>
            </a:r>
            <a:r>
              <a:rPr sz="1300" spc="120" dirty="0">
                <a:latin typeface="Arial"/>
                <a:cs typeface="Arial"/>
              </a:rPr>
              <a:t>diskutera </a:t>
            </a:r>
            <a:r>
              <a:rPr sz="1300" spc="45" dirty="0">
                <a:latin typeface="Arial"/>
                <a:cs typeface="Arial"/>
              </a:rPr>
              <a:t>gärna </a:t>
            </a:r>
            <a:r>
              <a:rPr sz="1300" spc="425" dirty="0">
                <a:latin typeface="Arial"/>
                <a:cs typeface="Arial"/>
              </a:rPr>
              <a:t>i</a:t>
            </a:r>
            <a:r>
              <a:rPr sz="1300" spc="-20" dirty="0">
                <a:latin typeface="Arial"/>
                <a:cs typeface="Arial"/>
              </a:rPr>
              <a:t> </a:t>
            </a:r>
            <a:r>
              <a:rPr sz="1300" spc="95" dirty="0">
                <a:latin typeface="Arial"/>
                <a:cs typeface="Arial"/>
              </a:rPr>
              <a:t>grupp!</a:t>
            </a:r>
            <a:endParaRPr sz="1300">
              <a:latin typeface="Arial"/>
              <a:cs typeface="Arial"/>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9" name="object 19"/>
          <p:cNvSpPr/>
          <p:nvPr/>
        </p:nvSpPr>
        <p:spPr>
          <a:xfrm>
            <a:off x="791682" y="1377683"/>
            <a:ext cx="5937250" cy="502920"/>
          </a:xfrm>
          <a:custGeom>
            <a:avLst/>
            <a:gdLst/>
            <a:ahLst/>
            <a:cxnLst/>
            <a:rect l="l" t="t" r="r" b="b"/>
            <a:pathLst>
              <a:path w="5937250" h="502919">
                <a:moveTo>
                  <a:pt x="5936879" y="0"/>
                </a:moveTo>
                <a:lnTo>
                  <a:pt x="0" y="0"/>
                </a:lnTo>
                <a:lnTo>
                  <a:pt x="0" y="502920"/>
                </a:lnTo>
                <a:lnTo>
                  <a:pt x="5936879" y="502920"/>
                </a:lnTo>
                <a:lnTo>
                  <a:pt x="5936879" y="0"/>
                </a:lnTo>
                <a:close/>
              </a:path>
            </a:pathLst>
          </a:custGeom>
          <a:solidFill>
            <a:srgbClr val="10B6F4"/>
          </a:solidFill>
        </p:spPr>
        <p:txBody>
          <a:bodyPr wrap="square" lIns="0" tIns="0" rIns="0" bIns="0" rtlCol="0"/>
          <a:lstStyle/>
          <a:p>
            <a:endParaRPr/>
          </a:p>
        </p:txBody>
      </p:sp>
      <p:sp>
        <p:nvSpPr>
          <p:cNvPr id="20" name="object 20"/>
          <p:cNvSpPr/>
          <p:nvPr/>
        </p:nvSpPr>
        <p:spPr>
          <a:xfrm>
            <a:off x="791679" y="1961032"/>
            <a:ext cx="5935980" cy="3535045"/>
          </a:xfrm>
          <a:custGeom>
            <a:avLst/>
            <a:gdLst/>
            <a:ahLst/>
            <a:cxnLst/>
            <a:rect l="l" t="t" r="r" b="b"/>
            <a:pathLst>
              <a:path w="5935980" h="3535045">
                <a:moveTo>
                  <a:pt x="5935802" y="0"/>
                </a:moveTo>
                <a:lnTo>
                  <a:pt x="0" y="0"/>
                </a:lnTo>
                <a:lnTo>
                  <a:pt x="0" y="3267710"/>
                </a:lnTo>
                <a:lnTo>
                  <a:pt x="2813456" y="3267710"/>
                </a:lnTo>
                <a:lnTo>
                  <a:pt x="2968447" y="3534905"/>
                </a:lnTo>
                <a:lnTo>
                  <a:pt x="3123412" y="3267710"/>
                </a:lnTo>
                <a:lnTo>
                  <a:pt x="5935802" y="3267710"/>
                </a:lnTo>
                <a:lnTo>
                  <a:pt x="5935802" y="0"/>
                </a:lnTo>
                <a:close/>
              </a:path>
            </a:pathLst>
          </a:custGeom>
          <a:solidFill>
            <a:srgbClr val="10B6F4"/>
          </a:solidFill>
        </p:spPr>
        <p:txBody>
          <a:bodyPr wrap="square" lIns="0" tIns="0" rIns="0" bIns="0" rtlCol="0"/>
          <a:lstStyle/>
          <a:p>
            <a:endParaRPr/>
          </a:p>
        </p:txBody>
      </p:sp>
      <p:sp>
        <p:nvSpPr>
          <p:cNvPr id="21" name="object 21"/>
          <p:cNvSpPr txBox="1"/>
          <p:nvPr/>
        </p:nvSpPr>
        <p:spPr>
          <a:xfrm>
            <a:off x="951842" y="2073656"/>
            <a:ext cx="5597525" cy="2918460"/>
          </a:xfrm>
          <a:prstGeom prst="rect">
            <a:avLst/>
          </a:prstGeom>
        </p:spPr>
        <p:txBody>
          <a:bodyPr vert="horz" wrap="square" lIns="0" tIns="18415" rIns="0" bIns="0" rtlCol="0">
            <a:spAutoFit/>
          </a:bodyPr>
          <a:lstStyle/>
          <a:p>
            <a:pPr marL="12700" marR="231775">
              <a:lnSpc>
                <a:spcPct val="108000"/>
              </a:lnSpc>
              <a:spcBef>
                <a:spcPts val="145"/>
              </a:spcBef>
            </a:pPr>
            <a:r>
              <a:rPr sz="1500" spc="70" dirty="0">
                <a:solidFill>
                  <a:srgbClr val="FFFFFE"/>
                </a:solidFill>
                <a:latin typeface="Arial"/>
                <a:cs typeface="Arial"/>
              </a:rPr>
              <a:t>För </a:t>
            </a:r>
            <a:r>
              <a:rPr sz="1500" spc="265" dirty="0">
                <a:solidFill>
                  <a:srgbClr val="FFFFFE"/>
                </a:solidFill>
                <a:latin typeface="Arial"/>
                <a:cs typeface="Arial"/>
              </a:rPr>
              <a:t>att </a:t>
            </a:r>
            <a:r>
              <a:rPr sz="1500" spc="195" dirty="0">
                <a:solidFill>
                  <a:srgbClr val="FFFFFE"/>
                </a:solidFill>
                <a:latin typeface="Arial"/>
                <a:cs typeface="Arial"/>
              </a:rPr>
              <a:t>få </a:t>
            </a:r>
            <a:r>
              <a:rPr sz="1500" spc="-10" dirty="0">
                <a:solidFill>
                  <a:srgbClr val="FFFFFE"/>
                </a:solidFill>
                <a:latin typeface="Arial"/>
                <a:cs typeface="Arial"/>
              </a:rPr>
              <a:t>en </a:t>
            </a:r>
            <a:r>
              <a:rPr sz="1500" spc="165" dirty="0">
                <a:solidFill>
                  <a:srgbClr val="FFFFFE"/>
                </a:solidFill>
                <a:latin typeface="Arial"/>
                <a:cs typeface="Arial"/>
              </a:rPr>
              <a:t>klarare </a:t>
            </a:r>
            <a:r>
              <a:rPr sz="1500" spc="240" dirty="0">
                <a:solidFill>
                  <a:srgbClr val="FFFFFE"/>
                </a:solidFill>
                <a:latin typeface="Arial"/>
                <a:cs typeface="Arial"/>
              </a:rPr>
              <a:t>bild </a:t>
            </a:r>
            <a:r>
              <a:rPr sz="1500" spc="95" dirty="0">
                <a:solidFill>
                  <a:srgbClr val="FFFFFE"/>
                </a:solidFill>
                <a:latin typeface="Arial"/>
                <a:cs typeface="Arial"/>
              </a:rPr>
              <a:t>över </a:t>
            </a:r>
            <a:r>
              <a:rPr sz="1500" spc="220" dirty="0">
                <a:solidFill>
                  <a:srgbClr val="FFFFFE"/>
                </a:solidFill>
                <a:latin typeface="Arial"/>
                <a:cs typeface="Arial"/>
              </a:rPr>
              <a:t>vilka </a:t>
            </a:r>
            <a:r>
              <a:rPr sz="1500" spc="265" dirty="0">
                <a:solidFill>
                  <a:srgbClr val="FFFFFE"/>
                </a:solidFill>
                <a:latin typeface="Arial"/>
                <a:cs typeface="Arial"/>
              </a:rPr>
              <a:t>roller </a:t>
            </a:r>
            <a:r>
              <a:rPr sz="1500" spc="15" dirty="0">
                <a:solidFill>
                  <a:srgbClr val="FFFFFE"/>
                </a:solidFill>
                <a:latin typeface="Arial"/>
                <a:cs typeface="Arial"/>
              </a:rPr>
              <a:t>och  </a:t>
            </a:r>
            <a:r>
              <a:rPr sz="1500" spc="145" dirty="0">
                <a:solidFill>
                  <a:srgbClr val="FFFFFE"/>
                </a:solidFill>
                <a:latin typeface="Arial"/>
                <a:cs typeface="Arial"/>
              </a:rPr>
              <a:t>intressen </a:t>
            </a:r>
            <a:r>
              <a:rPr sz="1500" spc="240" dirty="0">
                <a:solidFill>
                  <a:srgbClr val="FFFFFE"/>
                </a:solidFill>
                <a:latin typeface="Arial"/>
                <a:cs typeface="Arial"/>
              </a:rPr>
              <a:t>alla </a:t>
            </a:r>
            <a:r>
              <a:rPr sz="1500" spc="204" dirty="0">
                <a:solidFill>
                  <a:srgbClr val="FFFFFE"/>
                </a:solidFill>
                <a:latin typeface="Arial"/>
                <a:cs typeface="Arial"/>
              </a:rPr>
              <a:t>olika </a:t>
            </a:r>
            <a:r>
              <a:rPr sz="1500" spc="170" dirty="0">
                <a:solidFill>
                  <a:srgbClr val="FFFFFE"/>
                </a:solidFill>
                <a:latin typeface="Arial"/>
                <a:cs typeface="Arial"/>
              </a:rPr>
              <a:t>intressenter </a:t>
            </a:r>
            <a:r>
              <a:rPr sz="1500" spc="100" dirty="0">
                <a:solidFill>
                  <a:srgbClr val="FFFFFE"/>
                </a:solidFill>
                <a:latin typeface="Arial"/>
                <a:cs typeface="Arial"/>
              </a:rPr>
              <a:t>har </a:t>
            </a:r>
            <a:r>
              <a:rPr sz="1500" spc="15" dirty="0">
                <a:solidFill>
                  <a:srgbClr val="FFFFFE"/>
                </a:solidFill>
                <a:latin typeface="Arial"/>
                <a:cs typeface="Arial"/>
              </a:rPr>
              <a:t>kan </a:t>
            </a:r>
            <a:r>
              <a:rPr sz="1500" spc="280" dirty="0">
                <a:solidFill>
                  <a:srgbClr val="FFFFFE"/>
                </a:solidFill>
                <a:latin typeface="Arial"/>
                <a:cs typeface="Arial"/>
              </a:rPr>
              <a:t>vi </a:t>
            </a:r>
            <a:r>
              <a:rPr sz="1500" spc="240" dirty="0">
                <a:solidFill>
                  <a:srgbClr val="FFFFFE"/>
                </a:solidFill>
                <a:latin typeface="Arial"/>
                <a:cs typeface="Arial"/>
              </a:rPr>
              <a:t>ställa  </a:t>
            </a:r>
            <a:r>
              <a:rPr sz="1500" spc="45" dirty="0">
                <a:solidFill>
                  <a:srgbClr val="FFFFFE"/>
                </a:solidFill>
                <a:latin typeface="Arial"/>
                <a:cs typeface="Arial"/>
              </a:rPr>
              <a:t>oss </a:t>
            </a:r>
            <a:r>
              <a:rPr sz="1500" spc="55" dirty="0">
                <a:solidFill>
                  <a:srgbClr val="FFFFFE"/>
                </a:solidFill>
                <a:latin typeface="Arial"/>
                <a:cs typeface="Arial"/>
              </a:rPr>
              <a:t>några</a:t>
            </a:r>
            <a:r>
              <a:rPr sz="1500" spc="300" dirty="0">
                <a:solidFill>
                  <a:srgbClr val="FFFFFE"/>
                </a:solidFill>
                <a:latin typeface="Arial"/>
                <a:cs typeface="Arial"/>
              </a:rPr>
              <a:t> </a:t>
            </a:r>
            <a:r>
              <a:rPr sz="1500" spc="204" dirty="0">
                <a:solidFill>
                  <a:srgbClr val="FFFFFE"/>
                </a:solidFill>
                <a:latin typeface="Arial"/>
                <a:cs typeface="Arial"/>
              </a:rPr>
              <a:t>frågor:</a:t>
            </a:r>
            <a:endParaRPr sz="1500">
              <a:latin typeface="Arial"/>
              <a:cs typeface="Arial"/>
            </a:endParaRPr>
          </a:p>
          <a:p>
            <a:pPr marL="241300" marR="1156335">
              <a:lnSpc>
                <a:spcPct val="166700"/>
              </a:lnSpc>
            </a:pPr>
            <a:r>
              <a:rPr sz="1500" spc="170" dirty="0">
                <a:solidFill>
                  <a:srgbClr val="FFFFFE"/>
                </a:solidFill>
                <a:latin typeface="Arial"/>
                <a:cs typeface="Arial"/>
              </a:rPr>
              <a:t>Vilka </a:t>
            </a:r>
            <a:r>
              <a:rPr sz="1500" spc="155" dirty="0">
                <a:solidFill>
                  <a:srgbClr val="FFFFFE"/>
                </a:solidFill>
                <a:latin typeface="Arial"/>
                <a:cs typeface="Arial"/>
              </a:rPr>
              <a:t>är </a:t>
            </a:r>
            <a:r>
              <a:rPr sz="1500" spc="195" dirty="0">
                <a:solidFill>
                  <a:srgbClr val="FFFFFE"/>
                </a:solidFill>
                <a:latin typeface="Arial"/>
                <a:cs typeface="Arial"/>
              </a:rPr>
              <a:t>interna, </a:t>
            </a:r>
            <a:r>
              <a:rPr sz="1500" spc="110" dirty="0">
                <a:solidFill>
                  <a:srgbClr val="FFFFFE"/>
                </a:solidFill>
                <a:latin typeface="Arial"/>
                <a:cs typeface="Arial"/>
              </a:rPr>
              <a:t>externa </a:t>
            </a:r>
            <a:r>
              <a:rPr sz="1500" spc="155" dirty="0">
                <a:solidFill>
                  <a:srgbClr val="FFFFFE"/>
                </a:solidFill>
                <a:latin typeface="Arial"/>
                <a:cs typeface="Arial"/>
              </a:rPr>
              <a:t>intressenter?  </a:t>
            </a:r>
            <a:r>
              <a:rPr sz="1500" spc="-65" dirty="0">
                <a:solidFill>
                  <a:srgbClr val="FFFFFE"/>
                </a:solidFill>
                <a:latin typeface="Arial"/>
                <a:cs typeface="Arial"/>
              </a:rPr>
              <a:t>Vad </a:t>
            </a:r>
            <a:r>
              <a:rPr sz="1500" spc="145" dirty="0">
                <a:solidFill>
                  <a:srgbClr val="FFFFFE"/>
                </a:solidFill>
                <a:latin typeface="Arial"/>
                <a:cs typeface="Arial"/>
              </a:rPr>
              <a:t>försöker </a:t>
            </a:r>
            <a:r>
              <a:rPr sz="1500" spc="20" dirty="0">
                <a:solidFill>
                  <a:srgbClr val="FFFFFE"/>
                </a:solidFill>
                <a:latin typeface="Arial"/>
                <a:cs typeface="Arial"/>
              </a:rPr>
              <a:t>dessa </a:t>
            </a:r>
            <a:r>
              <a:rPr sz="1500" spc="170" dirty="0">
                <a:solidFill>
                  <a:srgbClr val="FFFFFE"/>
                </a:solidFill>
                <a:latin typeface="Arial"/>
                <a:cs typeface="Arial"/>
              </a:rPr>
              <a:t>intressenter </a:t>
            </a:r>
            <a:r>
              <a:rPr sz="1500" spc="-10" dirty="0">
                <a:solidFill>
                  <a:srgbClr val="FFFFFE"/>
                </a:solidFill>
                <a:latin typeface="Arial"/>
                <a:cs typeface="Arial"/>
              </a:rPr>
              <a:t>uppnå?  </a:t>
            </a:r>
            <a:r>
              <a:rPr sz="1500" spc="170" dirty="0">
                <a:solidFill>
                  <a:srgbClr val="FFFFFE"/>
                </a:solidFill>
                <a:latin typeface="Arial"/>
                <a:cs typeface="Arial"/>
              </a:rPr>
              <a:t>Vilka </a:t>
            </a:r>
            <a:r>
              <a:rPr sz="1500" spc="-130" dirty="0">
                <a:solidFill>
                  <a:srgbClr val="FFFFFE"/>
                </a:solidFill>
                <a:latin typeface="Arial"/>
                <a:cs typeface="Arial"/>
              </a:rPr>
              <a:t>gemensamma </a:t>
            </a:r>
            <a:r>
              <a:rPr sz="1500" spc="15" dirty="0">
                <a:solidFill>
                  <a:srgbClr val="FFFFFE"/>
                </a:solidFill>
                <a:latin typeface="Arial"/>
                <a:cs typeface="Arial"/>
              </a:rPr>
              <a:t>mål </a:t>
            </a:r>
            <a:r>
              <a:rPr sz="1500" spc="100" dirty="0">
                <a:solidFill>
                  <a:srgbClr val="FFFFFE"/>
                </a:solidFill>
                <a:latin typeface="Arial"/>
                <a:cs typeface="Arial"/>
              </a:rPr>
              <a:t>har</a:t>
            </a:r>
            <a:r>
              <a:rPr sz="1500" spc="-35" dirty="0">
                <a:solidFill>
                  <a:srgbClr val="FFFFFE"/>
                </a:solidFill>
                <a:latin typeface="Arial"/>
                <a:cs typeface="Arial"/>
              </a:rPr>
              <a:t> </a:t>
            </a:r>
            <a:r>
              <a:rPr sz="1500" spc="135" dirty="0">
                <a:solidFill>
                  <a:srgbClr val="FFFFFE"/>
                </a:solidFill>
                <a:latin typeface="Arial"/>
                <a:cs typeface="Arial"/>
              </a:rPr>
              <a:t>intressenterna?</a:t>
            </a:r>
            <a:endParaRPr sz="1500">
              <a:latin typeface="Arial"/>
              <a:cs typeface="Arial"/>
            </a:endParaRPr>
          </a:p>
          <a:p>
            <a:pPr marL="241300">
              <a:lnSpc>
                <a:spcPct val="100000"/>
              </a:lnSpc>
              <a:spcBef>
                <a:spcPts val="1200"/>
              </a:spcBef>
            </a:pPr>
            <a:r>
              <a:rPr sz="1500" spc="15" dirty="0">
                <a:solidFill>
                  <a:srgbClr val="FFFFFE"/>
                </a:solidFill>
                <a:latin typeface="Arial"/>
                <a:cs typeface="Arial"/>
              </a:rPr>
              <a:t>Hur </a:t>
            </a:r>
            <a:r>
              <a:rPr sz="1500" spc="195" dirty="0">
                <a:solidFill>
                  <a:srgbClr val="FFFFFE"/>
                </a:solidFill>
                <a:latin typeface="Arial"/>
                <a:cs typeface="Arial"/>
              </a:rPr>
              <a:t>stor </a:t>
            </a:r>
            <a:r>
              <a:rPr sz="1500" spc="50" dirty="0">
                <a:solidFill>
                  <a:srgbClr val="FFFFFE"/>
                </a:solidFill>
                <a:latin typeface="Arial"/>
                <a:cs typeface="Arial"/>
              </a:rPr>
              <a:t>påverkan </a:t>
            </a:r>
            <a:r>
              <a:rPr sz="1500" spc="100" dirty="0">
                <a:solidFill>
                  <a:srgbClr val="FFFFFE"/>
                </a:solidFill>
                <a:latin typeface="Arial"/>
                <a:cs typeface="Arial"/>
              </a:rPr>
              <a:t>har </a:t>
            </a:r>
            <a:r>
              <a:rPr sz="1500" spc="145" dirty="0">
                <a:solidFill>
                  <a:srgbClr val="FFFFFE"/>
                </a:solidFill>
                <a:latin typeface="Arial"/>
                <a:cs typeface="Arial"/>
              </a:rPr>
              <a:t>intressenterna </a:t>
            </a:r>
            <a:r>
              <a:rPr sz="1500" spc="-10" dirty="0">
                <a:solidFill>
                  <a:srgbClr val="FFFFFE"/>
                </a:solidFill>
                <a:latin typeface="Arial"/>
                <a:cs typeface="Arial"/>
              </a:rPr>
              <a:t>på</a:t>
            </a:r>
            <a:r>
              <a:rPr sz="1500" spc="-25" dirty="0">
                <a:solidFill>
                  <a:srgbClr val="FFFFFE"/>
                </a:solidFill>
                <a:latin typeface="Arial"/>
                <a:cs typeface="Arial"/>
              </a:rPr>
              <a:t> </a:t>
            </a:r>
            <a:r>
              <a:rPr sz="1500" spc="130" dirty="0">
                <a:solidFill>
                  <a:srgbClr val="FFFFFE"/>
                </a:solidFill>
                <a:latin typeface="Arial"/>
                <a:cs typeface="Arial"/>
              </a:rPr>
              <a:t>förendring?</a:t>
            </a:r>
            <a:endParaRPr sz="1500">
              <a:latin typeface="Arial"/>
              <a:cs typeface="Arial"/>
            </a:endParaRPr>
          </a:p>
          <a:p>
            <a:pPr marL="241300" marR="1470660">
              <a:lnSpc>
                <a:spcPct val="110700"/>
              </a:lnSpc>
              <a:spcBef>
                <a:spcPts val="910"/>
              </a:spcBef>
            </a:pPr>
            <a:r>
              <a:rPr sz="1500" spc="100" dirty="0">
                <a:solidFill>
                  <a:srgbClr val="FFFFFE"/>
                </a:solidFill>
                <a:latin typeface="Arial"/>
                <a:cs typeface="Arial"/>
              </a:rPr>
              <a:t>Vem/vilka </a:t>
            </a:r>
            <a:r>
              <a:rPr sz="1500" spc="60" dirty="0">
                <a:solidFill>
                  <a:srgbClr val="FFFFFE"/>
                </a:solidFill>
                <a:latin typeface="Arial"/>
                <a:cs typeface="Arial"/>
              </a:rPr>
              <a:t>påverkas </a:t>
            </a:r>
            <a:r>
              <a:rPr sz="1500" spc="10" dirty="0">
                <a:solidFill>
                  <a:srgbClr val="FFFFFE"/>
                </a:solidFill>
                <a:latin typeface="Arial"/>
                <a:cs typeface="Arial"/>
              </a:rPr>
              <a:t>mest </a:t>
            </a:r>
            <a:r>
              <a:rPr sz="1500" spc="30" dirty="0">
                <a:solidFill>
                  <a:srgbClr val="FFFFFE"/>
                </a:solidFill>
                <a:latin typeface="Arial"/>
                <a:cs typeface="Arial"/>
              </a:rPr>
              <a:t>av </a:t>
            </a:r>
            <a:r>
              <a:rPr sz="1500" spc="145" dirty="0">
                <a:solidFill>
                  <a:srgbClr val="FFFFFE"/>
                </a:solidFill>
                <a:latin typeface="Arial"/>
                <a:cs typeface="Arial"/>
              </a:rPr>
              <a:t>förändring  </a:t>
            </a:r>
            <a:r>
              <a:rPr sz="1500" spc="215" dirty="0">
                <a:solidFill>
                  <a:srgbClr val="FFFFFE"/>
                </a:solidFill>
                <a:latin typeface="Arial"/>
                <a:cs typeface="Arial"/>
              </a:rPr>
              <a:t>(positivt/negativt)?</a:t>
            </a:r>
            <a:endParaRPr sz="1500">
              <a:latin typeface="Arial"/>
              <a:cs typeface="Arial"/>
            </a:endParaRPr>
          </a:p>
        </p:txBody>
      </p:sp>
      <p:grpSp>
        <p:nvGrpSpPr>
          <p:cNvPr id="22" name="object 22"/>
          <p:cNvGrpSpPr/>
          <p:nvPr/>
        </p:nvGrpSpPr>
        <p:grpSpPr>
          <a:xfrm>
            <a:off x="7544790" y="0"/>
            <a:ext cx="4650740" cy="6867525"/>
            <a:chOff x="7544790" y="0"/>
            <a:chExt cx="4650740" cy="6867525"/>
          </a:xfrm>
        </p:grpSpPr>
        <p:sp>
          <p:nvSpPr>
            <p:cNvPr id="23" name="object 23"/>
            <p:cNvSpPr/>
            <p:nvPr/>
          </p:nvSpPr>
          <p:spPr>
            <a:xfrm>
              <a:off x="7549553" y="0"/>
              <a:ext cx="4641215" cy="6858000"/>
            </a:xfrm>
            <a:custGeom>
              <a:avLst/>
              <a:gdLst/>
              <a:ahLst/>
              <a:cxnLst/>
              <a:rect l="l" t="t" r="r" b="b"/>
              <a:pathLst>
                <a:path w="4641215" h="6858000">
                  <a:moveTo>
                    <a:pt x="4640808" y="0"/>
                  </a:moveTo>
                  <a:lnTo>
                    <a:pt x="0" y="0"/>
                  </a:lnTo>
                  <a:lnTo>
                    <a:pt x="0" y="6857999"/>
                  </a:lnTo>
                  <a:lnTo>
                    <a:pt x="4640808" y="6857999"/>
                  </a:lnTo>
                  <a:lnTo>
                    <a:pt x="4640808" y="0"/>
                  </a:lnTo>
                  <a:close/>
                </a:path>
              </a:pathLst>
            </a:custGeom>
            <a:solidFill>
              <a:srgbClr val="FFFFFF"/>
            </a:solidFill>
          </p:spPr>
          <p:txBody>
            <a:bodyPr wrap="square" lIns="0" tIns="0" rIns="0" bIns="0" rtlCol="0"/>
            <a:lstStyle/>
            <a:p>
              <a:endParaRPr/>
            </a:p>
          </p:txBody>
        </p:sp>
        <p:sp>
          <p:nvSpPr>
            <p:cNvPr id="24" name="object 24"/>
            <p:cNvSpPr/>
            <p:nvPr/>
          </p:nvSpPr>
          <p:spPr>
            <a:xfrm>
              <a:off x="7549553" y="0"/>
              <a:ext cx="4641215" cy="6858000"/>
            </a:xfrm>
            <a:custGeom>
              <a:avLst/>
              <a:gdLst/>
              <a:ahLst/>
              <a:cxnLst/>
              <a:rect l="l" t="t" r="r" b="b"/>
              <a:pathLst>
                <a:path w="4641215" h="6858000">
                  <a:moveTo>
                    <a:pt x="0" y="0"/>
                  </a:moveTo>
                  <a:lnTo>
                    <a:pt x="4640802" y="0"/>
                  </a:lnTo>
                  <a:lnTo>
                    <a:pt x="4640802" y="6858003"/>
                  </a:lnTo>
                  <a:lnTo>
                    <a:pt x="0" y="6858003"/>
                  </a:lnTo>
                  <a:lnTo>
                    <a:pt x="0" y="0"/>
                  </a:lnTo>
                  <a:close/>
                </a:path>
              </a:pathLst>
            </a:custGeom>
            <a:ln w="9525">
              <a:solidFill>
                <a:srgbClr val="000000"/>
              </a:solidFill>
            </a:ln>
          </p:spPr>
          <p:txBody>
            <a:bodyPr wrap="square" lIns="0" tIns="0" rIns="0" bIns="0" rtlCol="0"/>
            <a:lstStyle/>
            <a:p>
              <a:endParaRPr/>
            </a:p>
          </p:txBody>
        </p:sp>
        <p:sp>
          <p:nvSpPr>
            <p:cNvPr id="25" name="object 25"/>
            <p:cNvSpPr/>
            <p:nvPr/>
          </p:nvSpPr>
          <p:spPr>
            <a:xfrm>
              <a:off x="7872984" y="1429511"/>
              <a:ext cx="3998976" cy="4002024"/>
            </a:xfrm>
            <a:prstGeom prst="rect">
              <a:avLst/>
            </a:prstGeom>
            <a:blipFill>
              <a:blip r:embed="rId4" cstate="print"/>
              <a:stretch>
                <a:fillRect/>
              </a:stretch>
            </a:blipFill>
          </p:spPr>
          <p:txBody>
            <a:bodyPr wrap="square" lIns="0" tIns="0" rIns="0" bIns="0" rtlCol="0"/>
            <a:lstStyle/>
            <a:p>
              <a:endParaRPr/>
            </a:p>
          </p:txBody>
        </p:sp>
      </p:gr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0" y="5788373"/>
            <a:ext cx="12192000" cy="1069975"/>
          </a:xfrm>
          <a:custGeom>
            <a:avLst/>
            <a:gdLst/>
            <a:ahLst/>
            <a:cxnLst/>
            <a:rect l="l" t="t" r="r" b="b"/>
            <a:pathLst>
              <a:path w="12192000" h="1069975">
                <a:moveTo>
                  <a:pt x="0" y="1069626"/>
                </a:moveTo>
                <a:lnTo>
                  <a:pt x="12192000" y="1069626"/>
                </a:lnTo>
                <a:lnTo>
                  <a:pt x="12192000" y="0"/>
                </a:lnTo>
                <a:lnTo>
                  <a:pt x="0" y="0"/>
                </a:lnTo>
                <a:lnTo>
                  <a:pt x="0" y="1069626"/>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0" y="0"/>
            <a:ext cx="12192000" cy="6848475"/>
            <a:chOff x="0" y="0"/>
            <a:chExt cx="12192000" cy="68484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9" name="object 19"/>
            <p:cNvSpPr/>
            <p:nvPr/>
          </p:nvSpPr>
          <p:spPr>
            <a:xfrm>
              <a:off x="0" y="0"/>
              <a:ext cx="12192000" cy="5788660"/>
            </a:xfrm>
            <a:custGeom>
              <a:avLst/>
              <a:gdLst/>
              <a:ahLst/>
              <a:cxnLst/>
              <a:rect l="l" t="t" r="r" b="b"/>
              <a:pathLst>
                <a:path w="12192000" h="5788660">
                  <a:moveTo>
                    <a:pt x="12192000" y="0"/>
                  </a:moveTo>
                  <a:lnTo>
                    <a:pt x="0" y="0"/>
                  </a:lnTo>
                  <a:lnTo>
                    <a:pt x="0" y="5788372"/>
                  </a:lnTo>
                  <a:lnTo>
                    <a:pt x="12192000" y="5788372"/>
                  </a:lnTo>
                  <a:lnTo>
                    <a:pt x="12192000" y="0"/>
                  </a:lnTo>
                  <a:close/>
                </a:path>
              </a:pathLst>
            </a:custGeom>
            <a:solidFill>
              <a:srgbClr val="FFFFFF"/>
            </a:solidFill>
          </p:spPr>
          <p:txBody>
            <a:bodyPr wrap="square" lIns="0" tIns="0" rIns="0" bIns="0" rtlCol="0"/>
            <a:lstStyle/>
            <a:p>
              <a:endParaRPr/>
            </a:p>
          </p:txBody>
        </p:sp>
      </p:grpSp>
      <p:sp>
        <p:nvSpPr>
          <p:cNvPr id="20" name="object 20"/>
          <p:cNvSpPr txBox="1"/>
          <p:nvPr/>
        </p:nvSpPr>
        <p:spPr>
          <a:xfrm>
            <a:off x="1420228" y="2624493"/>
            <a:ext cx="2894330" cy="683260"/>
          </a:xfrm>
          <a:prstGeom prst="rect">
            <a:avLst/>
          </a:prstGeom>
        </p:spPr>
        <p:txBody>
          <a:bodyPr vert="horz" wrap="square" lIns="0" tIns="13970" rIns="0" bIns="0" rtlCol="0">
            <a:spAutoFit/>
          </a:bodyPr>
          <a:lstStyle/>
          <a:p>
            <a:pPr marL="12700">
              <a:lnSpc>
                <a:spcPct val="100000"/>
              </a:lnSpc>
              <a:spcBef>
                <a:spcPts val="110"/>
              </a:spcBef>
            </a:pPr>
            <a:r>
              <a:rPr sz="4300" spc="-330" dirty="0">
                <a:latin typeface="Trebuchet MS"/>
                <a:cs typeface="Trebuchet MS"/>
              </a:rPr>
              <a:t>Strategianalys</a:t>
            </a:r>
            <a:endParaRPr sz="4300">
              <a:latin typeface="Trebuchet MS"/>
              <a:cs typeface="Trebuchet MS"/>
            </a:endParaRPr>
          </a:p>
        </p:txBody>
      </p:sp>
      <p:sp>
        <p:nvSpPr>
          <p:cNvPr id="21" name="object 21"/>
          <p:cNvSpPr/>
          <p:nvPr/>
        </p:nvSpPr>
        <p:spPr>
          <a:xfrm>
            <a:off x="4752263" y="1200150"/>
            <a:ext cx="0" cy="3544570"/>
          </a:xfrm>
          <a:custGeom>
            <a:avLst/>
            <a:gdLst/>
            <a:ahLst/>
            <a:cxnLst/>
            <a:rect l="l" t="t" r="r" b="b"/>
            <a:pathLst>
              <a:path h="3544570">
                <a:moveTo>
                  <a:pt x="0" y="0"/>
                </a:moveTo>
                <a:lnTo>
                  <a:pt x="1" y="3543972"/>
                </a:lnTo>
              </a:path>
            </a:pathLst>
          </a:custGeom>
          <a:ln w="12700">
            <a:solidFill>
              <a:srgbClr val="0FAEE9"/>
            </a:solidFill>
          </a:ln>
        </p:spPr>
        <p:txBody>
          <a:bodyPr wrap="square" lIns="0" tIns="0" rIns="0" bIns="0" rtlCol="0"/>
          <a:lstStyle/>
          <a:p>
            <a:endParaRPr/>
          </a:p>
        </p:txBody>
      </p:sp>
      <p:sp>
        <p:nvSpPr>
          <p:cNvPr id="22" name="object 22"/>
          <p:cNvSpPr txBox="1">
            <a:spLocks noGrp="1"/>
          </p:cNvSpPr>
          <p:nvPr>
            <p:ph type="title"/>
          </p:nvPr>
        </p:nvSpPr>
        <p:spPr>
          <a:xfrm>
            <a:off x="5061902" y="890015"/>
            <a:ext cx="3121025" cy="284480"/>
          </a:xfrm>
          <a:prstGeom prst="rect">
            <a:avLst/>
          </a:prstGeom>
        </p:spPr>
        <p:txBody>
          <a:bodyPr vert="horz" wrap="square" lIns="0" tIns="12700" rIns="0" bIns="0" rtlCol="0">
            <a:spAutoFit/>
          </a:bodyPr>
          <a:lstStyle/>
          <a:p>
            <a:pPr marL="12700">
              <a:lnSpc>
                <a:spcPct val="100000"/>
              </a:lnSpc>
              <a:spcBef>
                <a:spcPts val="100"/>
              </a:spcBef>
            </a:pPr>
            <a:r>
              <a:rPr sz="1700" spc="5" dirty="0">
                <a:solidFill>
                  <a:srgbClr val="000000"/>
                </a:solidFill>
              </a:rPr>
              <a:t>Varför </a:t>
            </a:r>
            <a:r>
              <a:rPr sz="1700" spc="25" dirty="0">
                <a:solidFill>
                  <a:srgbClr val="000000"/>
                </a:solidFill>
              </a:rPr>
              <a:t>är </a:t>
            </a:r>
            <a:r>
              <a:rPr sz="1700" spc="15" dirty="0">
                <a:solidFill>
                  <a:srgbClr val="000000"/>
                </a:solidFill>
              </a:rPr>
              <a:t>strategianalys</a:t>
            </a:r>
            <a:r>
              <a:rPr sz="1700" spc="-330" dirty="0">
                <a:solidFill>
                  <a:srgbClr val="000000"/>
                </a:solidFill>
              </a:rPr>
              <a:t> </a:t>
            </a:r>
            <a:r>
              <a:rPr sz="1700" spc="35" dirty="0">
                <a:solidFill>
                  <a:srgbClr val="000000"/>
                </a:solidFill>
              </a:rPr>
              <a:t>viktigt?</a:t>
            </a:r>
            <a:endParaRPr sz="1700"/>
          </a:p>
        </p:txBody>
      </p:sp>
      <p:sp>
        <p:nvSpPr>
          <p:cNvPr id="23" name="object 23"/>
          <p:cNvSpPr txBox="1"/>
          <p:nvPr/>
        </p:nvSpPr>
        <p:spPr>
          <a:xfrm>
            <a:off x="5061902" y="1697735"/>
            <a:ext cx="5085715" cy="3082925"/>
          </a:xfrm>
          <a:prstGeom prst="rect">
            <a:avLst/>
          </a:prstGeom>
        </p:spPr>
        <p:txBody>
          <a:bodyPr vert="horz" wrap="square" lIns="0" tIns="12700" rIns="0" bIns="0" rtlCol="0">
            <a:spAutoFit/>
          </a:bodyPr>
          <a:lstStyle/>
          <a:p>
            <a:pPr marL="241300" marR="205104" indent="-228600">
              <a:lnSpc>
                <a:spcPct val="107100"/>
              </a:lnSpc>
              <a:spcBef>
                <a:spcPts val="100"/>
              </a:spcBef>
              <a:buClr>
                <a:srgbClr val="10B6F4"/>
              </a:buClr>
              <a:buSzPct val="111764"/>
              <a:buFont typeface="Wingdings"/>
              <a:buChar char=""/>
              <a:tabLst>
                <a:tab pos="241300" algn="l"/>
              </a:tabLst>
            </a:pPr>
            <a:r>
              <a:rPr sz="1700" spc="45" dirty="0">
                <a:latin typeface="Trebuchet MS"/>
                <a:cs typeface="Trebuchet MS"/>
              </a:rPr>
              <a:t>Kartlägger</a:t>
            </a:r>
            <a:r>
              <a:rPr sz="1700" spc="-90" dirty="0">
                <a:latin typeface="Trebuchet MS"/>
                <a:cs typeface="Trebuchet MS"/>
              </a:rPr>
              <a:t> </a:t>
            </a:r>
            <a:r>
              <a:rPr sz="1700" spc="50" dirty="0">
                <a:latin typeface="Trebuchet MS"/>
                <a:cs typeface="Trebuchet MS"/>
              </a:rPr>
              <a:t>och</a:t>
            </a:r>
            <a:r>
              <a:rPr sz="1700" spc="-95" dirty="0">
                <a:latin typeface="Trebuchet MS"/>
                <a:cs typeface="Trebuchet MS"/>
              </a:rPr>
              <a:t> </a:t>
            </a:r>
            <a:r>
              <a:rPr sz="1700" spc="45" dirty="0">
                <a:latin typeface="Trebuchet MS"/>
                <a:cs typeface="Trebuchet MS"/>
              </a:rPr>
              <a:t>visar</a:t>
            </a:r>
            <a:r>
              <a:rPr sz="1700" spc="-90" dirty="0">
                <a:latin typeface="Trebuchet MS"/>
                <a:cs typeface="Trebuchet MS"/>
              </a:rPr>
              <a:t> </a:t>
            </a:r>
            <a:r>
              <a:rPr sz="1700" spc="40" dirty="0">
                <a:latin typeface="Trebuchet MS"/>
                <a:cs typeface="Trebuchet MS"/>
              </a:rPr>
              <a:t>vilka</a:t>
            </a:r>
            <a:r>
              <a:rPr sz="1700" spc="-95" dirty="0">
                <a:latin typeface="Trebuchet MS"/>
                <a:cs typeface="Trebuchet MS"/>
              </a:rPr>
              <a:t> </a:t>
            </a:r>
            <a:r>
              <a:rPr sz="1700" spc="60" dirty="0">
                <a:latin typeface="Trebuchet MS"/>
                <a:cs typeface="Trebuchet MS"/>
              </a:rPr>
              <a:t>vägval</a:t>
            </a:r>
            <a:r>
              <a:rPr sz="1700" spc="-85" dirty="0">
                <a:latin typeface="Trebuchet MS"/>
                <a:cs typeface="Trebuchet MS"/>
              </a:rPr>
              <a:t> </a:t>
            </a:r>
            <a:r>
              <a:rPr sz="1700" spc="-20" dirty="0">
                <a:latin typeface="Trebuchet MS"/>
                <a:cs typeface="Trebuchet MS"/>
              </a:rPr>
              <a:t>företaget</a:t>
            </a:r>
            <a:r>
              <a:rPr sz="1700" spc="-95" dirty="0">
                <a:latin typeface="Trebuchet MS"/>
                <a:cs typeface="Trebuchet MS"/>
              </a:rPr>
              <a:t> </a:t>
            </a:r>
            <a:r>
              <a:rPr sz="1700" spc="-10" dirty="0">
                <a:latin typeface="Trebuchet MS"/>
                <a:cs typeface="Trebuchet MS"/>
              </a:rPr>
              <a:t>står  </a:t>
            </a:r>
            <a:r>
              <a:rPr sz="1700" spc="5" dirty="0">
                <a:latin typeface="Trebuchet MS"/>
                <a:cs typeface="Trebuchet MS"/>
              </a:rPr>
              <a:t>inför</a:t>
            </a:r>
            <a:endParaRPr sz="1700">
              <a:latin typeface="Trebuchet MS"/>
              <a:cs typeface="Trebuchet MS"/>
            </a:endParaRPr>
          </a:p>
          <a:p>
            <a:pPr marL="241300" marR="5080" indent="-228600">
              <a:lnSpc>
                <a:spcPct val="107100"/>
              </a:lnSpc>
              <a:spcBef>
                <a:spcPts val="1125"/>
              </a:spcBef>
              <a:buClr>
                <a:srgbClr val="10B6F4"/>
              </a:buClr>
              <a:buSzPct val="111764"/>
              <a:buFont typeface="Wingdings"/>
              <a:buChar char=""/>
              <a:tabLst>
                <a:tab pos="241300" algn="l"/>
              </a:tabLst>
            </a:pPr>
            <a:r>
              <a:rPr sz="1700" spc="100" dirty="0">
                <a:latin typeface="Trebuchet MS"/>
                <a:cs typeface="Trebuchet MS"/>
              </a:rPr>
              <a:t>Ger</a:t>
            </a:r>
            <a:r>
              <a:rPr sz="1700" spc="-90" dirty="0">
                <a:latin typeface="Trebuchet MS"/>
                <a:cs typeface="Trebuchet MS"/>
              </a:rPr>
              <a:t> </a:t>
            </a:r>
            <a:r>
              <a:rPr sz="1700" spc="45" dirty="0">
                <a:latin typeface="Trebuchet MS"/>
                <a:cs typeface="Trebuchet MS"/>
              </a:rPr>
              <a:t>en</a:t>
            </a:r>
            <a:r>
              <a:rPr sz="1700" spc="-95" dirty="0">
                <a:latin typeface="Trebuchet MS"/>
                <a:cs typeface="Trebuchet MS"/>
              </a:rPr>
              <a:t> </a:t>
            </a:r>
            <a:r>
              <a:rPr sz="1700" spc="65" dirty="0">
                <a:latin typeface="Trebuchet MS"/>
                <a:cs typeface="Trebuchet MS"/>
              </a:rPr>
              <a:t>bild</a:t>
            </a:r>
            <a:r>
              <a:rPr sz="1700" spc="-95" dirty="0">
                <a:latin typeface="Trebuchet MS"/>
                <a:cs typeface="Trebuchet MS"/>
              </a:rPr>
              <a:t> </a:t>
            </a:r>
            <a:r>
              <a:rPr sz="1700" spc="25" dirty="0">
                <a:latin typeface="Trebuchet MS"/>
                <a:cs typeface="Trebuchet MS"/>
              </a:rPr>
              <a:t>av</a:t>
            </a:r>
            <a:r>
              <a:rPr sz="1700" spc="-85" dirty="0">
                <a:latin typeface="Trebuchet MS"/>
                <a:cs typeface="Trebuchet MS"/>
              </a:rPr>
              <a:t> </a:t>
            </a:r>
            <a:r>
              <a:rPr sz="1700" spc="15" dirty="0">
                <a:latin typeface="Trebuchet MS"/>
                <a:cs typeface="Trebuchet MS"/>
              </a:rPr>
              <a:t>nuläget</a:t>
            </a:r>
            <a:r>
              <a:rPr sz="1700" spc="-95" dirty="0">
                <a:latin typeface="Trebuchet MS"/>
                <a:cs typeface="Trebuchet MS"/>
              </a:rPr>
              <a:t> </a:t>
            </a:r>
            <a:r>
              <a:rPr sz="1700" spc="50" dirty="0">
                <a:latin typeface="Trebuchet MS"/>
                <a:cs typeface="Trebuchet MS"/>
              </a:rPr>
              <a:t>och</a:t>
            </a:r>
            <a:r>
              <a:rPr sz="1700" spc="-95" dirty="0">
                <a:latin typeface="Trebuchet MS"/>
                <a:cs typeface="Trebuchet MS"/>
              </a:rPr>
              <a:t> </a:t>
            </a:r>
            <a:r>
              <a:rPr sz="1700" spc="60" dirty="0">
                <a:latin typeface="Trebuchet MS"/>
                <a:cs typeface="Trebuchet MS"/>
              </a:rPr>
              <a:t>vad</a:t>
            </a:r>
            <a:r>
              <a:rPr sz="1700" spc="-90" dirty="0">
                <a:latin typeface="Trebuchet MS"/>
                <a:cs typeface="Trebuchet MS"/>
              </a:rPr>
              <a:t> </a:t>
            </a:r>
            <a:r>
              <a:rPr sz="1700" spc="35" dirty="0">
                <a:latin typeface="Trebuchet MS"/>
                <a:cs typeface="Trebuchet MS"/>
              </a:rPr>
              <a:t>man</a:t>
            </a:r>
            <a:r>
              <a:rPr sz="1700" spc="-95" dirty="0">
                <a:latin typeface="Trebuchet MS"/>
                <a:cs typeface="Trebuchet MS"/>
              </a:rPr>
              <a:t> </a:t>
            </a:r>
            <a:r>
              <a:rPr sz="1700" spc="-20" dirty="0">
                <a:latin typeface="Trebuchet MS"/>
                <a:cs typeface="Trebuchet MS"/>
              </a:rPr>
              <a:t>tror</a:t>
            </a:r>
            <a:r>
              <a:rPr sz="1700" spc="-90" dirty="0">
                <a:latin typeface="Trebuchet MS"/>
                <a:cs typeface="Trebuchet MS"/>
              </a:rPr>
              <a:t> </a:t>
            </a:r>
            <a:r>
              <a:rPr sz="1700" spc="55" dirty="0">
                <a:latin typeface="Trebuchet MS"/>
                <a:cs typeface="Trebuchet MS"/>
              </a:rPr>
              <a:t>kommer  </a:t>
            </a:r>
            <a:r>
              <a:rPr sz="1700" spc="25" dirty="0">
                <a:latin typeface="Trebuchet MS"/>
                <a:cs typeface="Trebuchet MS"/>
              </a:rPr>
              <a:t>förändras</a:t>
            </a:r>
            <a:endParaRPr sz="1700">
              <a:latin typeface="Trebuchet MS"/>
              <a:cs typeface="Trebuchet MS"/>
            </a:endParaRPr>
          </a:p>
          <a:p>
            <a:pPr marL="241300" indent="-228600">
              <a:lnSpc>
                <a:spcPct val="100000"/>
              </a:lnSpc>
              <a:spcBef>
                <a:spcPts val="1175"/>
              </a:spcBef>
              <a:buClr>
                <a:srgbClr val="10B6F4"/>
              </a:buClr>
              <a:buSzPct val="111764"/>
              <a:buFont typeface="Wingdings"/>
              <a:buChar char=""/>
              <a:tabLst>
                <a:tab pos="241300" algn="l"/>
              </a:tabLst>
            </a:pPr>
            <a:r>
              <a:rPr sz="1700" spc="35" dirty="0">
                <a:latin typeface="Trebuchet MS"/>
                <a:cs typeface="Trebuchet MS"/>
              </a:rPr>
              <a:t>Krav</a:t>
            </a:r>
            <a:r>
              <a:rPr sz="1700" spc="-90" dirty="0">
                <a:latin typeface="Trebuchet MS"/>
                <a:cs typeface="Trebuchet MS"/>
              </a:rPr>
              <a:t> </a:t>
            </a:r>
            <a:r>
              <a:rPr sz="1700" spc="-10" dirty="0">
                <a:latin typeface="Trebuchet MS"/>
                <a:cs typeface="Trebuchet MS"/>
              </a:rPr>
              <a:t>för</a:t>
            </a:r>
            <a:r>
              <a:rPr sz="1700" spc="-85" dirty="0">
                <a:latin typeface="Trebuchet MS"/>
                <a:cs typeface="Trebuchet MS"/>
              </a:rPr>
              <a:t> </a:t>
            </a:r>
            <a:r>
              <a:rPr sz="1700" spc="-110" dirty="0">
                <a:latin typeface="Trebuchet MS"/>
                <a:cs typeface="Trebuchet MS"/>
              </a:rPr>
              <a:t>att</a:t>
            </a:r>
            <a:r>
              <a:rPr sz="1700" spc="-90" dirty="0">
                <a:latin typeface="Trebuchet MS"/>
                <a:cs typeface="Trebuchet MS"/>
              </a:rPr>
              <a:t> </a:t>
            </a:r>
            <a:r>
              <a:rPr sz="1700" spc="-20" dirty="0">
                <a:latin typeface="Trebuchet MS"/>
                <a:cs typeface="Trebuchet MS"/>
              </a:rPr>
              <a:t>företaget</a:t>
            </a:r>
            <a:r>
              <a:rPr sz="1700" spc="-95" dirty="0">
                <a:latin typeface="Trebuchet MS"/>
                <a:cs typeface="Trebuchet MS"/>
              </a:rPr>
              <a:t> </a:t>
            </a:r>
            <a:r>
              <a:rPr sz="1700" spc="70" dirty="0">
                <a:latin typeface="Trebuchet MS"/>
                <a:cs typeface="Trebuchet MS"/>
              </a:rPr>
              <a:t>ska</a:t>
            </a:r>
            <a:r>
              <a:rPr sz="1700" spc="-90" dirty="0">
                <a:latin typeface="Trebuchet MS"/>
                <a:cs typeface="Trebuchet MS"/>
              </a:rPr>
              <a:t> </a:t>
            </a:r>
            <a:r>
              <a:rPr sz="1700" spc="40" dirty="0">
                <a:latin typeface="Trebuchet MS"/>
                <a:cs typeface="Trebuchet MS"/>
              </a:rPr>
              <a:t>bli</a:t>
            </a:r>
            <a:r>
              <a:rPr sz="1700" spc="-85" dirty="0">
                <a:latin typeface="Trebuchet MS"/>
                <a:cs typeface="Trebuchet MS"/>
              </a:rPr>
              <a:t> </a:t>
            </a:r>
            <a:r>
              <a:rPr sz="1700" spc="40" dirty="0">
                <a:latin typeface="Trebuchet MS"/>
                <a:cs typeface="Trebuchet MS"/>
              </a:rPr>
              <a:t>framgångsrikt</a:t>
            </a:r>
            <a:endParaRPr sz="1700">
              <a:latin typeface="Trebuchet MS"/>
              <a:cs typeface="Trebuchet MS"/>
            </a:endParaRPr>
          </a:p>
          <a:p>
            <a:pPr marL="241300" marR="450215" indent="-228600">
              <a:lnSpc>
                <a:spcPct val="108200"/>
              </a:lnSpc>
              <a:spcBef>
                <a:spcPts val="1080"/>
              </a:spcBef>
              <a:buClr>
                <a:srgbClr val="10B6F4"/>
              </a:buClr>
              <a:buSzPct val="111764"/>
              <a:buFont typeface="Wingdings"/>
              <a:buChar char=""/>
              <a:tabLst>
                <a:tab pos="241300" algn="l"/>
              </a:tabLst>
            </a:pPr>
            <a:r>
              <a:rPr sz="1700" spc="95" dirty="0">
                <a:latin typeface="Trebuchet MS"/>
                <a:cs typeface="Trebuchet MS"/>
              </a:rPr>
              <a:t>En</a:t>
            </a:r>
            <a:r>
              <a:rPr sz="1700" spc="-90" dirty="0">
                <a:latin typeface="Trebuchet MS"/>
                <a:cs typeface="Trebuchet MS"/>
              </a:rPr>
              <a:t> </a:t>
            </a:r>
            <a:r>
              <a:rPr sz="1700" spc="-30" dirty="0">
                <a:latin typeface="Trebuchet MS"/>
                <a:cs typeface="Trebuchet MS"/>
              </a:rPr>
              <a:t>bättre</a:t>
            </a:r>
            <a:r>
              <a:rPr sz="1700" spc="-90" dirty="0">
                <a:latin typeface="Trebuchet MS"/>
                <a:cs typeface="Trebuchet MS"/>
              </a:rPr>
              <a:t> </a:t>
            </a:r>
            <a:r>
              <a:rPr sz="1700" spc="10" dirty="0">
                <a:latin typeface="Trebuchet MS"/>
                <a:cs typeface="Trebuchet MS"/>
              </a:rPr>
              <a:t>uppfattning</a:t>
            </a:r>
            <a:r>
              <a:rPr sz="1700" spc="-90" dirty="0">
                <a:latin typeface="Trebuchet MS"/>
                <a:cs typeface="Trebuchet MS"/>
              </a:rPr>
              <a:t> </a:t>
            </a:r>
            <a:r>
              <a:rPr sz="1700" spc="25" dirty="0">
                <a:latin typeface="Trebuchet MS"/>
                <a:cs typeface="Trebuchet MS"/>
              </a:rPr>
              <a:t>av</a:t>
            </a:r>
            <a:r>
              <a:rPr sz="1700" spc="-85" dirty="0">
                <a:latin typeface="Trebuchet MS"/>
                <a:cs typeface="Trebuchet MS"/>
              </a:rPr>
              <a:t> </a:t>
            </a:r>
            <a:r>
              <a:rPr sz="1700" spc="10" dirty="0">
                <a:latin typeface="Trebuchet MS"/>
                <a:cs typeface="Trebuchet MS"/>
              </a:rPr>
              <a:t>interna</a:t>
            </a:r>
            <a:r>
              <a:rPr sz="1700" spc="-85" dirty="0">
                <a:latin typeface="Trebuchet MS"/>
                <a:cs typeface="Trebuchet MS"/>
              </a:rPr>
              <a:t> </a:t>
            </a:r>
            <a:r>
              <a:rPr sz="1700" spc="50" dirty="0">
                <a:latin typeface="Trebuchet MS"/>
                <a:cs typeface="Trebuchet MS"/>
              </a:rPr>
              <a:t>och</a:t>
            </a:r>
            <a:r>
              <a:rPr sz="1700" spc="-90" dirty="0">
                <a:latin typeface="Trebuchet MS"/>
                <a:cs typeface="Trebuchet MS"/>
              </a:rPr>
              <a:t> </a:t>
            </a:r>
            <a:r>
              <a:rPr sz="1700" spc="20" dirty="0">
                <a:latin typeface="Trebuchet MS"/>
                <a:cs typeface="Trebuchet MS"/>
              </a:rPr>
              <a:t>externa  </a:t>
            </a:r>
            <a:r>
              <a:rPr sz="1700" spc="5" dirty="0">
                <a:latin typeface="Trebuchet MS"/>
                <a:cs typeface="Trebuchet MS"/>
              </a:rPr>
              <a:t>faktorers</a:t>
            </a:r>
            <a:r>
              <a:rPr sz="1700" spc="-100" dirty="0">
                <a:latin typeface="Trebuchet MS"/>
                <a:cs typeface="Trebuchet MS"/>
              </a:rPr>
              <a:t> </a:t>
            </a:r>
            <a:r>
              <a:rPr sz="1700" spc="15" dirty="0">
                <a:latin typeface="Trebuchet MS"/>
                <a:cs typeface="Trebuchet MS"/>
              </a:rPr>
              <a:t>beskaffenhet</a:t>
            </a:r>
            <a:endParaRPr sz="1700">
              <a:latin typeface="Trebuchet MS"/>
              <a:cs typeface="Trebuchet MS"/>
            </a:endParaRPr>
          </a:p>
          <a:p>
            <a:pPr marL="241300" marR="33020" indent="-228600">
              <a:lnSpc>
                <a:spcPct val="108200"/>
              </a:lnSpc>
              <a:spcBef>
                <a:spcPts val="1080"/>
              </a:spcBef>
              <a:buClr>
                <a:srgbClr val="10B6F4"/>
              </a:buClr>
              <a:buSzPct val="111764"/>
              <a:buFont typeface="Wingdings"/>
              <a:buChar char=""/>
              <a:tabLst>
                <a:tab pos="241300" algn="l"/>
              </a:tabLst>
            </a:pPr>
            <a:r>
              <a:rPr sz="1700" spc="5" dirty="0">
                <a:latin typeface="Trebuchet MS"/>
                <a:cs typeface="Trebuchet MS"/>
              </a:rPr>
              <a:t>Identifiera</a:t>
            </a:r>
            <a:r>
              <a:rPr sz="1700" spc="-90" dirty="0">
                <a:latin typeface="Trebuchet MS"/>
                <a:cs typeface="Trebuchet MS"/>
              </a:rPr>
              <a:t> </a:t>
            </a:r>
            <a:r>
              <a:rPr sz="1700" spc="40" dirty="0">
                <a:latin typeface="Trebuchet MS"/>
                <a:cs typeface="Trebuchet MS"/>
              </a:rPr>
              <a:t>vilka</a:t>
            </a:r>
            <a:r>
              <a:rPr sz="1700" spc="-85" dirty="0">
                <a:latin typeface="Trebuchet MS"/>
                <a:cs typeface="Trebuchet MS"/>
              </a:rPr>
              <a:t> </a:t>
            </a:r>
            <a:r>
              <a:rPr sz="1700" spc="20" dirty="0">
                <a:latin typeface="Trebuchet MS"/>
                <a:cs typeface="Trebuchet MS"/>
              </a:rPr>
              <a:t>insatser</a:t>
            </a:r>
            <a:r>
              <a:rPr sz="1700" spc="-85" dirty="0">
                <a:latin typeface="Trebuchet MS"/>
                <a:cs typeface="Trebuchet MS"/>
              </a:rPr>
              <a:t> </a:t>
            </a:r>
            <a:r>
              <a:rPr sz="1700" spc="65" dirty="0">
                <a:latin typeface="Trebuchet MS"/>
                <a:cs typeface="Trebuchet MS"/>
              </a:rPr>
              <a:t>som</a:t>
            </a:r>
            <a:r>
              <a:rPr sz="1700" spc="-80" dirty="0">
                <a:latin typeface="Trebuchet MS"/>
                <a:cs typeface="Trebuchet MS"/>
              </a:rPr>
              <a:t> </a:t>
            </a:r>
            <a:r>
              <a:rPr sz="1700" spc="65" dirty="0">
                <a:latin typeface="Trebuchet MS"/>
                <a:cs typeface="Trebuchet MS"/>
              </a:rPr>
              <a:t>krävs</a:t>
            </a:r>
            <a:r>
              <a:rPr sz="1700" spc="-95" dirty="0">
                <a:latin typeface="Trebuchet MS"/>
                <a:cs typeface="Trebuchet MS"/>
              </a:rPr>
              <a:t> </a:t>
            </a:r>
            <a:r>
              <a:rPr sz="1700" spc="-10" dirty="0">
                <a:latin typeface="Trebuchet MS"/>
                <a:cs typeface="Trebuchet MS"/>
              </a:rPr>
              <a:t>för</a:t>
            </a:r>
            <a:r>
              <a:rPr sz="1700" spc="-80" dirty="0">
                <a:latin typeface="Trebuchet MS"/>
                <a:cs typeface="Trebuchet MS"/>
              </a:rPr>
              <a:t> </a:t>
            </a:r>
            <a:r>
              <a:rPr sz="1700" spc="-110" dirty="0">
                <a:latin typeface="Trebuchet MS"/>
                <a:cs typeface="Trebuchet MS"/>
              </a:rPr>
              <a:t>att</a:t>
            </a:r>
            <a:r>
              <a:rPr sz="1700" spc="-90" dirty="0">
                <a:latin typeface="Trebuchet MS"/>
                <a:cs typeface="Trebuchet MS"/>
              </a:rPr>
              <a:t> </a:t>
            </a:r>
            <a:r>
              <a:rPr sz="1700" spc="25" dirty="0">
                <a:latin typeface="Trebuchet MS"/>
                <a:cs typeface="Trebuchet MS"/>
              </a:rPr>
              <a:t>nå</a:t>
            </a:r>
            <a:r>
              <a:rPr sz="1700" spc="-85" dirty="0">
                <a:latin typeface="Trebuchet MS"/>
                <a:cs typeface="Trebuchet MS"/>
              </a:rPr>
              <a:t> </a:t>
            </a:r>
            <a:r>
              <a:rPr sz="1700" spc="15" dirty="0">
                <a:latin typeface="Trebuchet MS"/>
                <a:cs typeface="Trebuchet MS"/>
              </a:rPr>
              <a:t>mål  </a:t>
            </a:r>
            <a:r>
              <a:rPr sz="1700" spc="50" dirty="0">
                <a:latin typeface="Trebuchet MS"/>
                <a:cs typeface="Trebuchet MS"/>
              </a:rPr>
              <a:t>och </a:t>
            </a:r>
            <a:r>
              <a:rPr sz="1700" spc="55" dirty="0">
                <a:latin typeface="Trebuchet MS"/>
                <a:cs typeface="Trebuchet MS"/>
              </a:rPr>
              <a:t>undvika</a:t>
            </a:r>
            <a:r>
              <a:rPr sz="1700" spc="-235" dirty="0">
                <a:latin typeface="Trebuchet MS"/>
                <a:cs typeface="Trebuchet MS"/>
              </a:rPr>
              <a:t> </a:t>
            </a:r>
            <a:r>
              <a:rPr sz="1700" spc="-5" dirty="0">
                <a:latin typeface="Trebuchet MS"/>
                <a:cs typeface="Trebuchet MS"/>
              </a:rPr>
              <a:t>fällor</a:t>
            </a:r>
            <a:endParaRPr sz="1700">
              <a:latin typeface="Trebuchet MS"/>
              <a:cs typeface="Trebuchet MS"/>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9" name="object 19"/>
          <p:cNvSpPr txBox="1">
            <a:spLocks noGrp="1"/>
          </p:cNvSpPr>
          <p:nvPr>
            <p:ph type="title"/>
          </p:nvPr>
        </p:nvSpPr>
        <p:spPr>
          <a:xfrm>
            <a:off x="5182234" y="1003299"/>
            <a:ext cx="1952625" cy="635000"/>
          </a:xfrm>
          <a:prstGeom prst="rect">
            <a:avLst/>
          </a:prstGeom>
        </p:spPr>
        <p:txBody>
          <a:bodyPr vert="horz" wrap="square" lIns="0" tIns="12700" rIns="0" bIns="0" rtlCol="0">
            <a:spAutoFit/>
          </a:bodyPr>
          <a:lstStyle/>
          <a:p>
            <a:pPr marL="12700">
              <a:lnSpc>
                <a:spcPct val="100000"/>
              </a:lnSpc>
              <a:spcBef>
                <a:spcPts val="100"/>
              </a:spcBef>
            </a:pPr>
            <a:r>
              <a:rPr sz="4000" spc="-440" dirty="0">
                <a:solidFill>
                  <a:srgbClr val="454545"/>
                </a:solidFill>
              </a:rPr>
              <a:t>P</a:t>
            </a:r>
            <a:r>
              <a:rPr sz="4000" spc="-355" dirty="0">
                <a:solidFill>
                  <a:srgbClr val="454545"/>
                </a:solidFill>
              </a:rPr>
              <a:t>e</a:t>
            </a:r>
            <a:r>
              <a:rPr sz="4000" spc="-360" dirty="0">
                <a:solidFill>
                  <a:srgbClr val="454545"/>
                </a:solidFill>
              </a:rPr>
              <a:t>r</a:t>
            </a:r>
            <a:r>
              <a:rPr sz="4000" spc="-280" dirty="0">
                <a:solidFill>
                  <a:srgbClr val="454545"/>
                </a:solidFill>
              </a:rPr>
              <a:t>s</a:t>
            </a:r>
            <a:r>
              <a:rPr sz="4000" spc="-310" dirty="0">
                <a:solidFill>
                  <a:srgbClr val="454545"/>
                </a:solidFill>
              </a:rPr>
              <a:t>p</a:t>
            </a:r>
            <a:r>
              <a:rPr sz="4000" spc="-365" dirty="0">
                <a:solidFill>
                  <a:srgbClr val="454545"/>
                </a:solidFill>
              </a:rPr>
              <a:t>e</a:t>
            </a:r>
            <a:r>
              <a:rPr sz="4000" spc="-430" dirty="0">
                <a:solidFill>
                  <a:srgbClr val="454545"/>
                </a:solidFill>
              </a:rPr>
              <a:t>kt</a:t>
            </a:r>
            <a:r>
              <a:rPr sz="4000" spc="-405" dirty="0">
                <a:solidFill>
                  <a:srgbClr val="454545"/>
                </a:solidFill>
              </a:rPr>
              <a:t>i</a:t>
            </a:r>
            <a:r>
              <a:rPr sz="4000" spc="-200" dirty="0">
                <a:solidFill>
                  <a:srgbClr val="454545"/>
                </a:solidFill>
              </a:rPr>
              <a:t>v</a:t>
            </a:r>
            <a:endParaRPr sz="4000"/>
          </a:p>
        </p:txBody>
      </p:sp>
      <p:grpSp>
        <p:nvGrpSpPr>
          <p:cNvPr id="20" name="object 20"/>
          <p:cNvGrpSpPr/>
          <p:nvPr/>
        </p:nvGrpSpPr>
        <p:grpSpPr>
          <a:xfrm>
            <a:off x="927505" y="2240762"/>
            <a:ext cx="4978400" cy="3697604"/>
            <a:chOff x="927505" y="2240762"/>
            <a:chExt cx="4978400" cy="3697604"/>
          </a:xfrm>
        </p:grpSpPr>
        <p:sp>
          <p:nvSpPr>
            <p:cNvPr id="21" name="object 21"/>
            <p:cNvSpPr/>
            <p:nvPr/>
          </p:nvSpPr>
          <p:spPr>
            <a:xfrm>
              <a:off x="937030" y="2250287"/>
              <a:ext cx="4959350" cy="3678554"/>
            </a:xfrm>
            <a:custGeom>
              <a:avLst/>
              <a:gdLst/>
              <a:ahLst/>
              <a:cxnLst/>
              <a:rect l="l" t="t" r="r" b="b"/>
              <a:pathLst>
                <a:path w="4959350" h="3678554">
                  <a:moveTo>
                    <a:pt x="4959313" y="0"/>
                  </a:moveTo>
                  <a:lnTo>
                    <a:pt x="0" y="0"/>
                  </a:lnTo>
                  <a:lnTo>
                    <a:pt x="0" y="3678229"/>
                  </a:lnTo>
                  <a:lnTo>
                    <a:pt x="4959313" y="3678229"/>
                  </a:lnTo>
                  <a:lnTo>
                    <a:pt x="4959313" y="0"/>
                  </a:lnTo>
                  <a:close/>
                </a:path>
              </a:pathLst>
            </a:custGeom>
            <a:solidFill>
              <a:srgbClr val="FFFFFF"/>
            </a:solidFill>
          </p:spPr>
          <p:txBody>
            <a:bodyPr wrap="square" lIns="0" tIns="0" rIns="0" bIns="0" rtlCol="0"/>
            <a:lstStyle/>
            <a:p>
              <a:endParaRPr/>
            </a:p>
          </p:txBody>
        </p:sp>
        <p:sp>
          <p:nvSpPr>
            <p:cNvPr id="22" name="object 22"/>
            <p:cNvSpPr/>
            <p:nvPr/>
          </p:nvSpPr>
          <p:spPr>
            <a:xfrm>
              <a:off x="937030" y="2250287"/>
              <a:ext cx="4959350" cy="3678554"/>
            </a:xfrm>
            <a:custGeom>
              <a:avLst/>
              <a:gdLst/>
              <a:ahLst/>
              <a:cxnLst/>
              <a:rect l="l" t="t" r="r" b="b"/>
              <a:pathLst>
                <a:path w="4959350" h="3678554">
                  <a:moveTo>
                    <a:pt x="0" y="0"/>
                  </a:moveTo>
                  <a:lnTo>
                    <a:pt x="4959322" y="0"/>
                  </a:lnTo>
                  <a:lnTo>
                    <a:pt x="4959322" y="3678242"/>
                  </a:lnTo>
                  <a:lnTo>
                    <a:pt x="0" y="3678242"/>
                  </a:lnTo>
                  <a:lnTo>
                    <a:pt x="0" y="0"/>
                  </a:lnTo>
                  <a:close/>
                </a:path>
              </a:pathLst>
            </a:custGeom>
            <a:ln w="19050">
              <a:solidFill>
                <a:srgbClr val="10B6F4"/>
              </a:solidFill>
            </a:ln>
          </p:spPr>
          <p:txBody>
            <a:bodyPr wrap="square" lIns="0" tIns="0" rIns="0" bIns="0" rtlCol="0"/>
            <a:lstStyle/>
            <a:p>
              <a:endParaRPr/>
            </a:p>
          </p:txBody>
        </p:sp>
        <p:sp>
          <p:nvSpPr>
            <p:cNvPr id="23" name="object 23"/>
            <p:cNvSpPr/>
            <p:nvPr/>
          </p:nvSpPr>
          <p:spPr>
            <a:xfrm>
              <a:off x="1103256" y="2416048"/>
              <a:ext cx="4626813" cy="3346668"/>
            </a:xfrm>
            <a:prstGeom prst="rect">
              <a:avLst/>
            </a:prstGeom>
            <a:blipFill>
              <a:blip r:embed="rId4" cstate="print"/>
              <a:stretch>
                <a:fillRect/>
              </a:stretch>
            </a:blipFill>
          </p:spPr>
          <p:txBody>
            <a:bodyPr wrap="square" lIns="0" tIns="0" rIns="0" bIns="0" rtlCol="0"/>
            <a:lstStyle/>
            <a:p>
              <a:endParaRPr/>
            </a:p>
          </p:txBody>
        </p:sp>
      </p:grpSp>
      <p:sp>
        <p:nvSpPr>
          <p:cNvPr id="24" name="object 24"/>
          <p:cNvSpPr txBox="1"/>
          <p:nvPr/>
        </p:nvSpPr>
        <p:spPr>
          <a:xfrm>
            <a:off x="6459435" y="2645156"/>
            <a:ext cx="4656455" cy="2817495"/>
          </a:xfrm>
          <a:prstGeom prst="rect">
            <a:avLst/>
          </a:prstGeom>
        </p:spPr>
        <p:txBody>
          <a:bodyPr vert="horz" wrap="square" lIns="0" tIns="11430" rIns="0" bIns="0" rtlCol="0">
            <a:spAutoFit/>
          </a:bodyPr>
          <a:lstStyle/>
          <a:p>
            <a:pPr marL="12700" marR="5080">
              <a:lnSpc>
                <a:spcPct val="120300"/>
              </a:lnSpc>
              <a:spcBef>
                <a:spcPts val="90"/>
              </a:spcBef>
              <a:buClr>
                <a:srgbClr val="10B6F4"/>
              </a:buClr>
              <a:buSzPct val="111111"/>
              <a:buFont typeface="Wingdings"/>
              <a:buChar char=""/>
              <a:tabLst>
                <a:tab pos="241300" algn="l"/>
              </a:tabLst>
            </a:pPr>
            <a:r>
              <a:rPr sz="1800" spc="30" dirty="0">
                <a:latin typeface="Trebuchet MS"/>
                <a:cs typeface="Trebuchet MS"/>
              </a:rPr>
              <a:t>Det </a:t>
            </a:r>
            <a:r>
              <a:rPr sz="1800" spc="15" dirty="0">
                <a:latin typeface="Trebuchet MS"/>
                <a:cs typeface="Trebuchet MS"/>
              </a:rPr>
              <a:t>finns </a:t>
            </a:r>
            <a:r>
              <a:rPr sz="1800" spc="-15" dirty="0">
                <a:latin typeface="Trebuchet MS"/>
                <a:cs typeface="Trebuchet MS"/>
              </a:rPr>
              <a:t>flera </a:t>
            </a:r>
            <a:r>
              <a:rPr sz="1800" spc="50" dirty="0">
                <a:latin typeface="Trebuchet MS"/>
                <a:cs typeface="Trebuchet MS"/>
              </a:rPr>
              <a:t>perspektiv </a:t>
            </a:r>
            <a:r>
              <a:rPr sz="1800" spc="-120" dirty="0">
                <a:latin typeface="Trebuchet MS"/>
                <a:cs typeface="Trebuchet MS"/>
              </a:rPr>
              <a:t>att </a:t>
            </a:r>
            <a:r>
              <a:rPr sz="1800" spc="15" dirty="0">
                <a:latin typeface="Trebuchet MS"/>
                <a:cs typeface="Trebuchet MS"/>
              </a:rPr>
              <a:t>utgå </a:t>
            </a:r>
            <a:r>
              <a:rPr sz="1800" spc="-40" dirty="0">
                <a:latin typeface="Trebuchet MS"/>
                <a:cs typeface="Trebuchet MS"/>
              </a:rPr>
              <a:t>från.  </a:t>
            </a:r>
            <a:r>
              <a:rPr sz="1800" spc="40" dirty="0">
                <a:latin typeface="Trebuchet MS"/>
                <a:cs typeface="Trebuchet MS"/>
              </a:rPr>
              <a:t>Bilden </a:t>
            </a:r>
            <a:r>
              <a:rPr sz="1800" spc="45" dirty="0">
                <a:latin typeface="Trebuchet MS"/>
                <a:cs typeface="Trebuchet MS"/>
              </a:rPr>
              <a:t>visar </a:t>
            </a:r>
            <a:r>
              <a:rPr sz="1800" spc="65" dirty="0">
                <a:latin typeface="Trebuchet MS"/>
                <a:cs typeface="Trebuchet MS"/>
              </a:rPr>
              <a:t>på </a:t>
            </a:r>
            <a:r>
              <a:rPr sz="1800" spc="85" dirty="0">
                <a:latin typeface="Trebuchet MS"/>
                <a:cs typeface="Trebuchet MS"/>
              </a:rPr>
              <a:t>de </a:t>
            </a:r>
            <a:r>
              <a:rPr sz="1800" spc="-60" dirty="0">
                <a:latin typeface="Trebuchet MS"/>
                <a:cs typeface="Trebuchet MS"/>
              </a:rPr>
              <a:t>tre </a:t>
            </a:r>
            <a:r>
              <a:rPr sz="1800" spc="60" dirty="0">
                <a:latin typeface="Trebuchet MS"/>
                <a:cs typeface="Trebuchet MS"/>
              </a:rPr>
              <a:t>huvudområden </a:t>
            </a:r>
            <a:r>
              <a:rPr sz="1800" spc="75" dirty="0">
                <a:latin typeface="Trebuchet MS"/>
                <a:cs typeface="Trebuchet MS"/>
              </a:rPr>
              <a:t>som  </a:t>
            </a:r>
            <a:r>
              <a:rPr sz="1800" spc="35" dirty="0">
                <a:latin typeface="Trebuchet MS"/>
                <a:cs typeface="Trebuchet MS"/>
              </a:rPr>
              <a:t>man</a:t>
            </a:r>
            <a:r>
              <a:rPr sz="1800" spc="-95" dirty="0">
                <a:latin typeface="Trebuchet MS"/>
                <a:cs typeface="Trebuchet MS"/>
              </a:rPr>
              <a:t> </a:t>
            </a:r>
            <a:r>
              <a:rPr sz="1800" spc="5" dirty="0">
                <a:latin typeface="Trebuchet MS"/>
                <a:cs typeface="Trebuchet MS"/>
              </a:rPr>
              <a:t>normalt</a:t>
            </a:r>
            <a:r>
              <a:rPr sz="1800" spc="-100" dirty="0">
                <a:latin typeface="Trebuchet MS"/>
                <a:cs typeface="Trebuchet MS"/>
              </a:rPr>
              <a:t> </a:t>
            </a:r>
            <a:r>
              <a:rPr sz="1800" spc="-50" dirty="0">
                <a:latin typeface="Trebuchet MS"/>
                <a:cs typeface="Trebuchet MS"/>
              </a:rPr>
              <a:t>sett</a:t>
            </a:r>
            <a:r>
              <a:rPr sz="1800" spc="-100" dirty="0">
                <a:latin typeface="Trebuchet MS"/>
                <a:cs typeface="Trebuchet MS"/>
              </a:rPr>
              <a:t> </a:t>
            </a:r>
            <a:r>
              <a:rPr sz="1800" spc="5" dirty="0">
                <a:latin typeface="Trebuchet MS"/>
                <a:cs typeface="Trebuchet MS"/>
              </a:rPr>
              <a:t>tänker</a:t>
            </a:r>
            <a:r>
              <a:rPr sz="1800" spc="-95" dirty="0">
                <a:latin typeface="Trebuchet MS"/>
                <a:cs typeface="Trebuchet MS"/>
              </a:rPr>
              <a:t> </a:t>
            </a:r>
            <a:r>
              <a:rPr sz="1800" spc="105" dirty="0">
                <a:latin typeface="Trebuchet MS"/>
                <a:cs typeface="Trebuchet MS"/>
              </a:rPr>
              <a:t>sig</a:t>
            </a:r>
            <a:r>
              <a:rPr sz="1800" spc="-95" dirty="0">
                <a:latin typeface="Trebuchet MS"/>
                <a:cs typeface="Trebuchet MS"/>
              </a:rPr>
              <a:t> </a:t>
            </a:r>
            <a:r>
              <a:rPr sz="1800" spc="25" dirty="0">
                <a:latin typeface="Trebuchet MS"/>
                <a:cs typeface="Trebuchet MS"/>
              </a:rPr>
              <a:t>är</a:t>
            </a:r>
            <a:r>
              <a:rPr sz="1800" spc="-95" dirty="0">
                <a:latin typeface="Trebuchet MS"/>
                <a:cs typeface="Trebuchet MS"/>
              </a:rPr>
              <a:t> </a:t>
            </a:r>
            <a:r>
              <a:rPr sz="1800" spc="-5" dirty="0">
                <a:latin typeface="Trebuchet MS"/>
                <a:cs typeface="Trebuchet MS"/>
              </a:rPr>
              <a:t>intressanta</a:t>
            </a:r>
            <a:r>
              <a:rPr sz="1800" spc="-100" dirty="0">
                <a:latin typeface="Trebuchet MS"/>
                <a:cs typeface="Trebuchet MS"/>
              </a:rPr>
              <a:t> </a:t>
            </a:r>
            <a:r>
              <a:rPr sz="1800" spc="-120" dirty="0">
                <a:latin typeface="Trebuchet MS"/>
                <a:cs typeface="Trebuchet MS"/>
              </a:rPr>
              <a:t>att  </a:t>
            </a:r>
            <a:r>
              <a:rPr sz="1800" spc="-15" dirty="0">
                <a:latin typeface="Trebuchet MS"/>
                <a:cs typeface="Trebuchet MS"/>
              </a:rPr>
              <a:t>detaljstudera. </a:t>
            </a:r>
            <a:r>
              <a:rPr sz="1800" spc="-65" dirty="0">
                <a:latin typeface="Trebuchet MS"/>
                <a:cs typeface="Trebuchet MS"/>
              </a:rPr>
              <a:t>Ett </a:t>
            </a:r>
            <a:r>
              <a:rPr sz="1800" spc="25" dirty="0">
                <a:latin typeface="Trebuchet MS"/>
                <a:cs typeface="Trebuchet MS"/>
              </a:rPr>
              <a:t>lämpligt </a:t>
            </a:r>
            <a:r>
              <a:rPr sz="1800" spc="-20" dirty="0">
                <a:latin typeface="Trebuchet MS"/>
                <a:cs typeface="Trebuchet MS"/>
              </a:rPr>
              <a:t>första </a:t>
            </a:r>
            <a:r>
              <a:rPr sz="1800" spc="45" dirty="0">
                <a:latin typeface="Trebuchet MS"/>
                <a:cs typeface="Trebuchet MS"/>
              </a:rPr>
              <a:t>steg </a:t>
            </a:r>
            <a:r>
              <a:rPr sz="1800" spc="25" dirty="0">
                <a:latin typeface="Trebuchet MS"/>
                <a:cs typeface="Trebuchet MS"/>
              </a:rPr>
              <a:t>är </a:t>
            </a:r>
            <a:r>
              <a:rPr sz="1800" spc="-120" dirty="0">
                <a:latin typeface="Trebuchet MS"/>
                <a:cs typeface="Trebuchet MS"/>
              </a:rPr>
              <a:t>att  </a:t>
            </a:r>
            <a:r>
              <a:rPr sz="1800" spc="25" dirty="0">
                <a:latin typeface="Trebuchet MS"/>
                <a:cs typeface="Trebuchet MS"/>
              </a:rPr>
              <a:t>börja</a:t>
            </a:r>
            <a:r>
              <a:rPr sz="1800" spc="-100" dirty="0">
                <a:latin typeface="Trebuchet MS"/>
                <a:cs typeface="Trebuchet MS"/>
              </a:rPr>
              <a:t> </a:t>
            </a:r>
            <a:r>
              <a:rPr sz="1800" spc="20" dirty="0">
                <a:latin typeface="Trebuchet MS"/>
                <a:cs typeface="Trebuchet MS"/>
              </a:rPr>
              <a:t>nedifrån</a:t>
            </a:r>
            <a:r>
              <a:rPr sz="1800" spc="-90" dirty="0">
                <a:latin typeface="Trebuchet MS"/>
                <a:cs typeface="Trebuchet MS"/>
              </a:rPr>
              <a:t> </a:t>
            </a:r>
            <a:r>
              <a:rPr sz="1800" spc="50" dirty="0">
                <a:latin typeface="Trebuchet MS"/>
                <a:cs typeface="Trebuchet MS"/>
              </a:rPr>
              <a:t>och</a:t>
            </a:r>
            <a:r>
              <a:rPr sz="1800" spc="-90" dirty="0">
                <a:latin typeface="Trebuchet MS"/>
                <a:cs typeface="Trebuchet MS"/>
              </a:rPr>
              <a:t> </a:t>
            </a:r>
            <a:r>
              <a:rPr sz="1800" spc="114" dirty="0">
                <a:latin typeface="Trebuchet MS"/>
                <a:cs typeface="Trebuchet MS"/>
              </a:rPr>
              <a:t>gå</a:t>
            </a:r>
            <a:r>
              <a:rPr sz="1800" spc="-100" dirty="0">
                <a:latin typeface="Trebuchet MS"/>
                <a:cs typeface="Trebuchet MS"/>
              </a:rPr>
              <a:t> </a:t>
            </a:r>
            <a:r>
              <a:rPr sz="1800" spc="15" dirty="0">
                <a:latin typeface="Trebuchet MS"/>
                <a:cs typeface="Trebuchet MS"/>
              </a:rPr>
              <a:t>uppåt</a:t>
            </a:r>
            <a:r>
              <a:rPr sz="1800" spc="-100" dirty="0">
                <a:latin typeface="Trebuchet MS"/>
                <a:cs typeface="Trebuchet MS"/>
              </a:rPr>
              <a:t> </a:t>
            </a:r>
            <a:r>
              <a:rPr sz="1800" spc="10" dirty="0">
                <a:latin typeface="Trebuchet MS"/>
                <a:cs typeface="Trebuchet MS"/>
              </a:rPr>
              <a:t>i</a:t>
            </a:r>
            <a:r>
              <a:rPr sz="1800" spc="-100" dirty="0">
                <a:latin typeface="Trebuchet MS"/>
                <a:cs typeface="Trebuchet MS"/>
              </a:rPr>
              <a:t> </a:t>
            </a:r>
            <a:r>
              <a:rPr sz="1800" spc="5" dirty="0">
                <a:latin typeface="Trebuchet MS"/>
                <a:cs typeface="Trebuchet MS"/>
              </a:rPr>
              <a:t>figuren.</a:t>
            </a:r>
            <a:endParaRPr sz="1800">
              <a:latin typeface="Trebuchet MS"/>
              <a:cs typeface="Trebuchet MS"/>
            </a:endParaRPr>
          </a:p>
          <a:p>
            <a:pPr>
              <a:lnSpc>
                <a:spcPct val="100000"/>
              </a:lnSpc>
              <a:buClr>
                <a:srgbClr val="10B6F4"/>
              </a:buClr>
              <a:buFont typeface="Wingdings"/>
              <a:buChar char=""/>
            </a:pPr>
            <a:endParaRPr sz="2100">
              <a:latin typeface="Trebuchet MS"/>
              <a:cs typeface="Trebuchet MS"/>
            </a:endParaRPr>
          </a:p>
          <a:p>
            <a:pPr marL="12700" marR="48895">
              <a:lnSpc>
                <a:spcPct val="120000"/>
              </a:lnSpc>
              <a:spcBef>
                <a:spcPts val="1380"/>
              </a:spcBef>
              <a:buClr>
                <a:srgbClr val="10B6F4"/>
              </a:buClr>
              <a:buSzPct val="111111"/>
              <a:buFont typeface="Wingdings"/>
              <a:buChar char=""/>
              <a:tabLst>
                <a:tab pos="241300" algn="l"/>
              </a:tabLst>
            </a:pPr>
            <a:r>
              <a:rPr sz="1800" spc="110" dirty="0">
                <a:latin typeface="Trebuchet MS"/>
                <a:cs typeface="Trebuchet MS"/>
              </a:rPr>
              <a:t>Gör</a:t>
            </a:r>
            <a:r>
              <a:rPr sz="1800" spc="-105" dirty="0">
                <a:latin typeface="Trebuchet MS"/>
                <a:cs typeface="Trebuchet MS"/>
              </a:rPr>
              <a:t> </a:t>
            </a:r>
            <a:r>
              <a:rPr sz="1800" spc="50" dirty="0">
                <a:latin typeface="Trebuchet MS"/>
                <a:cs typeface="Trebuchet MS"/>
              </a:rPr>
              <a:t>en</a:t>
            </a:r>
            <a:r>
              <a:rPr sz="1800" spc="-95" dirty="0">
                <a:latin typeface="Trebuchet MS"/>
                <a:cs typeface="Trebuchet MS"/>
              </a:rPr>
              <a:t> </a:t>
            </a:r>
            <a:r>
              <a:rPr sz="1800" spc="40" dirty="0">
                <a:latin typeface="Trebuchet MS"/>
                <a:cs typeface="Trebuchet MS"/>
              </a:rPr>
              <a:t>SWOT-analys</a:t>
            </a:r>
            <a:r>
              <a:rPr sz="1800" spc="-105" dirty="0">
                <a:latin typeface="Trebuchet MS"/>
                <a:cs typeface="Trebuchet MS"/>
              </a:rPr>
              <a:t> </a:t>
            </a:r>
            <a:r>
              <a:rPr sz="1800" spc="-10" dirty="0">
                <a:latin typeface="Trebuchet MS"/>
                <a:cs typeface="Trebuchet MS"/>
              </a:rPr>
              <a:t>för</a:t>
            </a:r>
            <a:r>
              <a:rPr sz="1800" spc="-100" dirty="0">
                <a:latin typeface="Trebuchet MS"/>
                <a:cs typeface="Trebuchet MS"/>
              </a:rPr>
              <a:t> </a:t>
            </a:r>
            <a:r>
              <a:rPr sz="1800" spc="-120" dirty="0">
                <a:latin typeface="Trebuchet MS"/>
                <a:cs typeface="Trebuchet MS"/>
              </a:rPr>
              <a:t>att</a:t>
            </a:r>
            <a:r>
              <a:rPr sz="1800" spc="-105" dirty="0">
                <a:latin typeface="Trebuchet MS"/>
                <a:cs typeface="Trebuchet MS"/>
              </a:rPr>
              <a:t> </a:t>
            </a:r>
            <a:r>
              <a:rPr sz="1800" dirty="0">
                <a:latin typeface="Trebuchet MS"/>
                <a:cs typeface="Trebuchet MS"/>
              </a:rPr>
              <a:t>identifiera</a:t>
            </a:r>
            <a:r>
              <a:rPr sz="1800" spc="-110" dirty="0">
                <a:latin typeface="Trebuchet MS"/>
                <a:cs typeface="Trebuchet MS"/>
              </a:rPr>
              <a:t> </a:t>
            </a:r>
            <a:r>
              <a:rPr sz="1800" spc="-20" dirty="0">
                <a:latin typeface="Trebuchet MS"/>
                <a:cs typeface="Trebuchet MS"/>
              </a:rPr>
              <a:t>hot  </a:t>
            </a:r>
            <a:r>
              <a:rPr sz="1800" spc="50" dirty="0">
                <a:latin typeface="Trebuchet MS"/>
                <a:cs typeface="Trebuchet MS"/>
              </a:rPr>
              <a:t>och</a:t>
            </a:r>
            <a:r>
              <a:rPr sz="1800" spc="-95" dirty="0">
                <a:latin typeface="Trebuchet MS"/>
                <a:cs typeface="Trebuchet MS"/>
              </a:rPr>
              <a:t> </a:t>
            </a:r>
            <a:r>
              <a:rPr sz="1800" spc="20" dirty="0">
                <a:latin typeface="Trebuchet MS"/>
                <a:cs typeface="Trebuchet MS"/>
              </a:rPr>
              <a:t>möjligheter</a:t>
            </a:r>
            <a:r>
              <a:rPr sz="1800" spc="-95" dirty="0">
                <a:latin typeface="Trebuchet MS"/>
                <a:cs typeface="Trebuchet MS"/>
              </a:rPr>
              <a:t> </a:t>
            </a:r>
            <a:r>
              <a:rPr sz="1800" spc="45" dirty="0">
                <a:latin typeface="Trebuchet MS"/>
                <a:cs typeface="Trebuchet MS"/>
              </a:rPr>
              <a:t>inom</a:t>
            </a:r>
            <a:r>
              <a:rPr sz="1800" spc="-90" dirty="0">
                <a:latin typeface="Trebuchet MS"/>
                <a:cs typeface="Trebuchet MS"/>
              </a:rPr>
              <a:t> </a:t>
            </a:r>
            <a:r>
              <a:rPr sz="1800" spc="50" dirty="0">
                <a:latin typeface="Trebuchet MS"/>
                <a:cs typeface="Trebuchet MS"/>
              </a:rPr>
              <a:t>en</a:t>
            </a:r>
            <a:r>
              <a:rPr sz="1800" spc="-90" dirty="0">
                <a:latin typeface="Trebuchet MS"/>
                <a:cs typeface="Trebuchet MS"/>
              </a:rPr>
              <a:t> </a:t>
            </a:r>
            <a:r>
              <a:rPr sz="1800" spc="45" dirty="0">
                <a:latin typeface="Trebuchet MS"/>
                <a:cs typeface="Trebuchet MS"/>
              </a:rPr>
              <a:t>snar</a:t>
            </a:r>
            <a:r>
              <a:rPr sz="1800" spc="-95" dirty="0">
                <a:latin typeface="Trebuchet MS"/>
                <a:cs typeface="Trebuchet MS"/>
              </a:rPr>
              <a:t> </a:t>
            </a:r>
            <a:r>
              <a:rPr sz="1800" spc="-20" dirty="0">
                <a:latin typeface="Trebuchet MS"/>
                <a:cs typeface="Trebuchet MS"/>
              </a:rPr>
              <a:t>framtid</a:t>
            </a:r>
            <a:endParaRPr sz="1800">
              <a:latin typeface="Trebuchet MS"/>
              <a:cs typeface="Trebuchet MS"/>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7" name="object 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8" name="object 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9" name="object 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0" name="object 1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sp>
        <p:nvSpPr>
          <p:cNvPr id="11" name="object 11"/>
          <p:cNvSpPr/>
          <p:nvPr/>
        </p:nvSpPr>
        <p:spPr>
          <a:xfrm>
            <a:off x="0" y="0"/>
            <a:ext cx="5173667" cy="6864350"/>
          </a:xfrm>
          <a:prstGeom prst="rect">
            <a:avLst/>
          </a:prstGeom>
          <a:blipFill>
            <a:blip r:embed="rId3" cstate="print"/>
            <a:stretch>
              <a:fillRect/>
            </a:stretch>
          </a:blipFill>
        </p:spPr>
        <p:txBody>
          <a:bodyPr wrap="square" lIns="0" tIns="0" rIns="0" bIns="0" rtlCol="0"/>
          <a:lstStyle/>
          <a:p>
            <a:endParaRPr/>
          </a:p>
        </p:txBody>
      </p:sp>
      <p:grpSp>
        <p:nvGrpSpPr>
          <p:cNvPr id="12" name="object 12"/>
          <p:cNvGrpSpPr/>
          <p:nvPr/>
        </p:nvGrpSpPr>
        <p:grpSpPr>
          <a:xfrm>
            <a:off x="1923669" y="0"/>
            <a:ext cx="10268585" cy="6858000"/>
            <a:chOff x="1923669" y="0"/>
            <a:chExt cx="10268585" cy="6858000"/>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sp>
          <p:nvSpPr>
            <p:cNvPr id="15" name="object 15"/>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6" name="object 16"/>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7" name="object 17"/>
            <p:cNvSpPr/>
            <p:nvPr/>
          </p:nvSpPr>
          <p:spPr>
            <a:xfrm>
              <a:off x="1923669" y="0"/>
              <a:ext cx="10268585" cy="6858000"/>
            </a:xfrm>
            <a:custGeom>
              <a:avLst/>
              <a:gdLst/>
              <a:ahLst/>
              <a:cxnLst/>
              <a:rect l="l" t="t" r="r" b="b"/>
              <a:pathLst>
                <a:path w="10268585" h="6858000">
                  <a:moveTo>
                    <a:pt x="0" y="0"/>
                  </a:moveTo>
                  <a:lnTo>
                    <a:pt x="10268331" y="0"/>
                  </a:lnTo>
                  <a:lnTo>
                    <a:pt x="10268331" y="6858000"/>
                  </a:lnTo>
                  <a:lnTo>
                    <a:pt x="0" y="6858000"/>
                  </a:lnTo>
                  <a:lnTo>
                    <a:pt x="0" y="0"/>
                  </a:lnTo>
                  <a:close/>
                </a:path>
              </a:pathLst>
            </a:custGeom>
            <a:solidFill>
              <a:srgbClr val="FFFFFF"/>
            </a:solidFill>
          </p:spPr>
          <p:txBody>
            <a:bodyPr wrap="square" lIns="0" tIns="0" rIns="0" bIns="0" rtlCol="0"/>
            <a:lstStyle/>
            <a:p>
              <a:endParaRPr/>
            </a:p>
          </p:txBody>
        </p:sp>
      </p:grpSp>
      <p:sp>
        <p:nvSpPr>
          <p:cNvPr id="18" name="object 18"/>
          <p:cNvSpPr txBox="1">
            <a:spLocks noGrp="1"/>
          </p:cNvSpPr>
          <p:nvPr>
            <p:ph type="title"/>
          </p:nvPr>
        </p:nvSpPr>
        <p:spPr>
          <a:xfrm>
            <a:off x="3096386" y="956564"/>
            <a:ext cx="1884045" cy="574040"/>
          </a:xfrm>
          <a:prstGeom prst="rect">
            <a:avLst/>
          </a:prstGeom>
        </p:spPr>
        <p:txBody>
          <a:bodyPr vert="horz" wrap="square" lIns="0" tIns="12700" rIns="0" bIns="0" rtlCol="0">
            <a:spAutoFit/>
          </a:bodyPr>
          <a:lstStyle/>
          <a:p>
            <a:pPr marL="12700">
              <a:lnSpc>
                <a:spcPct val="100000"/>
              </a:lnSpc>
              <a:spcBef>
                <a:spcPts val="100"/>
              </a:spcBef>
            </a:pPr>
            <a:r>
              <a:rPr sz="3600" spc="-325" dirty="0">
                <a:solidFill>
                  <a:srgbClr val="10B6F4"/>
                </a:solidFill>
              </a:rPr>
              <a:t>Omvärlden</a:t>
            </a:r>
            <a:endParaRPr sz="3600"/>
          </a:p>
        </p:txBody>
      </p:sp>
      <p:sp>
        <p:nvSpPr>
          <p:cNvPr id="19" name="object 19"/>
          <p:cNvSpPr/>
          <p:nvPr/>
        </p:nvSpPr>
        <p:spPr>
          <a:xfrm>
            <a:off x="1818639" y="934072"/>
            <a:ext cx="259715" cy="300990"/>
          </a:xfrm>
          <a:custGeom>
            <a:avLst/>
            <a:gdLst/>
            <a:ahLst/>
            <a:cxnLst/>
            <a:rect l="l" t="t" r="r" b="b"/>
            <a:pathLst>
              <a:path w="259714" h="300990">
                <a:moveTo>
                  <a:pt x="0" y="0"/>
                </a:moveTo>
                <a:lnTo>
                  <a:pt x="0" y="300774"/>
                </a:lnTo>
                <a:lnTo>
                  <a:pt x="259295" y="150380"/>
                </a:lnTo>
                <a:lnTo>
                  <a:pt x="0" y="0"/>
                </a:lnTo>
                <a:close/>
              </a:path>
            </a:pathLst>
          </a:custGeom>
          <a:solidFill>
            <a:srgbClr val="10B6F4"/>
          </a:solidFill>
        </p:spPr>
        <p:txBody>
          <a:bodyPr wrap="square" lIns="0" tIns="0" rIns="0" bIns="0" rtlCol="0"/>
          <a:lstStyle/>
          <a:p>
            <a:endParaRPr/>
          </a:p>
        </p:txBody>
      </p:sp>
      <p:sp>
        <p:nvSpPr>
          <p:cNvPr id="20" name="object 20"/>
          <p:cNvSpPr txBox="1"/>
          <p:nvPr/>
        </p:nvSpPr>
        <p:spPr>
          <a:xfrm>
            <a:off x="2959226" y="2163797"/>
            <a:ext cx="5757545" cy="3803015"/>
          </a:xfrm>
          <a:prstGeom prst="rect">
            <a:avLst/>
          </a:prstGeom>
        </p:spPr>
        <p:txBody>
          <a:bodyPr vert="horz" wrap="square" lIns="0" tIns="144145" rIns="0" bIns="0" rtlCol="0">
            <a:spAutoFit/>
          </a:bodyPr>
          <a:lstStyle/>
          <a:p>
            <a:pPr marL="241300" indent="-228600">
              <a:lnSpc>
                <a:spcPct val="100000"/>
              </a:lnSpc>
              <a:spcBef>
                <a:spcPts val="1135"/>
              </a:spcBef>
              <a:buClr>
                <a:srgbClr val="10B6F4"/>
              </a:buClr>
              <a:buSzPct val="112500"/>
              <a:buFont typeface="Wingdings"/>
              <a:buChar char=""/>
              <a:tabLst>
                <a:tab pos="241300" algn="l"/>
              </a:tabLst>
            </a:pPr>
            <a:r>
              <a:rPr sz="1600" spc="60" dirty="0">
                <a:latin typeface="Trebuchet MS"/>
                <a:cs typeface="Trebuchet MS"/>
              </a:rPr>
              <a:t>Vilka</a:t>
            </a:r>
            <a:r>
              <a:rPr sz="1600" spc="-90" dirty="0">
                <a:latin typeface="Trebuchet MS"/>
                <a:cs typeface="Trebuchet MS"/>
              </a:rPr>
              <a:t> </a:t>
            </a:r>
            <a:r>
              <a:rPr sz="1600" spc="10" dirty="0">
                <a:latin typeface="Trebuchet MS"/>
                <a:cs typeface="Trebuchet MS"/>
              </a:rPr>
              <a:t>trender</a:t>
            </a:r>
            <a:r>
              <a:rPr sz="1600" spc="-90" dirty="0">
                <a:latin typeface="Trebuchet MS"/>
                <a:cs typeface="Trebuchet MS"/>
              </a:rPr>
              <a:t> </a:t>
            </a:r>
            <a:r>
              <a:rPr sz="1600" spc="25" dirty="0">
                <a:latin typeface="Trebuchet MS"/>
                <a:cs typeface="Trebuchet MS"/>
              </a:rPr>
              <a:t>är</a:t>
            </a:r>
            <a:r>
              <a:rPr sz="1600" spc="-90" dirty="0">
                <a:latin typeface="Trebuchet MS"/>
                <a:cs typeface="Trebuchet MS"/>
              </a:rPr>
              <a:t> </a:t>
            </a:r>
            <a:r>
              <a:rPr sz="1600" spc="10" dirty="0">
                <a:latin typeface="Trebuchet MS"/>
                <a:cs typeface="Trebuchet MS"/>
              </a:rPr>
              <a:t>starka</a:t>
            </a:r>
            <a:r>
              <a:rPr sz="1600" spc="-85" dirty="0">
                <a:latin typeface="Trebuchet MS"/>
                <a:cs typeface="Trebuchet MS"/>
              </a:rPr>
              <a:t> </a:t>
            </a:r>
            <a:r>
              <a:rPr sz="1600" spc="45" dirty="0">
                <a:latin typeface="Trebuchet MS"/>
                <a:cs typeface="Trebuchet MS"/>
              </a:rPr>
              <a:t>och</a:t>
            </a:r>
            <a:r>
              <a:rPr sz="1600" spc="-90" dirty="0">
                <a:latin typeface="Trebuchet MS"/>
                <a:cs typeface="Trebuchet MS"/>
              </a:rPr>
              <a:t> </a:t>
            </a:r>
            <a:r>
              <a:rPr sz="1600" spc="30" dirty="0">
                <a:latin typeface="Trebuchet MS"/>
                <a:cs typeface="Trebuchet MS"/>
              </a:rPr>
              <a:t>hur</a:t>
            </a:r>
            <a:r>
              <a:rPr sz="1600" spc="-90" dirty="0">
                <a:latin typeface="Trebuchet MS"/>
                <a:cs typeface="Trebuchet MS"/>
              </a:rPr>
              <a:t> </a:t>
            </a:r>
            <a:r>
              <a:rPr sz="1600" spc="45" dirty="0">
                <a:latin typeface="Trebuchet MS"/>
                <a:cs typeface="Trebuchet MS"/>
              </a:rPr>
              <a:t>påverkas</a:t>
            </a:r>
            <a:r>
              <a:rPr sz="1600" spc="-80" dirty="0">
                <a:latin typeface="Trebuchet MS"/>
                <a:cs typeface="Trebuchet MS"/>
              </a:rPr>
              <a:t> </a:t>
            </a:r>
            <a:r>
              <a:rPr sz="1600" spc="-20" dirty="0">
                <a:latin typeface="Trebuchet MS"/>
                <a:cs typeface="Trebuchet MS"/>
              </a:rPr>
              <a:t>företaget</a:t>
            </a:r>
            <a:r>
              <a:rPr sz="1600" spc="-80" dirty="0">
                <a:latin typeface="Trebuchet MS"/>
                <a:cs typeface="Trebuchet MS"/>
              </a:rPr>
              <a:t> </a:t>
            </a:r>
            <a:r>
              <a:rPr sz="1600" spc="25" dirty="0">
                <a:latin typeface="Trebuchet MS"/>
                <a:cs typeface="Trebuchet MS"/>
              </a:rPr>
              <a:t>av</a:t>
            </a:r>
            <a:r>
              <a:rPr sz="1600" spc="-90" dirty="0">
                <a:latin typeface="Trebuchet MS"/>
                <a:cs typeface="Trebuchet MS"/>
              </a:rPr>
              <a:t> </a:t>
            </a:r>
            <a:r>
              <a:rPr sz="1600" spc="20" dirty="0">
                <a:latin typeface="Trebuchet MS"/>
                <a:cs typeface="Trebuchet MS"/>
              </a:rPr>
              <a:t>dem.</a:t>
            </a:r>
            <a:endParaRPr sz="1600">
              <a:latin typeface="Trebuchet MS"/>
              <a:cs typeface="Trebuchet MS"/>
            </a:endParaRPr>
          </a:p>
          <a:p>
            <a:pPr marL="241300" indent="-228600">
              <a:lnSpc>
                <a:spcPct val="100000"/>
              </a:lnSpc>
              <a:spcBef>
                <a:spcPts val="1370"/>
              </a:spcBef>
              <a:buClr>
                <a:srgbClr val="10B6F4"/>
              </a:buClr>
              <a:buSzPct val="112500"/>
              <a:buFont typeface="Wingdings"/>
              <a:buChar char=""/>
              <a:tabLst>
                <a:tab pos="241300" algn="l"/>
              </a:tabLst>
            </a:pPr>
            <a:r>
              <a:rPr sz="1600" spc="60" dirty="0">
                <a:latin typeface="Trebuchet MS"/>
                <a:cs typeface="Trebuchet MS"/>
              </a:rPr>
              <a:t>Bedömning </a:t>
            </a:r>
            <a:r>
              <a:rPr sz="1600" spc="25" dirty="0">
                <a:latin typeface="Trebuchet MS"/>
                <a:cs typeface="Trebuchet MS"/>
              </a:rPr>
              <a:t>av</a:t>
            </a:r>
            <a:r>
              <a:rPr sz="1600" spc="-240" dirty="0">
                <a:latin typeface="Trebuchet MS"/>
                <a:cs typeface="Trebuchet MS"/>
              </a:rPr>
              <a:t> </a:t>
            </a:r>
            <a:r>
              <a:rPr sz="1600" spc="-5" dirty="0">
                <a:latin typeface="Trebuchet MS"/>
                <a:cs typeface="Trebuchet MS"/>
              </a:rPr>
              <a:t>konjunkturen.</a:t>
            </a:r>
            <a:endParaRPr sz="1600">
              <a:latin typeface="Trebuchet MS"/>
              <a:cs typeface="Trebuchet MS"/>
            </a:endParaRPr>
          </a:p>
          <a:p>
            <a:pPr marL="241300" marR="1572260" indent="-228600">
              <a:lnSpc>
                <a:spcPct val="120000"/>
              </a:lnSpc>
              <a:spcBef>
                <a:spcPts val="1010"/>
              </a:spcBef>
              <a:buClr>
                <a:srgbClr val="10B6F4"/>
              </a:buClr>
              <a:buSzPct val="112500"/>
              <a:buFont typeface="Wingdings"/>
              <a:buChar char=""/>
              <a:tabLst>
                <a:tab pos="241300" algn="l"/>
              </a:tabLst>
            </a:pPr>
            <a:r>
              <a:rPr sz="1600" spc="45" dirty="0">
                <a:latin typeface="Trebuchet MS"/>
                <a:cs typeface="Trebuchet MS"/>
              </a:rPr>
              <a:t>Vad</a:t>
            </a:r>
            <a:r>
              <a:rPr sz="1600" spc="-95" dirty="0">
                <a:latin typeface="Trebuchet MS"/>
                <a:cs typeface="Trebuchet MS"/>
              </a:rPr>
              <a:t> </a:t>
            </a:r>
            <a:r>
              <a:rPr sz="1600" spc="65" dirty="0">
                <a:latin typeface="Trebuchet MS"/>
                <a:cs typeface="Trebuchet MS"/>
              </a:rPr>
              <a:t>som</a:t>
            </a:r>
            <a:r>
              <a:rPr sz="1600" spc="-90" dirty="0">
                <a:latin typeface="Trebuchet MS"/>
                <a:cs typeface="Trebuchet MS"/>
              </a:rPr>
              <a:t> </a:t>
            </a:r>
            <a:r>
              <a:rPr sz="1600" spc="45" dirty="0">
                <a:latin typeface="Trebuchet MS"/>
                <a:cs typeface="Trebuchet MS"/>
              </a:rPr>
              <a:t>händer</a:t>
            </a:r>
            <a:r>
              <a:rPr sz="1600" spc="-100" dirty="0">
                <a:latin typeface="Trebuchet MS"/>
                <a:cs typeface="Trebuchet MS"/>
              </a:rPr>
              <a:t> </a:t>
            </a:r>
            <a:r>
              <a:rPr sz="1600" spc="10" dirty="0">
                <a:latin typeface="Trebuchet MS"/>
                <a:cs typeface="Trebuchet MS"/>
              </a:rPr>
              <a:t>i</a:t>
            </a:r>
            <a:r>
              <a:rPr sz="1600" spc="-100" dirty="0">
                <a:latin typeface="Trebuchet MS"/>
                <a:cs typeface="Trebuchet MS"/>
              </a:rPr>
              <a:t> </a:t>
            </a:r>
            <a:r>
              <a:rPr sz="1600" spc="30" dirty="0">
                <a:latin typeface="Trebuchet MS"/>
                <a:cs typeface="Trebuchet MS"/>
              </a:rPr>
              <a:t>branschen,</a:t>
            </a:r>
            <a:r>
              <a:rPr sz="1600" spc="-220" dirty="0">
                <a:latin typeface="Trebuchet MS"/>
                <a:cs typeface="Trebuchet MS"/>
              </a:rPr>
              <a:t> </a:t>
            </a:r>
            <a:r>
              <a:rPr sz="1600" spc="-60" dirty="0">
                <a:latin typeface="Trebuchet MS"/>
                <a:cs typeface="Trebuchet MS"/>
              </a:rPr>
              <a:t>t.ex.</a:t>
            </a:r>
            <a:r>
              <a:rPr sz="1600" spc="-225" dirty="0">
                <a:latin typeface="Trebuchet MS"/>
                <a:cs typeface="Trebuchet MS"/>
              </a:rPr>
              <a:t> </a:t>
            </a:r>
            <a:r>
              <a:rPr sz="1600" spc="85" dirty="0">
                <a:latin typeface="Trebuchet MS"/>
                <a:cs typeface="Trebuchet MS"/>
              </a:rPr>
              <a:t>köp</a:t>
            </a:r>
            <a:r>
              <a:rPr sz="1600" spc="-90" dirty="0">
                <a:latin typeface="Trebuchet MS"/>
                <a:cs typeface="Trebuchet MS"/>
              </a:rPr>
              <a:t> </a:t>
            </a:r>
            <a:r>
              <a:rPr sz="1600" spc="45" dirty="0">
                <a:latin typeface="Trebuchet MS"/>
                <a:cs typeface="Trebuchet MS"/>
              </a:rPr>
              <a:t>och  </a:t>
            </a:r>
            <a:r>
              <a:rPr sz="1600" spc="50" dirty="0">
                <a:latin typeface="Trebuchet MS"/>
                <a:cs typeface="Trebuchet MS"/>
              </a:rPr>
              <a:t>sammanslagningar </a:t>
            </a:r>
            <a:r>
              <a:rPr sz="1600" spc="20" dirty="0">
                <a:latin typeface="Trebuchet MS"/>
                <a:cs typeface="Trebuchet MS"/>
              </a:rPr>
              <a:t>mellan</a:t>
            </a:r>
            <a:r>
              <a:rPr sz="1600" spc="-245" dirty="0">
                <a:latin typeface="Trebuchet MS"/>
                <a:cs typeface="Trebuchet MS"/>
              </a:rPr>
              <a:t> </a:t>
            </a:r>
            <a:r>
              <a:rPr sz="1600" spc="5" dirty="0">
                <a:latin typeface="Trebuchet MS"/>
                <a:cs typeface="Trebuchet MS"/>
              </a:rPr>
              <a:t>konkurrenter.</a:t>
            </a:r>
            <a:endParaRPr sz="1600">
              <a:latin typeface="Trebuchet MS"/>
              <a:cs typeface="Trebuchet MS"/>
            </a:endParaRPr>
          </a:p>
          <a:p>
            <a:pPr marL="241300" indent="-228600">
              <a:lnSpc>
                <a:spcPct val="100000"/>
              </a:lnSpc>
              <a:spcBef>
                <a:spcPts val="1365"/>
              </a:spcBef>
              <a:buClr>
                <a:srgbClr val="10B6F4"/>
              </a:buClr>
              <a:buSzPct val="112500"/>
              <a:buFont typeface="Wingdings"/>
              <a:buChar char=""/>
              <a:tabLst>
                <a:tab pos="241300" algn="l"/>
              </a:tabLst>
            </a:pPr>
            <a:r>
              <a:rPr sz="1600" spc="40" dirty="0">
                <a:latin typeface="Trebuchet MS"/>
                <a:cs typeface="Trebuchet MS"/>
              </a:rPr>
              <a:t>Teknisk</a:t>
            </a:r>
            <a:r>
              <a:rPr sz="1600" spc="-95" dirty="0">
                <a:latin typeface="Trebuchet MS"/>
                <a:cs typeface="Trebuchet MS"/>
              </a:rPr>
              <a:t> </a:t>
            </a:r>
            <a:r>
              <a:rPr sz="1600" spc="10" dirty="0">
                <a:latin typeface="Trebuchet MS"/>
                <a:cs typeface="Trebuchet MS"/>
              </a:rPr>
              <a:t>utveckling.</a:t>
            </a:r>
            <a:endParaRPr sz="1600">
              <a:latin typeface="Trebuchet MS"/>
              <a:cs typeface="Trebuchet MS"/>
            </a:endParaRPr>
          </a:p>
          <a:p>
            <a:pPr marL="241300" indent="-228600">
              <a:lnSpc>
                <a:spcPct val="100000"/>
              </a:lnSpc>
              <a:spcBef>
                <a:spcPts val="1395"/>
              </a:spcBef>
              <a:buClr>
                <a:srgbClr val="10B6F4"/>
              </a:buClr>
              <a:buSzPct val="112500"/>
              <a:buFont typeface="Wingdings"/>
              <a:buChar char=""/>
              <a:tabLst>
                <a:tab pos="241300" algn="l"/>
              </a:tabLst>
            </a:pPr>
            <a:r>
              <a:rPr sz="1600" spc="5" dirty="0">
                <a:latin typeface="Trebuchet MS"/>
                <a:cs typeface="Trebuchet MS"/>
              </a:rPr>
              <a:t>Politiska</a:t>
            </a:r>
            <a:r>
              <a:rPr sz="1600" spc="-90" dirty="0">
                <a:latin typeface="Trebuchet MS"/>
                <a:cs typeface="Trebuchet MS"/>
              </a:rPr>
              <a:t> </a:t>
            </a:r>
            <a:r>
              <a:rPr sz="1600" spc="20" dirty="0">
                <a:latin typeface="Trebuchet MS"/>
                <a:cs typeface="Trebuchet MS"/>
              </a:rPr>
              <a:t>beslut</a:t>
            </a:r>
            <a:r>
              <a:rPr sz="1600" spc="-80" dirty="0">
                <a:latin typeface="Trebuchet MS"/>
                <a:cs typeface="Trebuchet MS"/>
              </a:rPr>
              <a:t> </a:t>
            </a:r>
            <a:r>
              <a:rPr sz="1600" spc="65" dirty="0">
                <a:latin typeface="Trebuchet MS"/>
                <a:cs typeface="Trebuchet MS"/>
              </a:rPr>
              <a:t>som</a:t>
            </a:r>
            <a:r>
              <a:rPr sz="1600" spc="-80" dirty="0">
                <a:latin typeface="Trebuchet MS"/>
                <a:cs typeface="Trebuchet MS"/>
              </a:rPr>
              <a:t> </a:t>
            </a:r>
            <a:r>
              <a:rPr sz="1600" spc="50" dirty="0">
                <a:latin typeface="Trebuchet MS"/>
                <a:cs typeface="Trebuchet MS"/>
              </a:rPr>
              <a:t>kan</a:t>
            </a:r>
            <a:r>
              <a:rPr sz="1600" spc="-90" dirty="0">
                <a:latin typeface="Trebuchet MS"/>
                <a:cs typeface="Trebuchet MS"/>
              </a:rPr>
              <a:t> </a:t>
            </a:r>
            <a:r>
              <a:rPr sz="1600" spc="20" dirty="0">
                <a:latin typeface="Trebuchet MS"/>
                <a:cs typeface="Trebuchet MS"/>
              </a:rPr>
              <a:t>påverka,</a:t>
            </a:r>
            <a:r>
              <a:rPr sz="1600" spc="-215" dirty="0">
                <a:latin typeface="Trebuchet MS"/>
                <a:cs typeface="Trebuchet MS"/>
              </a:rPr>
              <a:t> </a:t>
            </a:r>
            <a:r>
              <a:rPr sz="1600" spc="-60" dirty="0">
                <a:latin typeface="Trebuchet MS"/>
                <a:cs typeface="Trebuchet MS"/>
              </a:rPr>
              <a:t>t.ex.</a:t>
            </a:r>
            <a:r>
              <a:rPr sz="1600" spc="-215" dirty="0">
                <a:latin typeface="Trebuchet MS"/>
                <a:cs typeface="Trebuchet MS"/>
              </a:rPr>
              <a:t> </a:t>
            </a:r>
            <a:r>
              <a:rPr sz="1600" spc="35" dirty="0">
                <a:latin typeface="Trebuchet MS"/>
                <a:cs typeface="Trebuchet MS"/>
              </a:rPr>
              <a:t>lagändringar.</a:t>
            </a:r>
            <a:endParaRPr sz="1600">
              <a:latin typeface="Trebuchet MS"/>
              <a:cs typeface="Trebuchet MS"/>
            </a:endParaRPr>
          </a:p>
          <a:p>
            <a:pPr marL="241300" marR="5080" indent="-228600">
              <a:lnSpc>
                <a:spcPct val="120000"/>
              </a:lnSpc>
              <a:spcBef>
                <a:spcPts val="1080"/>
              </a:spcBef>
              <a:buClr>
                <a:srgbClr val="10B6F4"/>
              </a:buClr>
              <a:buSzPct val="112500"/>
              <a:buFont typeface="Wingdings"/>
              <a:buChar char=""/>
              <a:tabLst>
                <a:tab pos="241300" algn="l"/>
              </a:tabLst>
            </a:pPr>
            <a:r>
              <a:rPr sz="1600" spc="30" dirty="0">
                <a:latin typeface="Trebuchet MS"/>
                <a:cs typeface="Trebuchet MS"/>
              </a:rPr>
              <a:t>Lokala</a:t>
            </a:r>
            <a:r>
              <a:rPr sz="1600" spc="-90" dirty="0">
                <a:latin typeface="Trebuchet MS"/>
                <a:cs typeface="Trebuchet MS"/>
              </a:rPr>
              <a:t> </a:t>
            </a:r>
            <a:r>
              <a:rPr sz="1600" spc="20" dirty="0">
                <a:latin typeface="Trebuchet MS"/>
                <a:cs typeface="Trebuchet MS"/>
              </a:rPr>
              <a:t>politiska</a:t>
            </a:r>
            <a:r>
              <a:rPr sz="1600" spc="-90" dirty="0">
                <a:latin typeface="Trebuchet MS"/>
                <a:cs typeface="Trebuchet MS"/>
              </a:rPr>
              <a:t> </a:t>
            </a:r>
            <a:r>
              <a:rPr sz="1600" spc="20" dirty="0">
                <a:latin typeface="Trebuchet MS"/>
                <a:cs typeface="Trebuchet MS"/>
              </a:rPr>
              <a:t>beslut</a:t>
            </a:r>
            <a:r>
              <a:rPr sz="1600" spc="-85" dirty="0">
                <a:latin typeface="Trebuchet MS"/>
                <a:cs typeface="Trebuchet MS"/>
              </a:rPr>
              <a:t> </a:t>
            </a:r>
            <a:r>
              <a:rPr sz="1600" spc="50" dirty="0">
                <a:latin typeface="Trebuchet MS"/>
                <a:cs typeface="Trebuchet MS"/>
              </a:rPr>
              <a:t>om</a:t>
            </a:r>
            <a:r>
              <a:rPr sz="1600" spc="-85" dirty="0">
                <a:latin typeface="Trebuchet MS"/>
                <a:cs typeface="Trebuchet MS"/>
              </a:rPr>
              <a:t> </a:t>
            </a:r>
            <a:r>
              <a:rPr sz="1600" spc="-60" dirty="0">
                <a:latin typeface="Trebuchet MS"/>
                <a:cs typeface="Trebuchet MS"/>
              </a:rPr>
              <a:t>t.ex.</a:t>
            </a:r>
            <a:r>
              <a:rPr sz="1600" spc="-215" dirty="0">
                <a:latin typeface="Trebuchet MS"/>
                <a:cs typeface="Trebuchet MS"/>
              </a:rPr>
              <a:t> </a:t>
            </a:r>
            <a:r>
              <a:rPr sz="1600" spc="30" dirty="0">
                <a:latin typeface="Trebuchet MS"/>
                <a:cs typeface="Trebuchet MS"/>
              </a:rPr>
              <a:t>vägsträckningar,</a:t>
            </a:r>
            <a:r>
              <a:rPr sz="1600" spc="-220" dirty="0">
                <a:latin typeface="Trebuchet MS"/>
                <a:cs typeface="Trebuchet MS"/>
              </a:rPr>
              <a:t> </a:t>
            </a:r>
            <a:r>
              <a:rPr sz="1600" spc="35" dirty="0">
                <a:latin typeface="Trebuchet MS"/>
                <a:cs typeface="Trebuchet MS"/>
              </a:rPr>
              <a:t>etablering  </a:t>
            </a:r>
            <a:r>
              <a:rPr sz="1600" spc="25" dirty="0">
                <a:latin typeface="Trebuchet MS"/>
                <a:cs typeface="Trebuchet MS"/>
              </a:rPr>
              <a:t>av</a:t>
            </a:r>
            <a:r>
              <a:rPr sz="1600" spc="-95" dirty="0">
                <a:latin typeface="Trebuchet MS"/>
                <a:cs typeface="Trebuchet MS"/>
              </a:rPr>
              <a:t> </a:t>
            </a:r>
            <a:r>
              <a:rPr sz="1600" spc="10" dirty="0">
                <a:latin typeface="Trebuchet MS"/>
                <a:cs typeface="Trebuchet MS"/>
              </a:rPr>
              <a:t>köpcentra.</a:t>
            </a:r>
            <a:endParaRPr sz="1600">
              <a:latin typeface="Trebuchet MS"/>
              <a:cs typeface="Trebuchet MS"/>
            </a:endParaRPr>
          </a:p>
          <a:p>
            <a:pPr marL="241300" marR="212725" indent="-228600">
              <a:lnSpc>
                <a:spcPct val="118700"/>
              </a:lnSpc>
              <a:spcBef>
                <a:spcPts val="1030"/>
              </a:spcBef>
              <a:buClr>
                <a:srgbClr val="10B6F4"/>
              </a:buClr>
              <a:buSzPct val="112500"/>
              <a:buFont typeface="Wingdings"/>
              <a:buChar char=""/>
              <a:tabLst>
                <a:tab pos="241300" algn="l"/>
              </a:tabLst>
            </a:pPr>
            <a:r>
              <a:rPr sz="1600" spc="60" dirty="0">
                <a:latin typeface="Trebuchet MS"/>
                <a:cs typeface="Trebuchet MS"/>
              </a:rPr>
              <a:t>Andra</a:t>
            </a:r>
            <a:r>
              <a:rPr sz="1600" spc="-85" dirty="0">
                <a:latin typeface="Trebuchet MS"/>
                <a:cs typeface="Trebuchet MS"/>
              </a:rPr>
              <a:t> </a:t>
            </a:r>
            <a:r>
              <a:rPr sz="1600" spc="-5" dirty="0">
                <a:latin typeface="Trebuchet MS"/>
                <a:cs typeface="Trebuchet MS"/>
              </a:rPr>
              <a:t>faktorer</a:t>
            </a:r>
            <a:r>
              <a:rPr sz="1600" spc="-85" dirty="0">
                <a:latin typeface="Trebuchet MS"/>
                <a:cs typeface="Trebuchet MS"/>
              </a:rPr>
              <a:t> </a:t>
            </a:r>
            <a:r>
              <a:rPr sz="1600" spc="10" dirty="0">
                <a:latin typeface="Trebuchet MS"/>
                <a:cs typeface="Trebuchet MS"/>
              </a:rPr>
              <a:t>i</a:t>
            </a:r>
            <a:r>
              <a:rPr sz="1600" spc="-85" dirty="0">
                <a:latin typeface="Trebuchet MS"/>
                <a:cs typeface="Trebuchet MS"/>
              </a:rPr>
              <a:t> </a:t>
            </a:r>
            <a:r>
              <a:rPr sz="1600" spc="40" dirty="0">
                <a:latin typeface="Trebuchet MS"/>
                <a:cs typeface="Trebuchet MS"/>
              </a:rPr>
              <a:t>omvärlden</a:t>
            </a:r>
            <a:r>
              <a:rPr sz="1600" spc="-90" dirty="0">
                <a:latin typeface="Trebuchet MS"/>
                <a:cs typeface="Trebuchet MS"/>
              </a:rPr>
              <a:t> </a:t>
            </a:r>
            <a:r>
              <a:rPr sz="1600" spc="65" dirty="0">
                <a:latin typeface="Trebuchet MS"/>
                <a:cs typeface="Trebuchet MS"/>
              </a:rPr>
              <a:t>som</a:t>
            </a:r>
            <a:r>
              <a:rPr sz="1600" spc="-75" dirty="0">
                <a:latin typeface="Trebuchet MS"/>
                <a:cs typeface="Trebuchet MS"/>
              </a:rPr>
              <a:t> </a:t>
            </a:r>
            <a:r>
              <a:rPr sz="1600" spc="50" dirty="0">
                <a:latin typeface="Trebuchet MS"/>
                <a:cs typeface="Trebuchet MS"/>
              </a:rPr>
              <a:t>kan</a:t>
            </a:r>
            <a:r>
              <a:rPr sz="1600" spc="-85" dirty="0">
                <a:latin typeface="Trebuchet MS"/>
                <a:cs typeface="Trebuchet MS"/>
              </a:rPr>
              <a:t> </a:t>
            </a:r>
            <a:r>
              <a:rPr sz="1600" spc="40" dirty="0">
                <a:latin typeface="Trebuchet MS"/>
                <a:cs typeface="Trebuchet MS"/>
              </a:rPr>
              <a:t>påverka</a:t>
            </a:r>
            <a:r>
              <a:rPr sz="1600" spc="-80" dirty="0">
                <a:latin typeface="Trebuchet MS"/>
                <a:cs typeface="Trebuchet MS"/>
              </a:rPr>
              <a:t> </a:t>
            </a:r>
            <a:r>
              <a:rPr sz="1600" spc="-5" dirty="0">
                <a:latin typeface="Trebuchet MS"/>
                <a:cs typeface="Trebuchet MS"/>
              </a:rPr>
              <a:t>vårt</a:t>
            </a:r>
            <a:r>
              <a:rPr sz="1600" spc="-80" dirty="0">
                <a:latin typeface="Trebuchet MS"/>
                <a:cs typeface="Trebuchet MS"/>
              </a:rPr>
              <a:t> </a:t>
            </a:r>
            <a:r>
              <a:rPr sz="1600" spc="-5" dirty="0">
                <a:latin typeface="Trebuchet MS"/>
                <a:cs typeface="Trebuchet MS"/>
              </a:rPr>
              <a:t>företag  </a:t>
            </a:r>
            <a:r>
              <a:rPr sz="1600" dirty="0">
                <a:latin typeface="Trebuchet MS"/>
                <a:cs typeface="Trebuchet MS"/>
              </a:rPr>
              <a:t>positivt </a:t>
            </a:r>
            <a:r>
              <a:rPr sz="1600" spc="20" dirty="0">
                <a:latin typeface="Trebuchet MS"/>
                <a:cs typeface="Trebuchet MS"/>
              </a:rPr>
              <a:t>eller</a:t>
            </a:r>
            <a:r>
              <a:rPr sz="1600" spc="-175" dirty="0">
                <a:latin typeface="Trebuchet MS"/>
                <a:cs typeface="Trebuchet MS"/>
              </a:rPr>
              <a:t> </a:t>
            </a:r>
            <a:r>
              <a:rPr sz="1600" spc="-15" dirty="0">
                <a:latin typeface="Trebuchet MS"/>
                <a:cs typeface="Trebuchet MS"/>
              </a:rPr>
              <a:t>negativt.</a:t>
            </a:r>
            <a:endParaRPr sz="1600">
              <a:latin typeface="Trebuchet MS"/>
              <a:cs typeface="Trebuchet MS"/>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10B6F4"/>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10B6F4"/>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10B6F4"/>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10B6F4"/>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10B6F4"/>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10B6F4"/>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10B6F4"/>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10B6F4"/>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10B6F4"/>
              </a:solidFill>
            </a:ln>
          </p:spPr>
          <p:txBody>
            <a:bodyPr wrap="square" lIns="0" tIns="0" rIns="0" bIns="0" rtlCol="0"/>
            <a:lstStyle/>
            <a:p>
              <a:endParaRPr/>
            </a:p>
          </p:txBody>
        </p:sp>
      </p:grpSp>
      <p:sp>
        <p:nvSpPr>
          <p:cNvPr id="19" name="object 19"/>
          <p:cNvSpPr txBox="1">
            <a:spLocks noGrp="1"/>
          </p:cNvSpPr>
          <p:nvPr>
            <p:ph type="title"/>
          </p:nvPr>
        </p:nvSpPr>
        <p:spPr>
          <a:xfrm>
            <a:off x="4283075" y="1169923"/>
            <a:ext cx="2014855" cy="574040"/>
          </a:xfrm>
          <a:prstGeom prst="rect">
            <a:avLst/>
          </a:prstGeom>
        </p:spPr>
        <p:txBody>
          <a:bodyPr vert="horz" wrap="square" lIns="0" tIns="12700" rIns="0" bIns="0" rtlCol="0">
            <a:spAutoFit/>
          </a:bodyPr>
          <a:lstStyle/>
          <a:p>
            <a:pPr marL="12700">
              <a:lnSpc>
                <a:spcPct val="100000"/>
              </a:lnSpc>
              <a:spcBef>
                <a:spcPts val="100"/>
              </a:spcBef>
            </a:pPr>
            <a:r>
              <a:rPr sz="3600" spc="-320" dirty="0">
                <a:solidFill>
                  <a:srgbClr val="000000"/>
                </a:solidFill>
              </a:rPr>
              <a:t>Intressenter</a:t>
            </a:r>
            <a:endParaRPr sz="3600"/>
          </a:p>
        </p:txBody>
      </p:sp>
      <p:sp>
        <p:nvSpPr>
          <p:cNvPr id="20" name="object 20"/>
          <p:cNvSpPr txBox="1"/>
          <p:nvPr/>
        </p:nvSpPr>
        <p:spPr>
          <a:xfrm>
            <a:off x="4145915" y="2286056"/>
            <a:ext cx="6452870" cy="3521075"/>
          </a:xfrm>
          <a:prstGeom prst="rect">
            <a:avLst/>
          </a:prstGeom>
        </p:spPr>
        <p:txBody>
          <a:bodyPr vert="horz" wrap="square" lIns="0" tIns="147320" rIns="0" bIns="0" rtlCol="0">
            <a:spAutoFit/>
          </a:bodyPr>
          <a:lstStyle/>
          <a:p>
            <a:pPr marL="241300" indent="-228600">
              <a:lnSpc>
                <a:spcPct val="100000"/>
              </a:lnSpc>
              <a:spcBef>
                <a:spcPts val="1160"/>
              </a:spcBef>
              <a:buClr>
                <a:srgbClr val="10B6F4"/>
              </a:buClr>
              <a:buSzPct val="112500"/>
              <a:buFont typeface="Wingdings"/>
              <a:buChar char=""/>
              <a:tabLst>
                <a:tab pos="241300" algn="l"/>
              </a:tabLst>
            </a:pPr>
            <a:r>
              <a:rPr sz="1600" spc="60" dirty="0">
                <a:latin typeface="Trebuchet MS"/>
                <a:cs typeface="Trebuchet MS"/>
              </a:rPr>
              <a:t>Vilka</a:t>
            </a:r>
            <a:r>
              <a:rPr sz="1600" spc="-85" dirty="0">
                <a:latin typeface="Trebuchet MS"/>
                <a:cs typeface="Trebuchet MS"/>
              </a:rPr>
              <a:t> </a:t>
            </a:r>
            <a:r>
              <a:rPr sz="1600" spc="25" dirty="0">
                <a:latin typeface="Trebuchet MS"/>
                <a:cs typeface="Trebuchet MS"/>
              </a:rPr>
              <a:t>är</a:t>
            </a:r>
            <a:r>
              <a:rPr sz="1600" spc="-90" dirty="0">
                <a:latin typeface="Trebuchet MS"/>
                <a:cs typeface="Trebuchet MS"/>
              </a:rPr>
              <a:t> </a:t>
            </a:r>
            <a:r>
              <a:rPr sz="1600" spc="20" dirty="0">
                <a:latin typeface="Trebuchet MS"/>
                <a:cs typeface="Trebuchet MS"/>
              </a:rPr>
              <a:t>våra</a:t>
            </a:r>
            <a:r>
              <a:rPr sz="1600" spc="-85" dirty="0">
                <a:latin typeface="Trebuchet MS"/>
                <a:cs typeface="Trebuchet MS"/>
              </a:rPr>
              <a:t> </a:t>
            </a:r>
            <a:r>
              <a:rPr sz="1600" spc="70" dirty="0">
                <a:latin typeface="Trebuchet MS"/>
                <a:cs typeface="Trebuchet MS"/>
              </a:rPr>
              <a:t>kunder?</a:t>
            </a:r>
            <a:r>
              <a:rPr sz="1600" spc="-215" dirty="0">
                <a:latin typeface="Trebuchet MS"/>
                <a:cs typeface="Trebuchet MS"/>
              </a:rPr>
              <a:t> </a:t>
            </a:r>
            <a:r>
              <a:rPr sz="1600" spc="35" dirty="0">
                <a:latin typeface="Trebuchet MS"/>
                <a:cs typeface="Trebuchet MS"/>
              </a:rPr>
              <a:t>Vem</a:t>
            </a:r>
            <a:r>
              <a:rPr sz="1600" spc="-75" dirty="0">
                <a:latin typeface="Trebuchet MS"/>
                <a:cs typeface="Trebuchet MS"/>
              </a:rPr>
              <a:t> </a:t>
            </a:r>
            <a:r>
              <a:rPr sz="1600" spc="25" dirty="0">
                <a:latin typeface="Trebuchet MS"/>
                <a:cs typeface="Trebuchet MS"/>
              </a:rPr>
              <a:t>är</a:t>
            </a:r>
            <a:r>
              <a:rPr sz="1600" spc="-90" dirty="0">
                <a:latin typeface="Trebuchet MS"/>
                <a:cs typeface="Trebuchet MS"/>
              </a:rPr>
              <a:t> </a:t>
            </a:r>
            <a:r>
              <a:rPr sz="1600" spc="-5" dirty="0">
                <a:latin typeface="Trebuchet MS"/>
                <a:cs typeface="Trebuchet MS"/>
              </a:rPr>
              <a:t>det</a:t>
            </a:r>
            <a:r>
              <a:rPr sz="1600" spc="-80" dirty="0">
                <a:latin typeface="Trebuchet MS"/>
                <a:cs typeface="Trebuchet MS"/>
              </a:rPr>
              <a:t> </a:t>
            </a:r>
            <a:r>
              <a:rPr sz="1600" spc="65" dirty="0">
                <a:latin typeface="Trebuchet MS"/>
                <a:cs typeface="Trebuchet MS"/>
              </a:rPr>
              <a:t>som</a:t>
            </a:r>
            <a:r>
              <a:rPr sz="1600" spc="-80" dirty="0">
                <a:latin typeface="Trebuchet MS"/>
                <a:cs typeface="Trebuchet MS"/>
              </a:rPr>
              <a:t> </a:t>
            </a:r>
            <a:r>
              <a:rPr sz="1600" spc="30" dirty="0">
                <a:latin typeface="Trebuchet MS"/>
                <a:cs typeface="Trebuchet MS"/>
              </a:rPr>
              <a:t>handlar</a:t>
            </a:r>
            <a:r>
              <a:rPr sz="1600" spc="-85" dirty="0">
                <a:latin typeface="Trebuchet MS"/>
                <a:cs typeface="Trebuchet MS"/>
              </a:rPr>
              <a:t> </a:t>
            </a:r>
            <a:r>
              <a:rPr sz="1600" spc="25" dirty="0">
                <a:latin typeface="Trebuchet MS"/>
                <a:cs typeface="Trebuchet MS"/>
              </a:rPr>
              <a:t>av</a:t>
            </a:r>
            <a:r>
              <a:rPr sz="1600" spc="-90" dirty="0">
                <a:latin typeface="Trebuchet MS"/>
                <a:cs typeface="Trebuchet MS"/>
              </a:rPr>
              <a:t> </a:t>
            </a:r>
            <a:r>
              <a:rPr sz="1600" spc="70" dirty="0">
                <a:latin typeface="Trebuchet MS"/>
                <a:cs typeface="Trebuchet MS"/>
              </a:rPr>
              <a:t>oss</a:t>
            </a:r>
            <a:r>
              <a:rPr sz="1600" spc="-80" dirty="0">
                <a:latin typeface="Trebuchet MS"/>
                <a:cs typeface="Trebuchet MS"/>
              </a:rPr>
              <a:t> </a:t>
            </a:r>
            <a:r>
              <a:rPr sz="1600" spc="95" dirty="0">
                <a:latin typeface="Trebuchet MS"/>
                <a:cs typeface="Trebuchet MS"/>
              </a:rPr>
              <a:t>idag?</a:t>
            </a:r>
            <a:endParaRPr sz="1600">
              <a:latin typeface="Trebuchet MS"/>
              <a:cs typeface="Trebuchet MS"/>
            </a:endParaRPr>
          </a:p>
          <a:p>
            <a:pPr marL="241300" indent="-228600">
              <a:lnSpc>
                <a:spcPct val="100000"/>
              </a:lnSpc>
              <a:spcBef>
                <a:spcPts val="1390"/>
              </a:spcBef>
              <a:buClr>
                <a:srgbClr val="10B6F4"/>
              </a:buClr>
              <a:buSzPct val="112500"/>
              <a:buFont typeface="Wingdings"/>
              <a:buChar char=""/>
              <a:tabLst>
                <a:tab pos="241300" algn="l"/>
              </a:tabLst>
            </a:pPr>
            <a:r>
              <a:rPr sz="1600" spc="50" dirty="0">
                <a:latin typeface="Trebuchet MS"/>
                <a:cs typeface="Trebuchet MS"/>
              </a:rPr>
              <a:t>Vilken</a:t>
            </a:r>
            <a:r>
              <a:rPr sz="1600" spc="-90" dirty="0">
                <a:latin typeface="Trebuchet MS"/>
                <a:cs typeface="Trebuchet MS"/>
              </a:rPr>
              <a:t> </a:t>
            </a:r>
            <a:r>
              <a:rPr sz="1600" spc="45" dirty="0">
                <a:latin typeface="Trebuchet MS"/>
                <a:cs typeface="Trebuchet MS"/>
              </a:rPr>
              <a:t>marknad</a:t>
            </a:r>
            <a:r>
              <a:rPr sz="1600" spc="-85" dirty="0">
                <a:latin typeface="Trebuchet MS"/>
                <a:cs typeface="Trebuchet MS"/>
              </a:rPr>
              <a:t> </a:t>
            </a:r>
            <a:r>
              <a:rPr sz="1600" spc="45" dirty="0">
                <a:latin typeface="Trebuchet MS"/>
                <a:cs typeface="Trebuchet MS"/>
              </a:rPr>
              <a:t>och</a:t>
            </a:r>
            <a:r>
              <a:rPr sz="1600" spc="-90" dirty="0">
                <a:latin typeface="Trebuchet MS"/>
                <a:cs typeface="Trebuchet MS"/>
              </a:rPr>
              <a:t> </a:t>
            </a:r>
            <a:r>
              <a:rPr sz="1600" spc="35" dirty="0">
                <a:latin typeface="Trebuchet MS"/>
                <a:cs typeface="Trebuchet MS"/>
              </a:rPr>
              <a:t>vilka</a:t>
            </a:r>
            <a:r>
              <a:rPr sz="1600" spc="-85" dirty="0">
                <a:latin typeface="Trebuchet MS"/>
                <a:cs typeface="Trebuchet MS"/>
              </a:rPr>
              <a:t> </a:t>
            </a:r>
            <a:r>
              <a:rPr sz="1600" spc="40" dirty="0">
                <a:latin typeface="Trebuchet MS"/>
                <a:cs typeface="Trebuchet MS"/>
              </a:rPr>
              <a:t>segment</a:t>
            </a:r>
            <a:r>
              <a:rPr sz="1600" spc="-80" dirty="0">
                <a:latin typeface="Trebuchet MS"/>
                <a:cs typeface="Trebuchet MS"/>
              </a:rPr>
              <a:t> </a:t>
            </a:r>
            <a:r>
              <a:rPr sz="1600" spc="10" dirty="0">
                <a:latin typeface="Trebuchet MS"/>
                <a:cs typeface="Trebuchet MS"/>
              </a:rPr>
              <a:t>existerar</a:t>
            </a:r>
            <a:r>
              <a:rPr sz="1600" spc="-85" dirty="0">
                <a:latin typeface="Trebuchet MS"/>
                <a:cs typeface="Trebuchet MS"/>
              </a:rPr>
              <a:t> </a:t>
            </a:r>
            <a:r>
              <a:rPr sz="1600" spc="95" dirty="0">
                <a:latin typeface="Trebuchet MS"/>
                <a:cs typeface="Trebuchet MS"/>
              </a:rPr>
              <a:t>idag?</a:t>
            </a:r>
            <a:endParaRPr sz="1600">
              <a:latin typeface="Trebuchet MS"/>
              <a:cs typeface="Trebuchet MS"/>
            </a:endParaRPr>
          </a:p>
          <a:p>
            <a:pPr marL="241300" indent="-228600">
              <a:lnSpc>
                <a:spcPct val="100000"/>
              </a:lnSpc>
              <a:spcBef>
                <a:spcPts val="1370"/>
              </a:spcBef>
              <a:buClr>
                <a:srgbClr val="10B6F4"/>
              </a:buClr>
              <a:buSzPct val="112500"/>
              <a:buFont typeface="Wingdings"/>
              <a:buChar char=""/>
              <a:tabLst>
                <a:tab pos="241300" algn="l"/>
              </a:tabLst>
            </a:pPr>
            <a:r>
              <a:rPr sz="1600" spc="60" dirty="0">
                <a:latin typeface="Trebuchet MS"/>
                <a:cs typeface="Trebuchet MS"/>
              </a:rPr>
              <a:t>Vilka</a:t>
            </a:r>
            <a:r>
              <a:rPr sz="1600" spc="-350" dirty="0">
                <a:latin typeface="Trebuchet MS"/>
                <a:cs typeface="Trebuchet MS"/>
              </a:rPr>
              <a:t> </a:t>
            </a:r>
            <a:r>
              <a:rPr sz="1600" spc="25" dirty="0">
                <a:latin typeface="Trebuchet MS"/>
                <a:cs typeface="Trebuchet MS"/>
              </a:rPr>
              <a:t>är konkurrenterna </a:t>
            </a:r>
            <a:r>
              <a:rPr sz="1600" spc="-45" dirty="0">
                <a:latin typeface="Trebuchet MS"/>
                <a:cs typeface="Trebuchet MS"/>
              </a:rPr>
              <a:t>just </a:t>
            </a:r>
            <a:r>
              <a:rPr sz="1600" spc="65" dirty="0">
                <a:latin typeface="Trebuchet MS"/>
                <a:cs typeface="Trebuchet MS"/>
              </a:rPr>
              <a:t>nu?</a:t>
            </a:r>
            <a:endParaRPr sz="1600">
              <a:latin typeface="Trebuchet MS"/>
              <a:cs typeface="Trebuchet MS"/>
            </a:endParaRPr>
          </a:p>
          <a:p>
            <a:pPr marL="241300" marR="593090" indent="-228600">
              <a:lnSpc>
                <a:spcPct val="120000"/>
              </a:lnSpc>
              <a:spcBef>
                <a:spcPts val="1005"/>
              </a:spcBef>
              <a:buClr>
                <a:srgbClr val="10B6F4"/>
              </a:buClr>
              <a:buSzPct val="112500"/>
              <a:buFont typeface="Wingdings"/>
              <a:buChar char=""/>
              <a:tabLst>
                <a:tab pos="241300" algn="l"/>
              </a:tabLst>
            </a:pPr>
            <a:r>
              <a:rPr sz="1600" spc="60" dirty="0">
                <a:latin typeface="Trebuchet MS"/>
                <a:cs typeface="Trebuchet MS"/>
              </a:rPr>
              <a:t>Vilka</a:t>
            </a:r>
            <a:r>
              <a:rPr sz="1600" spc="-90" dirty="0">
                <a:latin typeface="Trebuchet MS"/>
                <a:cs typeface="Trebuchet MS"/>
              </a:rPr>
              <a:t> </a:t>
            </a:r>
            <a:r>
              <a:rPr sz="1600" spc="15" dirty="0">
                <a:latin typeface="Trebuchet MS"/>
                <a:cs typeface="Trebuchet MS"/>
              </a:rPr>
              <a:t>substitutionsprodukter</a:t>
            </a:r>
            <a:r>
              <a:rPr sz="1600" spc="-95" dirty="0">
                <a:latin typeface="Trebuchet MS"/>
                <a:cs typeface="Trebuchet MS"/>
              </a:rPr>
              <a:t> </a:t>
            </a:r>
            <a:r>
              <a:rPr sz="1600" spc="25" dirty="0">
                <a:latin typeface="Trebuchet MS"/>
                <a:cs typeface="Trebuchet MS"/>
              </a:rPr>
              <a:t>(ersättningsprodukter)</a:t>
            </a:r>
            <a:r>
              <a:rPr sz="1600" spc="-85" dirty="0">
                <a:latin typeface="Trebuchet MS"/>
                <a:cs typeface="Trebuchet MS"/>
              </a:rPr>
              <a:t> </a:t>
            </a:r>
            <a:r>
              <a:rPr sz="1600" spc="10" dirty="0">
                <a:latin typeface="Trebuchet MS"/>
                <a:cs typeface="Trebuchet MS"/>
              </a:rPr>
              <a:t>finns</a:t>
            </a:r>
            <a:r>
              <a:rPr sz="1600" spc="-85" dirty="0">
                <a:latin typeface="Trebuchet MS"/>
                <a:cs typeface="Trebuchet MS"/>
              </a:rPr>
              <a:t> </a:t>
            </a:r>
            <a:r>
              <a:rPr sz="1600" spc="55" dirty="0">
                <a:latin typeface="Trebuchet MS"/>
                <a:cs typeface="Trebuchet MS"/>
              </a:rPr>
              <a:t>på  marknaden?</a:t>
            </a:r>
            <a:endParaRPr sz="1600">
              <a:latin typeface="Trebuchet MS"/>
              <a:cs typeface="Trebuchet MS"/>
            </a:endParaRPr>
          </a:p>
          <a:p>
            <a:pPr marL="241300" indent="-228600">
              <a:lnSpc>
                <a:spcPct val="100000"/>
              </a:lnSpc>
              <a:spcBef>
                <a:spcPts val="1370"/>
              </a:spcBef>
              <a:buClr>
                <a:srgbClr val="10B6F4"/>
              </a:buClr>
              <a:buSzPct val="112500"/>
              <a:buFont typeface="Wingdings"/>
              <a:buChar char=""/>
              <a:tabLst>
                <a:tab pos="241300" algn="l"/>
              </a:tabLst>
            </a:pPr>
            <a:r>
              <a:rPr sz="1600" spc="50" dirty="0">
                <a:latin typeface="Trebuchet MS"/>
                <a:cs typeface="Trebuchet MS"/>
              </a:rPr>
              <a:t>Hur</a:t>
            </a:r>
            <a:r>
              <a:rPr sz="1600" spc="-95" dirty="0">
                <a:latin typeface="Trebuchet MS"/>
                <a:cs typeface="Trebuchet MS"/>
              </a:rPr>
              <a:t> </a:t>
            </a:r>
            <a:r>
              <a:rPr sz="1600" spc="25" dirty="0">
                <a:latin typeface="Trebuchet MS"/>
                <a:cs typeface="Trebuchet MS"/>
              </a:rPr>
              <a:t>är</a:t>
            </a:r>
            <a:r>
              <a:rPr sz="1600" spc="-90" dirty="0">
                <a:latin typeface="Trebuchet MS"/>
                <a:cs typeface="Trebuchet MS"/>
              </a:rPr>
              <a:t> </a:t>
            </a:r>
            <a:r>
              <a:rPr sz="1600" dirty="0">
                <a:latin typeface="Trebuchet MS"/>
                <a:cs typeface="Trebuchet MS"/>
              </a:rPr>
              <a:t>företagen</a:t>
            </a:r>
            <a:r>
              <a:rPr sz="1600" spc="-90" dirty="0">
                <a:latin typeface="Trebuchet MS"/>
                <a:cs typeface="Trebuchet MS"/>
              </a:rPr>
              <a:t> </a:t>
            </a:r>
            <a:r>
              <a:rPr sz="1600" spc="30" dirty="0">
                <a:latin typeface="Trebuchet MS"/>
                <a:cs typeface="Trebuchet MS"/>
              </a:rPr>
              <a:t>positionerade</a:t>
            </a:r>
            <a:r>
              <a:rPr sz="1600" spc="-90" dirty="0">
                <a:latin typeface="Trebuchet MS"/>
                <a:cs typeface="Trebuchet MS"/>
              </a:rPr>
              <a:t> </a:t>
            </a:r>
            <a:r>
              <a:rPr sz="1600" spc="55" dirty="0">
                <a:latin typeface="Trebuchet MS"/>
                <a:cs typeface="Trebuchet MS"/>
              </a:rPr>
              <a:t>på</a:t>
            </a:r>
            <a:r>
              <a:rPr sz="1600" spc="-85" dirty="0">
                <a:latin typeface="Trebuchet MS"/>
                <a:cs typeface="Trebuchet MS"/>
              </a:rPr>
              <a:t> </a:t>
            </a:r>
            <a:r>
              <a:rPr sz="1600" spc="55" dirty="0">
                <a:latin typeface="Trebuchet MS"/>
                <a:cs typeface="Trebuchet MS"/>
              </a:rPr>
              <a:t>marknaden?</a:t>
            </a:r>
            <a:endParaRPr sz="1600">
              <a:latin typeface="Trebuchet MS"/>
              <a:cs typeface="Trebuchet MS"/>
            </a:endParaRPr>
          </a:p>
          <a:p>
            <a:pPr marL="241300" marR="5080" indent="-228600">
              <a:lnSpc>
                <a:spcPct val="120000"/>
              </a:lnSpc>
              <a:spcBef>
                <a:spcPts val="1105"/>
              </a:spcBef>
              <a:buClr>
                <a:srgbClr val="10B6F4"/>
              </a:buClr>
              <a:buSzPct val="112500"/>
              <a:buFont typeface="Wingdings"/>
              <a:buChar char=""/>
              <a:tabLst>
                <a:tab pos="241300" algn="l"/>
              </a:tabLst>
            </a:pPr>
            <a:r>
              <a:rPr sz="1600" spc="60" dirty="0">
                <a:latin typeface="Trebuchet MS"/>
                <a:cs typeface="Trebuchet MS"/>
              </a:rPr>
              <a:t>Vilka</a:t>
            </a:r>
            <a:r>
              <a:rPr sz="1600" spc="-80" dirty="0">
                <a:latin typeface="Trebuchet MS"/>
                <a:cs typeface="Trebuchet MS"/>
              </a:rPr>
              <a:t> </a:t>
            </a:r>
            <a:r>
              <a:rPr sz="1600" dirty="0">
                <a:latin typeface="Trebuchet MS"/>
                <a:cs typeface="Trebuchet MS"/>
              </a:rPr>
              <a:t>leverantörer</a:t>
            </a:r>
            <a:r>
              <a:rPr sz="1600" spc="-80" dirty="0">
                <a:latin typeface="Trebuchet MS"/>
                <a:cs typeface="Trebuchet MS"/>
              </a:rPr>
              <a:t> </a:t>
            </a:r>
            <a:r>
              <a:rPr sz="1600" spc="10" dirty="0">
                <a:latin typeface="Trebuchet MS"/>
                <a:cs typeface="Trebuchet MS"/>
              </a:rPr>
              <a:t>finns</a:t>
            </a:r>
            <a:r>
              <a:rPr sz="1600" spc="-70" dirty="0">
                <a:latin typeface="Trebuchet MS"/>
                <a:cs typeface="Trebuchet MS"/>
              </a:rPr>
              <a:t> </a:t>
            </a:r>
            <a:r>
              <a:rPr sz="1600" spc="-100" dirty="0">
                <a:latin typeface="Trebuchet MS"/>
                <a:cs typeface="Trebuchet MS"/>
              </a:rPr>
              <a:t>att</a:t>
            </a:r>
            <a:r>
              <a:rPr sz="1600" spc="-70" dirty="0">
                <a:latin typeface="Trebuchet MS"/>
                <a:cs typeface="Trebuchet MS"/>
              </a:rPr>
              <a:t> </a:t>
            </a:r>
            <a:r>
              <a:rPr sz="1600" spc="25" dirty="0">
                <a:latin typeface="Trebuchet MS"/>
                <a:cs typeface="Trebuchet MS"/>
              </a:rPr>
              <a:t>tillgå?</a:t>
            </a:r>
            <a:r>
              <a:rPr sz="1600" spc="-75" dirty="0">
                <a:latin typeface="Trebuchet MS"/>
                <a:cs typeface="Trebuchet MS"/>
              </a:rPr>
              <a:t> </a:t>
            </a:r>
            <a:r>
              <a:rPr sz="1600" spc="5" dirty="0">
                <a:latin typeface="Trebuchet MS"/>
                <a:cs typeface="Trebuchet MS"/>
              </a:rPr>
              <a:t>Företagets</a:t>
            </a:r>
            <a:r>
              <a:rPr sz="1600" spc="-70" dirty="0">
                <a:latin typeface="Trebuchet MS"/>
                <a:cs typeface="Trebuchet MS"/>
              </a:rPr>
              <a:t> </a:t>
            </a:r>
            <a:r>
              <a:rPr sz="1600" spc="-10" dirty="0">
                <a:latin typeface="Trebuchet MS"/>
                <a:cs typeface="Trebuchet MS"/>
              </a:rPr>
              <a:t>relation</a:t>
            </a:r>
            <a:r>
              <a:rPr sz="1600" spc="-80" dirty="0">
                <a:latin typeface="Trebuchet MS"/>
                <a:cs typeface="Trebuchet MS"/>
              </a:rPr>
              <a:t> </a:t>
            </a:r>
            <a:r>
              <a:rPr sz="1600" spc="-40" dirty="0">
                <a:latin typeface="Trebuchet MS"/>
                <a:cs typeface="Trebuchet MS"/>
              </a:rPr>
              <a:t>till</a:t>
            </a:r>
            <a:r>
              <a:rPr sz="1600" spc="-80" dirty="0">
                <a:latin typeface="Trebuchet MS"/>
                <a:cs typeface="Trebuchet MS"/>
              </a:rPr>
              <a:t> </a:t>
            </a:r>
            <a:r>
              <a:rPr sz="1600" spc="30" dirty="0">
                <a:latin typeface="Trebuchet MS"/>
                <a:cs typeface="Trebuchet MS"/>
              </a:rPr>
              <a:t>nuvarande  </a:t>
            </a:r>
            <a:r>
              <a:rPr sz="1600" spc="-15" dirty="0">
                <a:latin typeface="Trebuchet MS"/>
                <a:cs typeface="Trebuchet MS"/>
              </a:rPr>
              <a:t>leverantörer.</a:t>
            </a:r>
            <a:endParaRPr sz="1600">
              <a:latin typeface="Trebuchet MS"/>
              <a:cs typeface="Trebuchet MS"/>
            </a:endParaRPr>
          </a:p>
          <a:p>
            <a:pPr marL="241300" indent="-228600">
              <a:lnSpc>
                <a:spcPct val="100000"/>
              </a:lnSpc>
              <a:spcBef>
                <a:spcPts val="1365"/>
              </a:spcBef>
              <a:buClr>
                <a:srgbClr val="10B6F4"/>
              </a:buClr>
              <a:buSzPct val="112500"/>
              <a:buFont typeface="Wingdings"/>
              <a:buChar char=""/>
              <a:tabLst>
                <a:tab pos="241300" algn="l"/>
              </a:tabLst>
            </a:pPr>
            <a:r>
              <a:rPr sz="1600" spc="50" dirty="0">
                <a:latin typeface="Trebuchet MS"/>
                <a:cs typeface="Trebuchet MS"/>
              </a:rPr>
              <a:t>Hur</a:t>
            </a:r>
            <a:r>
              <a:rPr sz="1600" spc="-90" dirty="0">
                <a:latin typeface="Trebuchet MS"/>
                <a:cs typeface="Trebuchet MS"/>
              </a:rPr>
              <a:t> </a:t>
            </a:r>
            <a:r>
              <a:rPr sz="1600" spc="55" dirty="0">
                <a:latin typeface="Trebuchet MS"/>
                <a:cs typeface="Trebuchet MS"/>
              </a:rPr>
              <a:t>sker</a:t>
            </a:r>
            <a:r>
              <a:rPr sz="1600" spc="-90" dirty="0">
                <a:latin typeface="Trebuchet MS"/>
                <a:cs typeface="Trebuchet MS"/>
              </a:rPr>
              <a:t> </a:t>
            </a:r>
            <a:r>
              <a:rPr sz="1600" spc="20" dirty="0">
                <a:latin typeface="Trebuchet MS"/>
                <a:cs typeface="Trebuchet MS"/>
              </a:rPr>
              <a:t>distributionen</a:t>
            </a:r>
            <a:r>
              <a:rPr sz="1600" spc="-85" dirty="0">
                <a:latin typeface="Trebuchet MS"/>
                <a:cs typeface="Trebuchet MS"/>
              </a:rPr>
              <a:t> </a:t>
            </a:r>
            <a:r>
              <a:rPr sz="1600" spc="75" dirty="0">
                <a:latin typeface="Trebuchet MS"/>
                <a:cs typeface="Trebuchet MS"/>
              </a:rPr>
              <a:t>idag?Vilka</a:t>
            </a:r>
            <a:r>
              <a:rPr sz="1600" spc="-85" dirty="0">
                <a:latin typeface="Trebuchet MS"/>
                <a:cs typeface="Trebuchet MS"/>
              </a:rPr>
              <a:t> </a:t>
            </a:r>
            <a:r>
              <a:rPr sz="1600" spc="25" dirty="0">
                <a:latin typeface="Trebuchet MS"/>
                <a:cs typeface="Trebuchet MS"/>
              </a:rPr>
              <a:t>försäljningskanaler</a:t>
            </a:r>
            <a:r>
              <a:rPr sz="1600" spc="-90" dirty="0">
                <a:latin typeface="Trebuchet MS"/>
                <a:cs typeface="Trebuchet MS"/>
              </a:rPr>
              <a:t> </a:t>
            </a:r>
            <a:r>
              <a:rPr sz="1600" spc="60" dirty="0">
                <a:latin typeface="Trebuchet MS"/>
                <a:cs typeface="Trebuchet MS"/>
              </a:rPr>
              <a:t>används?</a:t>
            </a:r>
            <a:endParaRPr sz="1600">
              <a:latin typeface="Trebuchet MS"/>
              <a:cs typeface="Trebuchet M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411" y="0"/>
            <a:ext cx="12198350" cy="6873240"/>
            <a:chOff x="-7411" y="0"/>
            <a:chExt cx="12198350" cy="6873240"/>
          </a:xfrm>
        </p:grpSpPr>
        <p:sp>
          <p:nvSpPr>
            <p:cNvPr id="3" name="object 3"/>
            <p:cNvSpPr/>
            <p:nvPr/>
          </p:nvSpPr>
          <p:spPr>
            <a:xfrm>
              <a:off x="806335" y="2275662"/>
              <a:ext cx="3668395" cy="2894965"/>
            </a:xfrm>
            <a:custGeom>
              <a:avLst/>
              <a:gdLst/>
              <a:ahLst/>
              <a:cxnLst/>
              <a:rect l="l" t="t" r="r" b="b"/>
              <a:pathLst>
                <a:path w="3668395" h="2894965">
                  <a:moveTo>
                    <a:pt x="3668280" y="0"/>
                  </a:moveTo>
                  <a:lnTo>
                    <a:pt x="0" y="0"/>
                  </a:lnTo>
                  <a:lnTo>
                    <a:pt x="0" y="2624328"/>
                  </a:lnTo>
                  <a:lnTo>
                    <a:pt x="1677530" y="2624328"/>
                  </a:lnTo>
                  <a:lnTo>
                    <a:pt x="1834146" y="2894342"/>
                  </a:lnTo>
                  <a:lnTo>
                    <a:pt x="1990737" y="2624328"/>
                  </a:lnTo>
                  <a:lnTo>
                    <a:pt x="3668280" y="2624328"/>
                  </a:lnTo>
                  <a:lnTo>
                    <a:pt x="3668280" y="0"/>
                  </a:lnTo>
                  <a:close/>
                </a:path>
              </a:pathLst>
            </a:custGeom>
            <a:solidFill>
              <a:srgbClr val="10B6F4"/>
            </a:solidFill>
          </p:spPr>
          <p:txBody>
            <a:bodyPr wrap="square" lIns="0" tIns="0" rIns="0" bIns="0" rtlCol="0"/>
            <a:lstStyle/>
            <a:p>
              <a:endParaRPr/>
            </a:p>
          </p:txBody>
        </p:sp>
        <p:sp>
          <p:nvSpPr>
            <p:cNvPr id="4" name="object 4"/>
            <p:cNvSpPr/>
            <p:nvPr/>
          </p:nvSpPr>
          <p:spPr>
            <a:xfrm>
              <a:off x="-7411" y="0"/>
              <a:ext cx="12198348" cy="687266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674037" y="1186484"/>
              <a:ext cx="8843645" cy="716280"/>
            </a:xfrm>
            <a:custGeom>
              <a:avLst/>
              <a:gdLst/>
              <a:ahLst/>
              <a:cxnLst/>
              <a:rect l="l" t="t" r="r" b="b"/>
              <a:pathLst>
                <a:path w="8843645" h="716280">
                  <a:moveTo>
                    <a:pt x="8843594" y="0"/>
                  </a:moveTo>
                  <a:lnTo>
                    <a:pt x="0" y="0"/>
                  </a:lnTo>
                  <a:lnTo>
                    <a:pt x="0" y="716178"/>
                  </a:lnTo>
                  <a:lnTo>
                    <a:pt x="8843594" y="716178"/>
                  </a:lnTo>
                  <a:lnTo>
                    <a:pt x="8843594" y="0"/>
                  </a:lnTo>
                  <a:close/>
                </a:path>
              </a:pathLst>
            </a:custGeom>
            <a:solidFill>
              <a:srgbClr val="10B6F4"/>
            </a:solidFill>
          </p:spPr>
          <p:txBody>
            <a:bodyPr wrap="square" lIns="0" tIns="0" rIns="0" bIns="0" rtlCol="0"/>
            <a:lstStyle/>
            <a:p>
              <a:endParaRPr/>
            </a:p>
          </p:txBody>
        </p:sp>
        <p:sp>
          <p:nvSpPr>
            <p:cNvPr id="6" name="object 6"/>
            <p:cNvSpPr/>
            <p:nvPr/>
          </p:nvSpPr>
          <p:spPr>
            <a:xfrm>
              <a:off x="-7411" y="0"/>
              <a:ext cx="12198348" cy="6872666"/>
            </a:xfrm>
            <a:prstGeom prst="rect">
              <a:avLst/>
            </a:prstGeom>
            <a:blipFill>
              <a:blip r:embed="rId3" cstate="print"/>
              <a:stretch>
                <a:fillRect/>
              </a:stretch>
            </a:blipFill>
          </p:spPr>
          <p:txBody>
            <a:bodyPr wrap="square" lIns="0" tIns="0" rIns="0" bIns="0" rtlCol="0"/>
            <a:lstStyle/>
            <a:p>
              <a:endParaRPr/>
            </a:p>
          </p:txBody>
        </p:sp>
      </p:grpSp>
      <p:sp>
        <p:nvSpPr>
          <p:cNvPr id="7" name="object 7"/>
          <p:cNvSpPr txBox="1">
            <a:spLocks noGrp="1"/>
          </p:cNvSpPr>
          <p:nvPr>
            <p:ph type="title"/>
          </p:nvPr>
        </p:nvSpPr>
        <p:spPr>
          <a:xfrm>
            <a:off x="1239521" y="2732023"/>
            <a:ext cx="6257925" cy="1259840"/>
          </a:xfrm>
          <a:prstGeom prst="rect">
            <a:avLst/>
          </a:prstGeom>
        </p:spPr>
        <p:txBody>
          <a:bodyPr vert="horz" wrap="square" lIns="0" tIns="12700" rIns="0" bIns="0" rtlCol="0">
            <a:spAutoFit/>
          </a:bodyPr>
          <a:lstStyle/>
          <a:p>
            <a:pPr marL="12700">
              <a:lnSpc>
                <a:spcPct val="100000"/>
              </a:lnSpc>
              <a:spcBef>
                <a:spcPts val="100"/>
              </a:spcBef>
            </a:pPr>
            <a:r>
              <a:rPr sz="8100" spc="-515" dirty="0">
                <a:solidFill>
                  <a:srgbClr val="000000"/>
                </a:solidFill>
              </a:rPr>
              <a:t>Studieplanering</a:t>
            </a:r>
            <a:endParaRPr sz="8100"/>
          </a:p>
        </p:txBody>
      </p:sp>
      <p:sp>
        <p:nvSpPr>
          <p:cNvPr id="8" name="object 8"/>
          <p:cNvSpPr/>
          <p:nvPr/>
        </p:nvSpPr>
        <p:spPr>
          <a:xfrm>
            <a:off x="8039112" y="3328974"/>
            <a:ext cx="172720" cy="200660"/>
          </a:xfrm>
          <a:custGeom>
            <a:avLst/>
            <a:gdLst/>
            <a:ahLst/>
            <a:cxnLst/>
            <a:rect l="l" t="t" r="r" b="b"/>
            <a:pathLst>
              <a:path w="172720" h="200660">
                <a:moveTo>
                  <a:pt x="0" y="0"/>
                </a:moveTo>
                <a:lnTo>
                  <a:pt x="0" y="200050"/>
                </a:lnTo>
                <a:lnTo>
                  <a:pt x="172453" y="100025"/>
                </a:lnTo>
                <a:lnTo>
                  <a:pt x="0" y="0"/>
                </a:lnTo>
                <a:close/>
              </a:path>
            </a:pathLst>
          </a:custGeom>
          <a:solidFill>
            <a:srgbClr val="10B6F4"/>
          </a:solidFill>
        </p:spPr>
        <p:txBody>
          <a:bodyPr wrap="square" lIns="0" tIns="0" rIns="0" bIns="0" rtlCol="0"/>
          <a:lstStyle/>
          <a:p>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0" y="5788373"/>
            <a:ext cx="12192000" cy="1069975"/>
          </a:xfrm>
          <a:custGeom>
            <a:avLst/>
            <a:gdLst/>
            <a:ahLst/>
            <a:cxnLst/>
            <a:rect l="l" t="t" r="r" b="b"/>
            <a:pathLst>
              <a:path w="12192000" h="1069975">
                <a:moveTo>
                  <a:pt x="0" y="1069626"/>
                </a:moveTo>
                <a:lnTo>
                  <a:pt x="12192000" y="1069626"/>
                </a:lnTo>
                <a:lnTo>
                  <a:pt x="12192000" y="0"/>
                </a:lnTo>
                <a:lnTo>
                  <a:pt x="0" y="0"/>
                </a:lnTo>
                <a:lnTo>
                  <a:pt x="0" y="1069626"/>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0" y="0"/>
            <a:ext cx="12192000" cy="6848475"/>
            <a:chOff x="0" y="0"/>
            <a:chExt cx="12192000" cy="68484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9" name="object 19"/>
            <p:cNvSpPr/>
            <p:nvPr/>
          </p:nvSpPr>
          <p:spPr>
            <a:xfrm>
              <a:off x="0" y="0"/>
              <a:ext cx="12192000" cy="5788660"/>
            </a:xfrm>
            <a:custGeom>
              <a:avLst/>
              <a:gdLst/>
              <a:ahLst/>
              <a:cxnLst/>
              <a:rect l="l" t="t" r="r" b="b"/>
              <a:pathLst>
                <a:path w="12192000" h="5788660">
                  <a:moveTo>
                    <a:pt x="12192000" y="0"/>
                  </a:moveTo>
                  <a:lnTo>
                    <a:pt x="0" y="0"/>
                  </a:lnTo>
                  <a:lnTo>
                    <a:pt x="0" y="5788372"/>
                  </a:lnTo>
                  <a:lnTo>
                    <a:pt x="12192000" y="5788372"/>
                  </a:lnTo>
                  <a:lnTo>
                    <a:pt x="12192000" y="0"/>
                  </a:lnTo>
                  <a:close/>
                </a:path>
              </a:pathLst>
            </a:custGeom>
            <a:solidFill>
              <a:srgbClr val="FFFFFF"/>
            </a:solidFill>
          </p:spPr>
          <p:txBody>
            <a:bodyPr wrap="square" lIns="0" tIns="0" rIns="0" bIns="0" rtlCol="0"/>
            <a:lstStyle/>
            <a:p>
              <a:endParaRPr/>
            </a:p>
          </p:txBody>
        </p:sp>
      </p:grpSp>
      <p:sp>
        <p:nvSpPr>
          <p:cNvPr id="20" name="object 20"/>
          <p:cNvSpPr txBox="1"/>
          <p:nvPr/>
        </p:nvSpPr>
        <p:spPr>
          <a:xfrm>
            <a:off x="1655876" y="2619756"/>
            <a:ext cx="2657475" cy="695960"/>
          </a:xfrm>
          <a:prstGeom prst="rect">
            <a:avLst/>
          </a:prstGeom>
        </p:spPr>
        <p:txBody>
          <a:bodyPr vert="horz" wrap="square" lIns="0" tIns="12700" rIns="0" bIns="0" rtlCol="0">
            <a:spAutoFit/>
          </a:bodyPr>
          <a:lstStyle/>
          <a:p>
            <a:pPr marL="12700">
              <a:lnSpc>
                <a:spcPct val="100000"/>
              </a:lnSpc>
              <a:spcBef>
                <a:spcPts val="100"/>
              </a:spcBef>
            </a:pPr>
            <a:r>
              <a:rPr sz="4400" spc="-335" dirty="0">
                <a:latin typeface="Trebuchet MS"/>
                <a:cs typeface="Trebuchet MS"/>
              </a:rPr>
              <a:t>O</a:t>
            </a:r>
            <a:r>
              <a:rPr sz="4400" spc="-325" dirty="0">
                <a:latin typeface="Trebuchet MS"/>
                <a:cs typeface="Trebuchet MS"/>
              </a:rPr>
              <a:t>r</a:t>
            </a:r>
            <a:r>
              <a:rPr sz="4400" spc="-390" dirty="0">
                <a:latin typeface="Trebuchet MS"/>
                <a:cs typeface="Trebuchet MS"/>
              </a:rPr>
              <a:t>g</a:t>
            </a:r>
            <a:r>
              <a:rPr sz="4400" spc="-395" dirty="0">
                <a:latin typeface="Trebuchet MS"/>
                <a:cs typeface="Trebuchet MS"/>
              </a:rPr>
              <a:t>a</a:t>
            </a:r>
            <a:r>
              <a:rPr sz="4400" spc="-270" dirty="0">
                <a:latin typeface="Trebuchet MS"/>
                <a:cs typeface="Trebuchet MS"/>
              </a:rPr>
              <a:t>n</a:t>
            </a:r>
            <a:r>
              <a:rPr sz="4400" spc="-434" dirty="0">
                <a:latin typeface="Trebuchet MS"/>
                <a:cs typeface="Trebuchet MS"/>
              </a:rPr>
              <a:t>i</a:t>
            </a:r>
            <a:r>
              <a:rPr sz="4400" spc="-295" dirty="0">
                <a:latin typeface="Trebuchet MS"/>
                <a:cs typeface="Trebuchet MS"/>
              </a:rPr>
              <a:t>s</a:t>
            </a:r>
            <a:r>
              <a:rPr sz="4400" spc="-380" dirty="0">
                <a:latin typeface="Trebuchet MS"/>
                <a:cs typeface="Trebuchet MS"/>
              </a:rPr>
              <a:t>a</a:t>
            </a:r>
            <a:r>
              <a:rPr sz="4400" spc="-450" dirty="0">
                <a:latin typeface="Trebuchet MS"/>
                <a:cs typeface="Trebuchet MS"/>
              </a:rPr>
              <a:t>t</a:t>
            </a:r>
            <a:r>
              <a:rPr sz="4400" spc="-434" dirty="0">
                <a:latin typeface="Trebuchet MS"/>
                <a:cs typeface="Trebuchet MS"/>
              </a:rPr>
              <a:t>i</a:t>
            </a:r>
            <a:r>
              <a:rPr sz="4400" spc="-220" dirty="0">
                <a:latin typeface="Trebuchet MS"/>
                <a:cs typeface="Trebuchet MS"/>
              </a:rPr>
              <a:t>o</a:t>
            </a:r>
            <a:r>
              <a:rPr sz="4400" spc="-120" dirty="0">
                <a:latin typeface="Trebuchet MS"/>
                <a:cs typeface="Trebuchet MS"/>
              </a:rPr>
              <a:t>n</a:t>
            </a:r>
            <a:endParaRPr sz="4400">
              <a:latin typeface="Trebuchet MS"/>
              <a:cs typeface="Trebuchet MS"/>
            </a:endParaRPr>
          </a:p>
        </p:txBody>
      </p:sp>
      <p:sp>
        <p:nvSpPr>
          <p:cNvPr id="21" name="object 21"/>
          <p:cNvSpPr/>
          <p:nvPr/>
        </p:nvSpPr>
        <p:spPr>
          <a:xfrm>
            <a:off x="4752263" y="1200150"/>
            <a:ext cx="0" cy="3544570"/>
          </a:xfrm>
          <a:custGeom>
            <a:avLst/>
            <a:gdLst/>
            <a:ahLst/>
            <a:cxnLst/>
            <a:rect l="l" t="t" r="r" b="b"/>
            <a:pathLst>
              <a:path h="3544570">
                <a:moveTo>
                  <a:pt x="0" y="0"/>
                </a:moveTo>
                <a:lnTo>
                  <a:pt x="1" y="3543972"/>
                </a:lnTo>
              </a:path>
            </a:pathLst>
          </a:custGeom>
          <a:ln w="12700">
            <a:solidFill>
              <a:srgbClr val="0FAEE9"/>
            </a:solidFill>
          </a:ln>
        </p:spPr>
        <p:txBody>
          <a:bodyPr wrap="square" lIns="0" tIns="0" rIns="0" bIns="0" rtlCol="0"/>
          <a:lstStyle/>
          <a:p>
            <a:endParaRPr/>
          </a:p>
        </p:txBody>
      </p:sp>
      <p:sp>
        <p:nvSpPr>
          <p:cNvPr id="22" name="object 22"/>
          <p:cNvSpPr txBox="1"/>
          <p:nvPr/>
        </p:nvSpPr>
        <p:spPr>
          <a:xfrm>
            <a:off x="5061902" y="946505"/>
            <a:ext cx="5278120" cy="4065270"/>
          </a:xfrm>
          <a:prstGeom prst="rect">
            <a:avLst/>
          </a:prstGeom>
        </p:spPr>
        <p:txBody>
          <a:bodyPr vert="horz" wrap="square" lIns="0" tIns="132080" rIns="0" bIns="0" rtlCol="0">
            <a:spAutoFit/>
          </a:bodyPr>
          <a:lstStyle/>
          <a:p>
            <a:pPr marL="241300" indent="-228600">
              <a:lnSpc>
                <a:spcPct val="100000"/>
              </a:lnSpc>
              <a:spcBef>
                <a:spcPts val="1040"/>
              </a:spcBef>
              <a:buClr>
                <a:srgbClr val="10B6F4"/>
              </a:buClr>
              <a:buSzPct val="111111"/>
              <a:buFont typeface="Wingdings"/>
              <a:buChar char=""/>
              <a:tabLst>
                <a:tab pos="241300" algn="l"/>
              </a:tabLst>
            </a:pPr>
            <a:r>
              <a:rPr sz="1800" spc="25" dirty="0">
                <a:latin typeface="Trebuchet MS"/>
                <a:cs typeface="Trebuchet MS"/>
              </a:rPr>
              <a:t>Vilket är</a:t>
            </a:r>
            <a:r>
              <a:rPr sz="1800" spc="-215" dirty="0">
                <a:latin typeface="Trebuchet MS"/>
                <a:cs typeface="Trebuchet MS"/>
              </a:rPr>
              <a:t> </a:t>
            </a:r>
            <a:r>
              <a:rPr sz="1800" spc="-5" dirty="0">
                <a:latin typeface="Trebuchet MS"/>
                <a:cs typeface="Trebuchet MS"/>
              </a:rPr>
              <a:t>produktsortimentet/tjänsteutbudet?</a:t>
            </a:r>
            <a:endParaRPr sz="1800">
              <a:latin typeface="Trebuchet MS"/>
              <a:cs typeface="Trebuchet MS"/>
            </a:endParaRPr>
          </a:p>
          <a:p>
            <a:pPr marL="241300" marR="1563370" indent="-228600">
              <a:lnSpc>
                <a:spcPct val="106700"/>
              </a:lnSpc>
              <a:spcBef>
                <a:spcPts val="1105"/>
              </a:spcBef>
              <a:buClr>
                <a:srgbClr val="10B6F4"/>
              </a:buClr>
              <a:buSzPct val="111111"/>
              <a:buFont typeface="Wingdings"/>
              <a:buChar char=""/>
              <a:tabLst>
                <a:tab pos="241300" algn="l"/>
              </a:tabLst>
            </a:pPr>
            <a:r>
              <a:rPr sz="1800" spc="55" dirty="0">
                <a:latin typeface="Trebuchet MS"/>
                <a:cs typeface="Trebuchet MS"/>
              </a:rPr>
              <a:t>Resurser</a:t>
            </a:r>
            <a:r>
              <a:rPr sz="1800" spc="-105" dirty="0">
                <a:latin typeface="Trebuchet MS"/>
                <a:cs typeface="Trebuchet MS"/>
              </a:rPr>
              <a:t> </a:t>
            </a:r>
            <a:r>
              <a:rPr sz="1800" spc="30" dirty="0">
                <a:latin typeface="Trebuchet MS"/>
                <a:cs typeface="Trebuchet MS"/>
              </a:rPr>
              <a:t>när</a:t>
            </a:r>
            <a:r>
              <a:rPr sz="1800" spc="-100" dirty="0">
                <a:latin typeface="Trebuchet MS"/>
                <a:cs typeface="Trebuchet MS"/>
              </a:rPr>
              <a:t> </a:t>
            </a:r>
            <a:r>
              <a:rPr sz="1800" dirty="0">
                <a:latin typeface="Trebuchet MS"/>
                <a:cs typeface="Trebuchet MS"/>
              </a:rPr>
              <a:t>det</a:t>
            </a:r>
            <a:r>
              <a:rPr sz="1800" spc="-105" dirty="0">
                <a:latin typeface="Trebuchet MS"/>
                <a:cs typeface="Trebuchet MS"/>
              </a:rPr>
              <a:t> </a:t>
            </a:r>
            <a:r>
              <a:rPr sz="1800" spc="50" dirty="0">
                <a:latin typeface="Trebuchet MS"/>
                <a:cs typeface="Trebuchet MS"/>
              </a:rPr>
              <a:t>gäller</a:t>
            </a:r>
            <a:r>
              <a:rPr sz="1800" spc="-100" dirty="0">
                <a:latin typeface="Trebuchet MS"/>
                <a:cs typeface="Trebuchet MS"/>
              </a:rPr>
              <a:t> </a:t>
            </a:r>
            <a:r>
              <a:rPr sz="1800" spc="30" dirty="0">
                <a:latin typeface="Trebuchet MS"/>
                <a:cs typeface="Trebuchet MS"/>
              </a:rPr>
              <a:t>personal.  </a:t>
            </a:r>
            <a:r>
              <a:rPr sz="1800" spc="35" dirty="0">
                <a:latin typeface="Trebuchet MS"/>
                <a:cs typeface="Trebuchet MS"/>
              </a:rPr>
              <a:t>Kompetensnivå</a:t>
            </a:r>
            <a:r>
              <a:rPr sz="1800" spc="-105" dirty="0">
                <a:latin typeface="Trebuchet MS"/>
                <a:cs typeface="Trebuchet MS"/>
              </a:rPr>
              <a:t> </a:t>
            </a:r>
            <a:r>
              <a:rPr sz="1800" spc="-55" dirty="0">
                <a:latin typeface="Trebuchet MS"/>
                <a:cs typeface="Trebuchet MS"/>
              </a:rPr>
              <a:t>etc.</a:t>
            </a:r>
            <a:endParaRPr sz="1800">
              <a:latin typeface="Trebuchet MS"/>
              <a:cs typeface="Trebuchet MS"/>
            </a:endParaRPr>
          </a:p>
          <a:p>
            <a:pPr marL="241300" indent="-228600">
              <a:lnSpc>
                <a:spcPct val="100000"/>
              </a:lnSpc>
              <a:spcBef>
                <a:spcPts val="1225"/>
              </a:spcBef>
              <a:buClr>
                <a:srgbClr val="10B6F4"/>
              </a:buClr>
              <a:buSzPct val="111111"/>
              <a:buFont typeface="Wingdings"/>
              <a:buChar char=""/>
              <a:tabLst>
                <a:tab pos="241300" algn="l"/>
              </a:tabLst>
            </a:pPr>
            <a:r>
              <a:rPr sz="1800" spc="5" dirty="0">
                <a:latin typeface="Trebuchet MS"/>
                <a:cs typeface="Trebuchet MS"/>
              </a:rPr>
              <a:t>Företagets</a:t>
            </a:r>
            <a:r>
              <a:rPr sz="1800" spc="-95" dirty="0">
                <a:latin typeface="Trebuchet MS"/>
                <a:cs typeface="Trebuchet MS"/>
              </a:rPr>
              <a:t> </a:t>
            </a:r>
            <a:r>
              <a:rPr sz="1800" spc="15" dirty="0">
                <a:latin typeface="Trebuchet MS"/>
                <a:cs typeface="Trebuchet MS"/>
              </a:rPr>
              <a:t>organisation.</a:t>
            </a:r>
            <a:r>
              <a:rPr sz="1800" spc="-235" dirty="0">
                <a:latin typeface="Trebuchet MS"/>
                <a:cs typeface="Trebuchet MS"/>
              </a:rPr>
              <a:t> </a:t>
            </a:r>
            <a:r>
              <a:rPr sz="1800" spc="75" dirty="0">
                <a:latin typeface="Trebuchet MS"/>
                <a:cs typeface="Trebuchet MS"/>
              </a:rPr>
              <a:t>Ledning</a:t>
            </a:r>
            <a:r>
              <a:rPr sz="1800" spc="-90" dirty="0">
                <a:latin typeface="Trebuchet MS"/>
                <a:cs typeface="Trebuchet MS"/>
              </a:rPr>
              <a:t> </a:t>
            </a:r>
            <a:r>
              <a:rPr sz="1800" spc="50" dirty="0">
                <a:latin typeface="Trebuchet MS"/>
                <a:cs typeface="Trebuchet MS"/>
              </a:rPr>
              <a:t>och</a:t>
            </a:r>
            <a:r>
              <a:rPr sz="1800" spc="-85" dirty="0">
                <a:latin typeface="Trebuchet MS"/>
                <a:cs typeface="Trebuchet MS"/>
              </a:rPr>
              <a:t> </a:t>
            </a:r>
            <a:r>
              <a:rPr sz="1800" spc="25" dirty="0">
                <a:latin typeface="Trebuchet MS"/>
                <a:cs typeface="Trebuchet MS"/>
              </a:rPr>
              <a:t>styrning.</a:t>
            </a:r>
            <a:endParaRPr sz="1800">
              <a:latin typeface="Trebuchet MS"/>
              <a:cs typeface="Trebuchet MS"/>
            </a:endParaRPr>
          </a:p>
          <a:p>
            <a:pPr marL="241300" marR="266065" indent="-228600">
              <a:lnSpc>
                <a:spcPct val="111100"/>
              </a:lnSpc>
              <a:spcBef>
                <a:spcPts val="1005"/>
              </a:spcBef>
              <a:buClr>
                <a:srgbClr val="10B6F4"/>
              </a:buClr>
              <a:buSzPct val="111111"/>
              <a:buFont typeface="Wingdings"/>
              <a:buChar char=""/>
              <a:tabLst>
                <a:tab pos="241300" algn="l"/>
              </a:tabLst>
            </a:pPr>
            <a:r>
              <a:rPr sz="1800" spc="50" dirty="0">
                <a:latin typeface="Trebuchet MS"/>
                <a:cs typeface="Trebuchet MS"/>
              </a:rPr>
              <a:t>Nivån</a:t>
            </a:r>
            <a:r>
              <a:rPr sz="1800" spc="-95" dirty="0">
                <a:latin typeface="Trebuchet MS"/>
                <a:cs typeface="Trebuchet MS"/>
              </a:rPr>
              <a:t> </a:t>
            </a:r>
            <a:r>
              <a:rPr sz="1800" spc="65" dirty="0">
                <a:latin typeface="Trebuchet MS"/>
                <a:cs typeface="Trebuchet MS"/>
              </a:rPr>
              <a:t>på</a:t>
            </a:r>
            <a:r>
              <a:rPr sz="1800" spc="-100" dirty="0">
                <a:latin typeface="Trebuchet MS"/>
                <a:cs typeface="Trebuchet MS"/>
              </a:rPr>
              <a:t> </a:t>
            </a:r>
            <a:r>
              <a:rPr sz="1800" spc="5" dirty="0">
                <a:latin typeface="Trebuchet MS"/>
                <a:cs typeface="Trebuchet MS"/>
              </a:rPr>
              <a:t>FoU</a:t>
            </a:r>
            <a:r>
              <a:rPr sz="1800" spc="-100" dirty="0">
                <a:latin typeface="Trebuchet MS"/>
                <a:cs typeface="Trebuchet MS"/>
              </a:rPr>
              <a:t> </a:t>
            </a:r>
            <a:r>
              <a:rPr sz="1800" spc="55" dirty="0">
                <a:latin typeface="Trebuchet MS"/>
                <a:cs typeface="Trebuchet MS"/>
              </a:rPr>
              <a:t>(forskning</a:t>
            </a:r>
            <a:r>
              <a:rPr sz="1800" spc="-95" dirty="0">
                <a:latin typeface="Trebuchet MS"/>
                <a:cs typeface="Trebuchet MS"/>
              </a:rPr>
              <a:t> </a:t>
            </a:r>
            <a:r>
              <a:rPr sz="1800" spc="50" dirty="0">
                <a:latin typeface="Trebuchet MS"/>
                <a:cs typeface="Trebuchet MS"/>
              </a:rPr>
              <a:t>och</a:t>
            </a:r>
            <a:r>
              <a:rPr sz="1800" spc="-95" dirty="0">
                <a:latin typeface="Trebuchet MS"/>
                <a:cs typeface="Trebuchet MS"/>
              </a:rPr>
              <a:t> </a:t>
            </a:r>
            <a:r>
              <a:rPr sz="1800" spc="35" dirty="0">
                <a:latin typeface="Trebuchet MS"/>
                <a:cs typeface="Trebuchet MS"/>
              </a:rPr>
              <a:t>utveckling)</a:t>
            </a:r>
            <a:r>
              <a:rPr sz="1800" spc="-95" dirty="0">
                <a:latin typeface="Trebuchet MS"/>
                <a:cs typeface="Trebuchet MS"/>
              </a:rPr>
              <a:t> </a:t>
            </a:r>
            <a:r>
              <a:rPr sz="1800" spc="-5" dirty="0">
                <a:latin typeface="Trebuchet MS"/>
                <a:cs typeface="Trebuchet MS"/>
              </a:rPr>
              <a:t>samt  </a:t>
            </a:r>
            <a:r>
              <a:rPr sz="1800" spc="-10" dirty="0">
                <a:latin typeface="Trebuchet MS"/>
                <a:cs typeface="Trebuchet MS"/>
              </a:rPr>
              <a:t>företagets </a:t>
            </a:r>
            <a:r>
              <a:rPr sz="1800" spc="35" dirty="0">
                <a:latin typeface="Trebuchet MS"/>
                <a:cs typeface="Trebuchet MS"/>
              </a:rPr>
              <a:t>tekniska</a:t>
            </a:r>
            <a:r>
              <a:rPr sz="1800" spc="-190" dirty="0">
                <a:latin typeface="Trebuchet MS"/>
                <a:cs typeface="Trebuchet MS"/>
              </a:rPr>
              <a:t> </a:t>
            </a:r>
            <a:r>
              <a:rPr sz="1800" spc="10" dirty="0">
                <a:latin typeface="Trebuchet MS"/>
                <a:cs typeface="Trebuchet MS"/>
              </a:rPr>
              <a:t>resurser.</a:t>
            </a:r>
            <a:endParaRPr sz="1800">
              <a:latin typeface="Trebuchet MS"/>
              <a:cs typeface="Trebuchet MS"/>
            </a:endParaRPr>
          </a:p>
          <a:p>
            <a:pPr marL="241300" indent="-228600">
              <a:lnSpc>
                <a:spcPct val="100000"/>
              </a:lnSpc>
              <a:spcBef>
                <a:spcPts val="1155"/>
              </a:spcBef>
              <a:buClr>
                <a:srgbClr val="10B6F4"/>
              </a:buClr>
              <a:buSzPct val="111111"/>
              <a:buFont typeface="Wingdings"/>
              <a:buChar char=""/>
              <a:tabLst>
                <a:tab pos="241300" algn="l"/>
              </a:tabLst>
            </a:pPr>
            <a:r>
              <a:rPr sz="1800" spc="20" dirty="0">
                <a:latin typeface="Trebuchet MS"/>
                <a:cs typeface="Trebuchet MS"/>
              </a:rPr>
              <a:t>Lokalbehov.</a:t>
            </a:r>
            <a:r>
              <a:rPr sz="1800" spc="-245" dirty="0">
                <a:latin typeface="Trebuchet MS"/>
                <a:cs typeface="Trebuchet MS"/>
              </a:rPr>
              <a:t> </a:t>
            </a:r>
            <a:r>
              <a:rPr sz="1800" spc="120" dirty="0">
                <a:latin typeface="Trebuchet MS"/>
                <a:cs typeface="Trebuchet MS"/>
              </a:rPr>
              <a:t>Äger</a:t>
            </a:r>
            <a:r>
              <a:rPr sz="1800" spc="-95" dirty="0">
                <a:latin typeface="Trebuchet MS"/>
                <a:cs typeface="Trebuchet MS"/>
              </a:rPr>
              <a:t> </a:t>
            </a:r>
            <a:r>
              <a:rPr sz="1800" spc="25" dirty="0">
                <a:latin typeface="Trebuchet MS"/>
                <a:cs typeface="Trebuchet MS"/>
              </a:rPr>
              <a:t>eller</a:t>
            </a:r>
            <a:r>
              <a:rPr sz="1800" spc="-95" dirty="0">
                <a:latin typeface="Trebuchet MS"/>
                <a:cs typeface="Trebuchet MS"/>
              </a:rPr>
              <a:t> </a:t>
            </a:r>
            <a:r>
              <a:rPr sz="1800" spc="-20" dirty="0">
                <a:latin typeface="Trebuchet MS"/>
                <a:cs typeface="Trebuchet MS"/>
              </a:rPr>
              <a:t>hyr.</a:t>
            </a:r>
            <a:endParaRPr sz="1800">
              <a:latin typeface="Trebuchet MS"/>
              <a:cs typeface="Trebuchet MS"/>
            </a:endParaRPr>
          </a:p>
          <a:p>
            <a:pPr marL="241300" marR="5080" indent="-228600">
              <a:lnSpc>
                <a:spcPct val="109600"/>
              </a:lnSpc>
              <a:spcBef>
                <a:spcPts val="1015"/>
              </a:spcBef>
              <a:buClr>
                <a:srgbClr val="10B6F4"/>
              </a:buClr>
              <a:buSzPct val="111111"/>
              <a:buFont typeface="Wingdings"/>
              <a:buChar char=""/>
              <a:tabLst>
                <a:tab pos="241300" algn="l"/>
              </a:tabLst>
            </a:pPr>
            <a:r>
              <a:rPr sz="1800" spc="70" dirty="0">
                <a:latin typeface="Trebuchet MS"/>
                <a:cs typeface="Trebuchet MS"/>
              </a:rPr>
              <a:t>Ekonomiska </a:t>
            </a:r>
            <a:r>
              <a:rPr sz="1800" spc="10" dirty="0">
                <a:latin typeface="Trebuchet MS"/>
                <a:cs typeface="Trebuchet MS"/>
              </a:rPr>
              <a:t>resurser. </a:t>
            </a:r>
            <a:r>
              <a:rPr sz="1800" spc="5" dirty="0">
                <a:latin typeface="Trebuchet MS"/>
                <a:cs typeface="Trebuchet MS"/>
              </a:rPr>
              <a:t>Företagets </a:t>
            </a:r>
            <a:r>
              <a:rPr sz="1800" spc="15" dirty="0">
                <a:latin typeface="Trebuchet MS"/>
                <a:cs typeface="Trebuchet MS"/>
              </a:rPr>
              <a:t>möjlighet </a:t>
            </a:r>
            <a:r>
              <a:rPr sz="1800" spc="-50" dirty="0">
                <a:latin typeface="Trebuchet MS"/>
                <a:cs typeface="Trebuchet MS"/>
              </a:rPr>
              <a:t>till  </a:t>
            </a:r>
            <a:r>
              <a:rPr sz="1800" spc="40" dirty="0">
                <a:latin typeface="Trebuchet MS"/>
                <a:cs typeface="Trebuchet MS"/>
              </a:rPr>
              <a:t>finansiering </a:t>
            </a:r>
            <a:r>
              <a:rPr sz="1800" spc="10" dirty="0">
                <a:latin typeface="Trebuchet MS"/>
                <a:cs typeface="Trebuchet MS"/>
              </a:rPr>
              <a:t>(finansiell </a:t>
            </a:r>
            <a:r>
              <a:rPr sz="1800" spc="5" dirty="0">
                <a:latin typeface="Trebuchet MS"/>
                <a:cs typeface="Trebuchet MS"/>
              </a:rPr>
              <a:t>styrka). </a:t>
            </a:r>
            <a:r>
              <a:rPr sz="1800" spc="55" dirty="0">
                <a:latin typeface="Trebuchet MS"/>
                <a:cs typeface="Trebuchet MS"/>
              </a:rPr>
              <a:t>Hur </a:t>
            </a:r>
            <a:r>
              <a:rPr sz="1800" spc="20" dirty="0">
                <a:latin typeface="Trebuchet MS"/>
                <a:cs typeface="Trebuchet MS"/>
              </a:rPr>
              <a:t>mycket  </a:t>
            </a:r>
            <a:r>
              <a:rPr sz="1800" spc="75" dirty="0">
                <a:latin typeface="Trebuchet MS"/>
                <a:cs typeface="Trebuchet MS"/>
              </a:rPr>
              <a:t>pengar</a:t>
            </a:r>
            <a:r>
              <a:rPr sz="1800" spc="-90" dirty="0">
                <a:latin typeface="Trebuchet MS"/>
                <a:cs typeface="Trebuchet MS"/>
              </a:rPr>
              <a:t> </a:t>
            </a:r>
            <a:r>
              <a:rPr sz="1800" spc="30" dirty="0">
                <a:latin typeface="Trebuchet MS"/>
                <a:cs typeface="Trebuchet MS"/>
              </a:rPr>
              <a:t>har</a:t>
            </a:r>
            <a:r>
              <a:rPr sz="1800" spc="-90" dirty="0">
                <a:latin typeface="Trebuchet MS"/>
                <a:cs typeface="Trebuchet MS"/>
              </a:rPr>
              <a:t> </a:t>
            </a:r>
            <a:r>
              <a:rPr sz="1800" spc="-20" dirty="0">
                <a:latin typeface="Trebuchet MS"/>
                <a:cs typeface="Trebuchet MS"/>
              </a:rPr>
              <a:t>företaget</a:t>
            </a:r>
            <a:r>
              <a:rPr sz="1800" spc="-95" dirty="0">
                <a:latin typeface="Trebuchet MS"/>
                <a:cs typeface="Trebuchet MS"/>
              </a:rPr>
              <a:t> </a:t>
            </a:r>
            <a:r>
              <a:rPr sz="1800" spc="25" dirty="0">
                <a:latin typeface="Trebuchet MS"/>
                <a:cs typeface="Trebuchet MS"/>
              </a:rPr>
              <a:t>tillgängligt</a:t>
            </a:r>
            <a:r>
              <a:rPr sz="1800" spc="-95" dirty="0">
                <a:latin typeface="Trebuchet MS"/>
                <a:cs typeface="Trebuchet MS"/>
              </a:rPr>
              <a:t> </a:t>
            </a:r>
            <a:r>
              <a:rPr sz="1800" spc="-10" dirty="0">
                <a:latin typeface="Trebuchet MS"/>
                <a:cs typeface="Trebuchet MS"/>
              </a:rPr>
              <a:t>för</a:t>
            </a:r>
            <a:r>
              <a:rPr sz="1800" spc="-90" dirty="0">
                <a:latin typeface="Trebuchet MS"/>
                <a:cs typeface="Trebuchet MS"/>
              </a:rPr>
              <a:t> </a:t>
            </a:r>
            <a:r>
              <a:rPr sz="1800" spc="-50" dirty="0">
                <a:latin typeface="Trebuchet MS"/>
                <a:cs typeface="Trebuchet MS"/>
              </a:rPr>
              <a:t>till</a:t>
            </a:r>
            <a:r>
              <a:rPr sz="1800" spc="-90" dirty="0">
                <a:latin typeface="Trebuchet MS"/>
                <a:cs typeface="Trebuchet MS"/>
              </a:rPr>
              <a:t> </a:t>
            </a:r>
            <a:r>
              <a:rPr sz="1800" spc="45" dirty="0">
                <a:latin typeface="Trebuchet MS"/>
                <a:cs typeface="Trebuchet MS"/>
              </a:rPr>
              <a:t>exempel  </a:t>
            </a:r>
            <a:r>
              <a:rPr sz="1800" spc="60" dirty="0">
                <a:latin typeface="Trebuchet MS"/>
                <a:cs typeface="Trebuchet MS"/>
              </a:rPr>
              <a:t>marknadsföring?</a:t>
            </a:r>
            <a:endParaRPr sz="1800">
              <a:latin typeface="Trebuchet MS"/>
              <a:cs typeface="Trebuchet MS"/>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7999"/>
                </a:lnTo>
                <a:lnTo>
                  <a:pt x="12192000" y="6857999"/>
                </a:lnTo>
                <a:lnTo>
                  <a:pt x="12192000" y="0"/>
                </a:lnTo>
                <a:close/>
              </a:path>
            </a:pathLst>
          </a:custGeom>
          <a:solidFill>
            <a:srgbClr val="454545"/>
          </a:solidFill>
        </p:spPr>
        <p:txBody>
          <a:bodyPr wrap="square" lIns="0" tIns="0" rIns="0" bIns="0" rtlCol="0"/>
          <a:lstStyle/>
          <a:p>
            <a:endParaRPr/>
          </a:p>
        </p:txBody>
      </p:sp>
      <p:sp>
        <p:nvSpPr>
          <p:cNvPr id="3" name="object 3"/>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4" name="object 4"/>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5" name="object 5"/>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6" name="object 6"/>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7" name="object 7"/>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8" name="object 8"/>
          <p:cNvGrpSpPr/>
          <p:nvPr/>
        </p:nvGrpSpPr>
        <p:grpSpPr>
          <a:xfrm>
            <a:off x="10636250" y="5403850"/>
            <a:ext cx="1535430" cy="1444625"/>
            <a:chOff x="10636250" y="5403850"/>
            <a:chExt cx="1535430" cy="1444625"/>
          </a:xfrm>
        </p:grpSpPr>
        <p:sp>
          <p:nvSpPr>
            <p:cNvPr id="9" name="object 9"/>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0" name="object 10"/>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11" name="object 11"/>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12" name="object 12"/>
          <p:cNvGrpSpPr/>
          <p:nvPr/>
        </p:nvGrpSpPr>
        <p:grpSpPr>
          <a:xfrm>
            <a:off x="10974387" y="5689600"/>
            <a:ext cx="1196975" cy="1158875"/>
            <a:chOff x="10974387" y="5689600"/>
            <a:chExt cx="1196975" cy="1158875"/>
          </a:xfrm>
        </p:grpSpPr>
        <p:sp>
          <p:nvSpPr>
            <p:cNvPr id="13" name="object 13"/>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4" name="object 14"/>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grpSp>
      <p:sp>
        <p:nvSpPr>
          <p:cNvPr id="15" name="object 15"/>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grpSp>
        <p:nvGrpSpPr>
          <p:cNvPr id="16" name="object 16"/>
          <p:cNvGrpSpPr/>
          <p:nvPr/>
        </p:nvGrpSpPr>
        <p:grpSpPr>
          <a:xfrm>
            <a:off x="273412" y="0"/>
            <a:ext cx="11918950" cy="6858000"/>
            <a:chOff x="273412" y="0"/>
            <a:chExt cx="11918950" cy="6858000"/>
          </a:xfrm>
        </p:grpSpPr>
        <p:sp>
          <p:nvSpPr>
            <p:cNvPr id="17" name="object 17"/>
            <p:cNvSpPr/>
            <p:nvPr/>
          </p:nvSpPr>
          <p:spPr>
            <a:xfrm>
              <a:off x="273405" y="1085443"/>
              <a:ext cx="7358380" cy="5013960"/>
            </a:xfrm>
            <a:custGeom>
              <a:avLst/>
              <a:gdLst/>
              <a:ahLst/>
              <a:cxnLst/>
              <a:rect l="l" t="t" r="r" b="b"/>
              <a:pathLst>
                <a:path w="7358380" h="5013960">
                  <a:moveTo>
                    <a:pt x="7358050" y="2868003"/>
                  </a:moveTo>
                  <a:lnTo>
                    <a:pt x="7357821" y="2817939"/>
                  </a:lnTo>
                  <a:lnTo>
                    <a:pt x="7353948" y="2773921"/>
                  </a:lnTo>
                  <a:lnTo>
                    <a:pt x="7349160" y="2730220"/>
                  </a:lnTo>
                  <a:lnTo>
                    <a:pt x="7343445" y="2686837"/>
                  </a:lnTo>
                  <a:lnTo>
                    <a:pt x="7336828" y="2643784"/>
                  </a:lnTo>
                  <a:lnTo>
                    <a:pt x="7329310" y="2601049"/>
                  </a:lnTo>
                  <a:lnTo>
                    <a:pt x="7320902" y="2558631"/>
                  </a:lnTo>
                  <a:lnTo>
                    <a:pt x="7311618" y="2516543"/>
                  </a:lnTo>
                  <a:lnTo>
                    <a:pt x="7301471" y="2474785"/>
                  </a:lnTo>
                  <a:lnTo>
                    <a:pt x="7290473" y="2433345"/>
                  </a:lnTo>
                  <a:lnTo>
                    <a:pt x="7278611" y="2392235"/>
                  </a:lnTo>
                  <a:lnTo>
                    <a:pt x="7265924" y="2351443"/>
                  </a:lnTo>
                  <a:lnTo>
                    <a:pt x="7252398" y="2310993"/>
                  </a:lnTo>
                  <a:lnTo>
                    <a:pt x="7238060" y="2270861"/>
                  </a:lnTo>
                  <a:lnTo>
                    <a:pt x="7222922" y="2231059"/>
                  </a:lnTo>
                  <a:lnTo>
                    <a:pt x="7206983" y="2191575"/>
                  </a:lnTo>
                  <a:lnTo>
                    <a:pt x="7190245" y="2152434"/>
                  </a:lnTo>
                  <a:lnTo>
                    <a:pt x="7172744" y="2113623"/>
                  </a:lnTo>
                  <a:lnTo>
                    <a:pt x="7154469" y="2075141"/>
                  </a:lnTo>
                  <a:lnTo>
                    <a:pt x="7135444" y="2036991"/>
                  </a:lnTo>
                  <a:lnTo>
                    <a:pt x="7115657" y="1999170"/>
                  </a:lnTo>
                  <a:lnTo>
                    <a:pt x="7095147" y="1961680"/>
                  </a:lnTo>
                  <a:lnTo>
                    <a:pt x="7073913" y="1924532"/>
                  </a:lnTo>
                  <a:lnTo>
                    <a:pt x="7051954" y="1887715"/>
                  </a:lnTo>
                  <a:lnTo>
                    <a:pt x="7029285" y="1851228"/>
                  </a:lnTo>
                  <a:lnTo>
                    <a:pt x="7005917" y="1815071"/>
                  </a:lnTo>
                  <a:lnTo>
                    <a:pt x="6981876" y="1779257"/>
                  </a:lnTo>
                  <a:lnTo>
                    <a:pt x="6957149" y="1743786"/>
                  </a:lnTo>
                  <a:lnTo>
                    <a:pt x="6931749" y="1708645"/>
                  </a:lnTo>
                  <a:lnTo>
                    <a:pt x="6905701" y="1673834"/>
                  </a:lnTo>
                  <a:lnTo>
                    <a:pt x="6879006" y="1639379"/>
                  </a:lnTo>
                  <a:lnTo>
                    <a:pt x="6851675" y="1605254"/>
                  </a:lnTo>
                  <a:lnTo>
                    <a:pt x="6823710" y="1571459"/>
                  </a:lnTo>
                  <a:lnTo>
                    <a:pt x="6795135" y="1538020"/>
                  </a:lnTo>
                  <a:lnTo>
                    <a:pt x="6765950" y="1504911"/>
                  </a:lnTo>
                  <a:lnTo>
                    <a:pt x="6736169" y="1472158"/>
                  </a:lnTo>
                  <a:lnTo>
                    <a:pt x="6705803" y="1439735"/>
                  </a:lnTo>
                  <a:lnTo>
                    <a:pt x="6674866" y="1407655"/>
                  </a:lnTo>
                  <a:lnTo>
                    <a:pt x="6643344" y="1375918"/>
                  </a:lnTo>
                  <a:lnTo>
                    <a:pt x="6611290" y="1344523"/>
                  </a:lnTo>
                  <a:lnTo>
                    <a:pt x="6578676" y="1313484"/>
                  </a:lnTo>
                  <a:lnTo>
                    <a:pt x="6545529" y="1282788"/>
                  </a:lnTo>
                  <a:lnTo>
                    <a:pt x="6511849" y="1252423"/>
                  </a:lnTo>
                  <a:lnTo>
                    <a:pt x="6477660" y="1222425"/>
                  </a:lnTo>
                  <a:lnTo>
                    <a:pt x="6442964" y="1192758"/>
                  </a:lnTo>
                  <a:lnTo>
                    <a:pt x="6407772" y="1163447"/>
                  </a:lnTo>
                  <a:lnTo>
                    <a:pt x="6372085" y="1134478"/>
                  </a:lnTo>
                  <a:lnTo>
                    <a:pt x="6335928" y="1105865"/>
                  </a:lnTo>
                  <a:lnTo>
                    <a:pt x="6299314" y="1077595"/>
                  </a:lnTo>
                  <a:lnTo>
                    <a:pt x="6262230" y="1049680"/>
                  </a:lnTo>
                  <a:lnTo>
                    <a:pt x="6224714" y="1022121"/>
                  </a:lnTo>
                  <a:lnTo>
                    <a:pt x="6186754" y="994905"/>
                  </a:lnTo>
                  <a:lnTo>
                    <a:pt x="6148362" y="968044"/>
                  </a:lnTo>
                  <a:lnTo>
                    <a:pt x="6109563" y="941527"/>
                  </a:lnTo>
                  <a:lnTo>
                    <a:pt x="6070358" y="915377"/>
                  </a:lnTo>
                  <a:lnTo>
                    <a:pt x="6030747" y="889571"/>
                  </a:lnTo>
                  <a:lnTo>
                    <a:pt x="5990768" y="864133"/>
                  </a:lnTo>
                  <a:lnTo>
                    <a:pt x="5950394" y="839038"/>
                  </a:lnTo>
                  <a:lnTo>
                    <a:pt x="5909665" y="814298"/>
                  </a:lnTo>
                  <a:lnTo>
                    <a:pt x="5868581" y="789927"/>
                  </a:lnTo>
                  <a:lnTo>
                    <a:pt x="5827153" y="765898"/>
                  </a:lnTo>
                  <a:lnTo>
                    <a:pt x="5785383" y="742238"/>
                  </a:lnTo>
                  <a:lnTo>
                    <a:pt x="5743295" y="718934"/>
                  </a:lnTo>
                  <a:lnTo>
                    <a:pt x="5700890" y="695985"/>
                  </a:lnTo>
                  <a:lnTo>
                    <a:pt x="5658167" y="673404"/>
                  </a:lnTo>
                  <a:lnTo>
                    <a:pt x="5615165" y="651179"/>
                  </a:lnTo>
                  <a:lnTo>
                    <a:pt x="5571871" y="629310"/>
                  </a:lnTo>
                  <a:lnTo>
                    <a:pt x="5528297" y="607809"/>
                  </a:lnTo>
                  <a:lnTo>
                    <a:pt x="5484469" y="586663"/>
                  </a:lnTo>
                  <a:lnTo>
                    <a:pt x="5440375" y="565886"/>
                  </a:lnTo>
                  <a:lnTo>
                    <a:pt x="5396039" y="545465"/>
                  </a:lnTo>
                  <a:lnTo>
                    <a:pt x="5351475" y="525411"/>
                  </a:lnTo>
                  <a:lnTo>
                    <a:pt x="5306669" y="505726"/>
                  </a:lnTo>
                  <a:lnTo>
                    <a:pt x="5261661" y="486410"/>
                  </a:lnTo>
                  <a:lnTo>
                    <a:pt x="5216449" y="467448"/>
                  </a:lnTo>
                  <a:lnTo>
                    <a:pt x="5171033" y="448868"/>
                  </a:lnTo>
                  <a:lnTo>
                    <a:pt x="5125440" y="430644"/>
                  </a:lnTo>
                  <a:lnTo>
                    <a:pt x="5079670" y="412788"/>
                  </a:lnTo>
                  <a:lnTo>
                    <a:pt x="5033734" y="395300"/>
                  </a:lnTo>
                  <a:lnTo>
                    <a:pt x="4987645" y="378193"/>
                  </a:lnTo>
                  <a:lnTo>
                    <a:pt x="4941405" y="361442"/>
                  </a:lnTo>
                  <a:lnTo>
                    <a:pt x="4895037" y="345059"/>
                  </a:lnTo>
                  <a:lnTo>
                    <a:pt x="4848542" y="329057"/>
                  </a:lnTo>
                  <a:lnTo>
                    <a:pt x="4801933" y="313423"/>
                  </a:lnTo>
                  <a:lnTo>
                    <a:pt x="4755223" y="298157"/>
                  </a:lnTo>
                  <a:lnTo>
                    <a:pt x="4708410" y="283273"/>
                  </a:lnTo>
                  <a:lnTo>
                    <a:pt x="4661522" y="268757"/>
                  </a:lnTo>
                  <a:lnTo>
                    <a:pt x="4614557" y="254622"/>
                  </a:lnTo>
                  <a:lnTo>
                    <a:pt x="4567517" y="240855"/>
                  </a:lnTo>
                  <a:lnTo>
                    <a:pt x="4520438" y="227457"/>
                  </a:lnTo>
                  <a:lnTo>
                    <a:pt x="4473308" y="214439"/>
                  </a:lnTo>
                  <a:lnTo>
                    <a:pt x="4426140" y="201803"/>
                  </a:lnTo>
                  <a:lnTo>
                    <a:pt x="4378947" y="189547"/>
                  </a:lnTo>
                  <a:lnTo>
                    <a:pt x="4331741" y="177660"/>
                  </a:lnTo>
                  <a:lnTo>
                    <a:pt x="4284535" y="166154"/>
                  </a:lnTo>
                  <a:lnTo>
                    <a:pt x="4237329" y="155028"/>
                  </a:lnTo>
                  <a:lnTo>
                    <a:pt x="4190149" y="144284"/>
                  </a:lnTo>
                  <a:lnTo>
                    <a:pt x="4142981" y="133921"/>
                  </a:lnTo>
                  <a:lnTo>
                    <a:pt x="4095864" y="123939"/>
                  </a:lnTo>
                  <a:lnTo>
                    <a:pt x="4048785" y="114325"/>
                  </a:lnTo>
                  <a:lnTo>
                    <a:pt x="4001757" y="105105"/>
                  </a:lnTo>
                  <a:lnTo>
                    <a:pt x="3954805" y="96266"/>
                  </a:lnTo>
                  <a:lnTo>
                    <a:pt x="3907917" y="87820"/>
                  </a:lnTo>
                  <a:lnTo>
                    <a:pt x="3861130" y="79743"/>
                  </a:lnTo>
                  <a:lnTo>
                    <a:pt x="3814432" y="72059"/>
                  </a:lnTo>
                  <a:lnTo>
                    <a:pt x="3767836" y="64757"/>
                  </a:lnTo>
                  <a:lnTo>
                    <a:pt x="3721354" y="57848"/>
                  </a:lnTo>
                  <a:lnTo>
                    <a:pt x="3675011" y="51320"/>
                  </a:lnTo>
                  <a:lnTo>
                    <a:pt x="3628796" y="45173"/>
                  </a:lnTo>
                  <a:lnTo>
                    <a:pt x="3582720" y="39420"/>
                  </a:lnTo>
                  <a:lnTo>
                    <a:pt x="3536810" y="34061"/>
                  </a:lnTo>
                  <a:lnTo>
                    <a:pt x="3491065" y="29083"/>
                  </a:lnTo>
                  <a:lnTo>
                    <a:pt x="3445497" y="24498"/>
                  </a:lnTo>
                  <a:lnTo>
                    <a:pt x="3400120" y="20307"/>
                  </a:lnTo>
                  <a:lnTo>
                    <a:pt x="3354933" y="16497"/>
                  </a:lnTo>
                  <a:lnTo>
                    <a:pt x="3309950" y="13093"/>
                  </a:lnTo>
                  <a:lnTo>
                    <a:pt x="3265195" y="10071"/>
                  </a:lnTo>
                  <a:lnTo>
                    <a:pt x="3220656" y="7442"/>
                  </a:lnTo>
                  <a:lnTo>
                    <a:pt x="3176359" y="5207"/>
                  </a:lnTo>
                  <a:lnTo>
                    <a:pt x="3132302" y="3365"/>
                  </a:lnTo>
                  <a:lnTo>
                    <a:pt x="3088513" y="1930"/>
                  </a:lnTo>
                  <a:lnTo>
                    <a:pt x="3044977" y="876"/>
                  </a:lnTo>
                  <a:lnTo>
                    <a:pt x="3001734" y="215"/>
                  </a:lnTo>
                  <a:lnTo>
                    <a:pt x="2952610" y="0"/>
                  </a:lnTo>
                  <a:lnTo>
                    <a:pt x="2903588" y="381"/>
                  </a:lnTo>
                  <a:lnTo>
                    <a:pt x="2854655" y="1358"/>
                  </a:lnTo>
                  <a:lnTo>
                    <a:pt x="2805823" y="2921"/>
                  </a:lnTo>
                  <a:lnTo>
                    <a:pt x="2757119" y="5080"/>
                  </a:lnTo>
                  <a:lnTo>
                    <a:pt x="2708529" y="7823"/>
                  </a:lnTo>
                  <a:lnTo>
                    <a:pt x="2660078" y="11137"/>
                  </a:lnTo>
                  <a:lnTo>
                    <a:pt x="2611755" y="15049"/>
                  </a:lnTo>
                  <a:lnTo>
                    <a:pt x="2563596" y="19532"/>
                  </a:lnTo>
                  <a:lnTo>
                    <a:pt x="2515590" y="24587"/>
                  </a:lnTo>
                  <a:lnTo>
                    <a:pt x="2467762" y="30213"/>
                  </a:lnTo>
                  <a:lnTo>
                    <a:pt x="2420112" y="36410"/>
                  </a:lnTo>
                  <a:lnTo>
                    <a:pt x="2372639" y="43167"/>
                  </a:lnTo>
                  <a:lnTo>
                    <a:pt x="2325370" y="50495"/>
                  </a:lnTo>
                  <a:lnTo>
                    <a:pt x="2278316" y="58381"/>
                  </a:lnTo>
                  <a:lnTo>
                    <a:pt x="2231466" y="66814"/>
                  </a:lnTo>
                  <a:lnTo>
                    <a:pt x="2184844" y="75819"/>
                  </a:lnTo>
                  <a:lnTo>
                    <a:pt x="2138464" y="85356"/>
                  </a:lnTo>
                  <a:lnTo>
                    <a:pt x="2092312" y="95453"/>
                  </a:lnTo>
                  <a:lnTo>
                    <a:pt x="2046427" y="106095"/>
                  </a:lnTo>
                  <a:lnTo>
                    <a:pt x="2000796" y="117271"/>
                  </a:lnTo>
                  <a:lnTo>
                    <a:pt x="1955444" y="128993"/>
                  </a:lnTo>
                  <a:lnTo>
                    <a:pt x="1910359" y="141249"/>
                  </a:lnTo>
                  <a:lnTo>
                    <a:pt x="1865579" y="154038"/>
                  </a:lnTo>
                  <a:lnTo>
                    <a:pt x="1821078" y="167360"/>
                  </a:lnTo>
                  <a:lnTo>
                    <a:pt x="1776907" y="181203"/>
                  </a:lnTo>
                  <a:lnTo>
                    <a:pt x="1733042" y="195580"/>
                  </a:lnTo>
                  <a:lnTo>
                    <a:pt x="1689506" y="210477"/>
                  </a:lnTo>
                  <a:lnTo>
                    <a:pt x="1646301" y="225894"/>
                  </a:lnTo>
                  <a:lnTo>
                    <a:pt x="1603451" y="241820"/>
                  </a:lnTo>
                  <a:lnTo>
                    <a:pt x="1560944" y="258267"/>
                  </a:lnTo>
                  <a:lnTo>
                    <a:pt x="1518805" y="275209"/>
                  </a:lnTo>
                  <a:lnTo>
                    <a:pt x="1477035" y="292671"/>
                  </a:lnTo>
                  <a:lnTo>
                    <a:pt x="1435658" y="310642"/>
                  </a:lnTo>
                  <a:lnTo>
                    <a:pt x="1394663" y="329107"/>
                  </a:lnTo>
                  <a:lnTo>
                    <a:pt x="1354074" y="348068"/>
                  </a:lnTo>
                  <a:lnTo>
                    <a:pt x="1313891" y="367525"/>
                  </a:lnTo>
                  <a:lnTo>
                    <a:pt x="1274127" y="387477"/>
                  </a:lnTo>
                  <a:lnTo>
                    <a:pt x="1234782" y="407911"/>
                  </a:lnTo>
                  <a:lnTo>
                    <a:pt x="1195895" y="428840"/>
                  </a:lnTo>
                  <a:lnTo>
                    <a:pt x="1157439" y="450253"/>
                  </a:lnTo>
                  <a:lnTo>
                    <a:pt x="1119441" y="472147"/>
                  </a:lnTo>
                  <a:lnTo>
                    <a:pt x="1081913" y="494512"/>
                  </a:lnTo>
                  <a:lnTo>
                    <a:pt x="1044854" y="517359"/>
                  </a:lnTo>
                  <a:lnTo>
                    <a:pt x="1008278" y="540677"/>
                  </a:lnTo>
                  <a:lnTo>
                    <a:pt x="972197" y="564464"/>
                  </a:lnTo>
                  <a:lnTo>
                    <a:pt x="936625" y="588721"/>
                  </a:lnTo>
                  <a:lnTo>
                    <a:pt x="901547" y="613435"/>
                  </a:lnTo>
                  <a:lnTo>
                    <a:pt x="867003" y="638606"/>
                  </a:lnTo>
                  <a:lnTo>
                    <a:pt x="832993" y="664248"/>
                  </a:lnTo>
                  <a:lnTo>
                    <a:pt x="799503" y="690333"/>
                  </a:lnTo>
                  <a:lnTo>
                    <a:pt x="766572" y="716876"/>
                  </a:lnTo>
                  <a:lnTo>
                    <a:pt x="734199" y="743864"/>
                  </a:lnTo>
                  <a:lnTo>
                    <a:pt x="702398" y="771296"/>
                  </a:lnTo>
                  <a:lnTo>
                    <a:pt x="671169" y="799172"/>
                  </a:lnTo>
                  <a:lnTo>
                    <a:pt x="640524" y="827481"/>
                  </a:lnTo>
                  <a:lnTo>
                    <a:pt x="610463" y="856234"/>
                  </a:lnTo>
                  <a:lnTo>
                    <a:pt x="581012" y="885431"/>
                  </a:lnTo>
                  <a:lnTo>
                    <a:pt x="552183" y="915047"/>
                  </a:lnTo>
                  <a:lnTo>
                    <a:pt x="523963" y="945095"/>
                  </a:lnTo>
                  <a:lnTo>
                    <a:pt x="496379" y="975563"/>
                  </a:lnTo>
                  <a:lnTo>
                    <a:pt x="469442" y="1006462"/>
                  </a:lnTo>
                  <a:lnTo>
                    <a:pt x="443153" y="1037767"/>
                  </a:lnTo>
                  <a:lnTo>
                    <a:pt x="417512" y="1069505"/>
                  </a:lnTo>
                  <a:lnTo>
                    <a:pt x="392544" y="1101648"/>
                  </a:lnTo>
                  <a:lnTo>
                    <a:pt x="368261" y="1134198"/>
                  </a:lnTo>
                  <a:lnTo>
                    <a:pt x="344652" y="1167168"/>
                  </a:lnTo>
                  <a:lnTo>
                    <a:pt x="321754" y="1200531"/>
                  </a:lnTo>
                  <a:lnTo>
                    <a:pt x="299554" y="1234300"/>
                  </a:lnTo>
                  <a:lnTo>
                    <a:pt x="278066" y="1268463"/>
                  </a:lnTo>
                  <a:lnTo>
                    <a:pt x="257302" y="1303032"/>
                  </a:lnTo>
                  <a:lnTo>
                    <a:pt x="237274" y="1337983"/>
                  </a:lnTo>
                  <a:lnTo>
                    <a:pt x="217982" y="1373339"/>
                  </a:lnTo>
                  <a:lnTo>
                    <a:pt x="199440" y="1409065"/>
                  </a:lnTo>
                  <a:lnTo>
                    <a:pt x="181660" y="1445183"/>
                  </a:lnTo>
                  <a:lnTo>
                    <a:pt x="164655" y="1481683"/>
                  </a:lnTo>
                  <a:lnTo>
                    <a:pt x="148424" y="1518564"/>
                  </a:lnTo>
                  <a:lnTo>
                    <a:pt x="132981" y="1555826"/>
                  </a:lnTo>
                  <a:lnTo>
                    <a:pt x="118338" y="1593443"/>
                  </a:lnTo>
                  <a:lnTo>
                    <a:pt x="104508" y="1631442"/>
                  </a:lnTo>
                  <a:lnTo>
                    <a:pt x="91478" y="1669808"/>
                  </a:lnTo>
                  <a:lnTo>
                    <a:pt x="79286" y="1708531"/>
                  </a:lnTo>
                  <a:lnTo>
                    <a:pt x="67919" y="1747621"/>
                  </a:lnTo>
                  <a:lnTo>
                    <a:pt x="57404" y="1787067"/>
                  </a:lnTo>
                  <a:lnTo>
                    <a:pt x="47739" y="1826869"/>
                  </a:lnTo>
                  <a:lnTo>
                    <a:pt x="38938" y="1867027"/>
                  </a:lnTo>
                  <a:lnTo>
                    <a:pt x="31000" y="1907527"/>
                  </a:lnTo>
                  <a:lnTo>
                    <a:pt x="23939" y="1948383"/>
                  </a:lnTo>
                  <a:lnTo>
                    <a:pt x="17780" y="1989569"/>
                  </a:lnTo>
                  <a:lnTo>
                    <a:pt x="12522" y="2031098"/>
                  </a:lnTo>
                  <a:lnTo>
                    <a:pt x="8166" y="2072970"/>
                  </a:lnTo>
                  <a:lnTo>
                    <a:pt x="4724" y="2115185"/>
                  </a:lnTo>
                  <a:lnTo>
                    <a:pt x="2209" y="2157717"/>
                  </a:lnTo>
                  <a:lnTo>
                    <a:pt x="635" y="2200579"/>
                  </a:lnTo>
                  <a:lnTo>
                    <a:pt x="0" y="2243772"/>
                  </a:lnTo>
                  <a:lnTo>
                    <a:pt x="317" y="2287282"/>
                  </a:lnTo>
                  <a:lnTo>
                    <a:pt x="1612" y="2331123"/>
                  </a:lnTo>
                  <a:lnTo>
                    <a:pt x="3860" y="2375268"/>
                  </a:lnTo>
                  <a:lnTo>
                    <a:pt x="7112" y="2419743"/>
                  </a:lnTo>
                  <a:lnTo>
                    <a:pt x="11341" y="2464511"/>
                  </a:lnTo>
                  <a:lnTo>
                    <a:pt x="16573" y="2509596"/>
                  </a:lnTo>
                  <a:lnTo>
                    <a:pt x="22809" y="2554986"/>
                  </a:lnTo>
                  <a:lnTo>
                    <a:pt x="30073" y="2600680"/>
                  </a:lnTo>
                  <a:lnTo>
                    <a:pt x="38354" y="2646680"/>
                  </a:lnTo>
                  <a:lnTo>
                    <a:pt x="47688" y="2692971"/>
                  </a:lnTo>
                  <a:lnTo>
                    <a:pt x="58051" y="2739555"/>
                  </a:lnTo>
                  <a:lnTo>
                    <a:pt x="69481" y="2786418"/>
                  </a:lnTo>
                  <a:lnTo>
                    <a:pt x="82880" y="2836900"/>
                  </a:lnTo>
                  <a:lnTo>
                    <a:pt x="97218" y="2886672"/>
                  </a:lnTo>
                  <a:lnTo>
                    <a:pt x="112496" y="2935770"/>
                  </a:lnTo>
                  <a:lnTo>
                    <a:pt x="128663" y="2984182"/>
                  </a:lnTo>
                  <a:lnTo>
                    <a:pt x="145745" y="3031921"/>
                  </a:lnTo>
                  <a:lnTo>
                    <a:pt x="163703" y="3078988"/>
                  </a:lnTo>
                  <a:lnTo>
                    <a:pt x="182524" y="3125368"/>
                  </a:lnTo>
                  <a:lnTo>
                    <a:pt x="202209" y="3171101"/>
                  </a:lnTo>
                  <a:lnTo>
                    <a:pt x="222732" y="3216160"/>
                  </a:lnTo>
                  <a:lnTo>
                    <a:pt x="244068" y="3260560"/>
                  </a:lnTo>
                  <a:lnTo>
                    <a:pt x="266230" y="3304298"/>
                  </a:lnTo>
                  <a:lnTo>
                    <a:pt x="289179" y="3347389"/>
                  </a:lnTo>
                  <a:lnTo>
                    <a:pt x="312915" y="3389820"/>
                  </a:lnTo>
                  <a:lnTo>
                    <a:pt x="337413" y="3431616"/>
                  </a:lnTo>
                  <a:lnTo>
                    <a:pt x="362673" y="3472777"/>
                  </a:lnTo>
                  <a:lnTo>
                    <a:pt x="388658" y="3513290"/>
                  </a:lnTo>
                  <a:lnTo>
                    <a:pt x="415378" y="3553168"/>
                  </a:lnTo>
                  <a:lnTo>
                    <a:pt x="442810" y="3592411"/>
                  </a:lnTo>
                  <a:lnTo>
                    <a:pt x="470928" y="3631044"/>
                  </a:lnTo>
                  <a:lnTo>
                    <a:pt x="499732" y="3669042"/>
                  </a:lnTo>
                  <a:lnTo>
                    <a:pt x="529196" y="3706418"/>
                  </a:lnTo>
                  <a:lnTo>
                    <a:pt x="559320" y="3743185"/>
                  </a:lnTo>
                  <a:lnTo>
                    <a:pt x="590080" y="3779329"/>
                  </a:lnTo>
                  <a:lnTo>
                    <a:pt x="621461" y="3814876"/>
                  </a:lnTo>
                  <a:lnTo>
                    <a:pt x="653453" y="3849814"/>
                  </a:lnTo>
                  <a:lnTo>
                    <a:pt x="686041" y="3884142"/>
                  </a:lnTo>
                  <a:lnTo>
                    <a:pt x="719213" y="3917886"/>
                  </a:lnTo>
                  <a:lnTo>
                    <a:pt x="752944" y="3951020"/>
                  </a:lnTo>
                  <a:lnTo>
                    <a:pt x="787222" y="3983571"/>
                  </a:lnTo>
                  <a:lnTo>
                    <a:pt x="822045" y="4015536"/>
                  </a:lnTo>
                  <a:lnTo>
                    <a:pt x="857389" y="4046931"/>
                  </a:lnTo>
                  <a:lnTo>
                    <a:pt x="893229" y="4077728"/>
                  </a:lnTo>
                  <a:lnTo>
                    <a:pt x="929576" y="4107954"/>
                  </a:lnTo>
                  <a:lnTo>
                    <a:pt x="966406" y="4137609"/>
                  </a:lnTo>
                  <a:lnTo>
                    <a:pt x="1003693" y="4166692"/>
                  </a:lnTo>
                  <a:lnTo>
                    <a:pt x="1041425" y="4195216"/>
                  </a:lnTo>
                  <a:lnTo>
                    <a:pt x="1079601" y="4223182"/>
                  </a:lnTo>
                  <a:lnTo>
                    <a:pt x="1118196" y="4250588"/>
                  </a:lnTo>
                  <a:lnTo>
                    <a:pt x="1157198" y="4277436"/>
                  </a:lnTo>
                  <a:lnTo>
                    <a:pt x="1196594" y="4303738"/>
                  </a:lnTo>
                  <a:lnTo>
                    <a:pt x="1236357" y="4329481"/>
                  </a:lnTo>
                  <a:lnTo>
                    <a:pt x="1276502" y="4354690"/>
                  </a:lnTo>
                  <a:lnTo>
                    <a:pt x="1316990" y="4379366"/>
                  </a:lnTo>
                  <a:lnTo>
                    <a:pt x="1357807" y="4403496"/>
                  </a:lnTo>
                  <a:lnTo>
                    <a:pt x="1398943" y="4427105"/>
                  </a:lnTo>
                  <a:lnTo>
                    <a:pt x="1440395" y="4450181"/>
                  </a:lnTo>
                  <a:lnTo>
                    <a:pt x="1482140" y="4472724"/>
                  </a:lnTo>
                  <a:lnTo>
                    <a:pt x="1524152" y="4494758"/>
                  </a:lnTo>
                  <a:lnTo>
                    <a:pt x="1566430" y="4516272"/>
                  </a:lnTo>
                  <a:lnTo>
                    <a:pt x="1608963" y="4537265"/>
                  </a:lnTo>
                  <a:lnTo>
                    <a:pt x="1651723" y="4557763"/>
                  </a:lnTo>
                  <a:lnTo>
                    <a:pt x="1694700" y="4577740"/>
                  </a:lnTo>
                  <a:lnTo>
                    <a:pt x="1737893" y="4597222"/>
                  </a:lnTo>
                  <a:lnTo>
                    <a:pt x="1781263" y="4616208"/>
                  </a:lnTo>
                  <a:lnTo>
                    <a:pt x="1824824" y="4634687"/>
                  </a:lnTo>
                  <a:lnTo>
                    <a:pt x="1868538" y="4652683"/>
                  </a:lnTo>
                  <a:lnTo>
                    <a:pt x="1912404" y="4670196"/>
                  </a:lnTo>
                  <a:lnTo>
                    <a:pt x="1956396" y="4687214"/>
                  </a:lnTo>
                  <a:lnTo>
                    <a:pt x="2000516" y="4703750"/>
                  </a:lnTo>
                  <a:lnTo>
                    <a:pt x="2044738" y="4719815"/>
                  </a:lnTo>
                  <a:lnTo>
                    <a:pt x="2089048" y="4735411"/>
                  </a:lnTo>
                  <a:lnTo>
                    <a:pt x="2133422" y="4750536"/>
                  </a:lnTo>
                  <a:lnTo>
                    <a:pt x="2177872" y="4765192"/>
                  </a:lnTo>
                  <a:lnTo>
                    <a:pt x="2222360" y="4779391"/>
                  </a:lnTo>
                  <a:lnTo>
                    <a:pt x="2266886" y="4793119"/>
                  </a:lnTo>
                  <a:lnTo>
                    <a:pt x="2311438" y="4806404"/>
                  </a:lnTo>
                  <a:lnTo>
                    <a:pt x="2355977" y="4819231"/>
                  </a:lnTo>
                  <a:lnTo>
                    <a:pt x="2400516" y="4831613"/>
                  </a:lnTo>
                  <a:lnTo>
                    <a:pt x="2445029" y="4843551"/>
                  </a:lnTo>
                  <a:lnTo>
                    <a:pt x="2489492" y="4855045"/>
                  </a:lnTo>
                  <a:lnTo>
                    <a:pt x="2533916" y="4866106"/>
                  </a:lnTo>
                  <a:lnTo>
                    <a:pt x="2578252" y="4876736"/>
                  </a:lnTo>
                  <a:lnTo>
                    <a:pt x="2622524" y="4886934"/>
                  </a:lnTo>
                  <a:lnTo>
                    <a:pt x="2666682" y="4896713"/>
                  </a:lnTo>
                  <a:lnTo>
                    <a:pt x="2710738" y="4906061"/>
                  </a:lnTo>
                  <a:lnTo>
                    <a:pt x="2754668" y="4915001"/>
                  </a:lnTo>
                  <a:lnTo>
                    <a:pt x="2798457" y="4923510"/>
                  </a:lnTo>
                  <a:lnTo>
                    <a:pt x="2842095" y="4931626"/>
                  </a:lnTo>
                  <a:lnTo>
                    <a:pt x="2885554" y="4939322"/>
                  </a:lnTo>
                  <a:lnTo>
                    <a:pt x="2928836" y="4946624"/>
                  </a:lnTo>
                  <a:lnTo>
                    <a:pt x="2971914" y="4953520"/>
                  </a:lnTo>
                  <a:lnTo>
                    <a:pt x="3014776" y="4960023"/>
                  </a:lnTo>
                  <a:lnTo>
                    <a:pt x="3057423" y="4966132"/>
                  </a:lnTo>
                  <a:lnTo>
                    <a:pt x="3099816" y="4971847"/>
                  </a:lnTo>
                  <a:lnTo>
                    <a:pt x="3141954" y="4977181"/>
                  </a:lnTo>
                  <a:lnTo>
                    <a:pt x="3183826" y="4982134"/>
                  </a:lnTo>
                  <a:lnTo>
                    <a:pt x="3225419" y="4986706"/>
                  </a:lnTo>
                  <a:lnTo>
                    <a:pt x="3266706" y="4990909"/>
                  </a:lnTo>
                  <a:lnTo>
                    <a:pt x="3307677" y="4994745"/>
                  </a:lnTo>
                  <a:lnTo>
                    <a:pt x="3348329" y="4998199"/>
                  </a:lnTo>
                  <a:lnTo>
                    <a:pt x="3388626" y="5001298"/>
                  </a:lnTo>
                  <a:lnTo>
                    <a:pt x="3428568" y="5004041"/>
                  </a:lnTo>
                  <a:lnTo>
                    <a:pt x="3468154" y="5006429"/>
                  </a:lnTo>
                  <a:lnTo>
                    <a:pt x="3507333" y="5008461"/>
                  </a:lnTo>
                  <a:lnTo>
                    <a:pt x="3546132" y="5010137"/>
                  </a:lnTo>
                  <a:lnTo>
                    <a:pt x="3584498" y="5011471"/>
                  </a:lnTo>
                  <a:lnTo>
                    <a:pt x="3659949" y="5013134"/>
                  </a:lnTo>
                  <a:lnTo>
                    <a:pt x="3696995" y="5013452"/>
                  </a:lnTo>
                  <a:lnTo>
                    <a:pt x="3765105" y="5013363"/>
                  </a:lnTo>
                  <a:lnTo>
                    <a:pt x="3835641" y="5012474"/>
                  </a:lnTo>
                  <a:lnTo>
                    <a:pt x="3908437" y="5010747"/>
                  </a:lnTo>
                  <a:lnTo>
                    <a:pt x="3983367" y="5008143"/>
                  </a:lnTo>
                  <a:lnTo>
                    <a:pt x="4060291" y="5004625"/>
                  </a:lnTo>
                  <a:lnTo>
                    <a:pt x="4139069" y="5000155"/>
                  </a:lnTo>
                  <a:lnTo>
                    <a:pt x="4219562" y="4994681"/>
                  </a:lnTo>
                  <a:lnTo>
                    <a:pt x="4301617" y="4988166"/>
                  </a:lnTo>
                  <a:lnTo>
                    <a:pt x="4385119" y="4980571"/>
                  </a:lnTo>
                  <a:lnTo>
                    <a:pt x="4469904" y="4971872"/>
                  </a:lnTo>
                  <a:lnTo>
                    <a:pt x="4512742" y="4967084"/>
                  </a:lnTo>
                  <a:lnTo>
                    <a:pt x="4555845" y="4962004"/>
                  </a:lnTo>
                  <a:lnTo>
                    <a:pt x="4599203" y="4956619"/>
                  </a:lnTo>
                  <a:lnTo>
                    <a:pt x="4642802" y="4950930"/>
                  </a:lnTo>
                  <a:lnTo>
                    <a:pt x="4686605" y="4944935"/>
                  </a:lnTo>
                  <a:lnTo>
                    <a:pt x="4730623" y="4938623"/>
                  </a:lnTo>
                  <a:lnTo>
                    <a:pt x="4774819" y="4931994"/>
                  </a:lnTo>
                  <a:lnTo>
                    <a:pt x="4819180" y="4925047"/>
                  </a:lnTo>
                  <a:lnTo>
                    <a:pt x="4863693" y="4917757"/>
                  </a:lnTo>
                  <a:lnTo>
                    <a:pt x="4908334" y="4910137"/>
                  </a:lnTo>
                  <a:lnTo>
                    <a:pt x="4953089" y="4902174"/>
                  </a:lnTo>
                  <a:lnTo>
                    <a:pt x="4997945" y="4893869"/>
                  </a:lnTo>
                  <a:lnTo>
                    <a:pt x="5042878" y="4885207"/>
                  </a:lnTo>
                  <a:lnTo>
                    <a:pt x="5087874" y="4876203"/>
                  </a:lnTo>
                  <a:lnTo>
                    <a:pt x="5132908" y="4866830"/>
                  </a:lnTo>
                  <a:lnTo>
                    <a:pt x="5177968" y="4857089"/>
                  </a:lnTo>
                  <a:lnTo>
                    <a:pt x="5223040" y="4846980"/>
                  </a:lnTo>
                  <a:lnTo>
                    <a:pt x="5268099" y="4836490"/>
                  </a:lnTo>
                  <a:lnTo>
                    <a:pt x="5313134" y="4825631"/>
                  </a:lnTo>
                  <a:lnTo>
                    <a:pt x="5358130" y="4814379"/>
                  </a:lnTo>
                  <a:lnTo>
                    <a:pt x="5403050" y="4802733"/>
                  </a:lnTo>
                  <a:lnTo>
                    <a:pt x="5447906" y="4790706"/>
                  </a:lnTo>
                  <a:lnTo>
                    <a:pt x="5492661" y="4778260"/>
                  </a:lnTo>
                  <a:lnTo>
                    <a:pt x="5537301" y="4765421"/>
                  </a:lnTo>
                  <a:lnTo>
                    <a:pt x="5581815" y="4752162"/>
                  </a:lnTo>
                  <a:lnTo>
                    <a:pt x="5626176" y="4738497"/>
                  </a:lnTo>
                  <a:lnTo>
                    <a:pt x="5670372" y="4724400"/>
                  </a:lnTo>
                  <a:lnTo>
                    <a:pt x="5714377" y="4709884"/>
                  </a:lnTo>
                  <a:lnTo>
                    <a:pt x="5758192" y="4694936"/>
                  </a:lnTo>
                  <a:lnTo>
                    <a:pt x="5801779" y="4679543"/>
                  </a:lnTo>
                  <a:lnTo>
                    <a:pt x="5845137" y="4663719"/>
                  </a:lnTo>
                  <a:lnTo>
                    <a:pt x="5888240" y="4647450"/>
                  </a:lnTo>
                  <a:lnTo>
                    <a:pt x="5931078" y="4630725"/>
                  </a:lnTo>
                  <a:lnTo>
                    <a:pt x="5973623" y="4613541"/>
                  </a:lnTo>
                  <a:lnTo>
                    <a:pt x="6015850" y="4595901"/>
                  </a:lnTo>
                  <a:lnTo>
                    <a:pt x="6057773" y="4577791"/>
                  </a:lnTo>
                  <a:lnTo>
                    <a:pt x="6099340" y="4559211"/>
                  </a:lnTo>
                  <a:lnTo>
                    <a:pt x="6140551" y="4540148"/>
                  </a:lnTo>
                  <a:lnTo>
                    <a:pt x="6181395" y="4520616"/>
                  </a:lnTo>
                  <a:lnTo>
                    <a:pt x="6221831" y="4500588"/>
                  </a:lnTo>
                  <a:lnTo>
                    <a:pt x="6261874" y="4480077"/>
                  </a:lnTo>
                  <a:lnTo>
                    <a:pt x="6301473" y="4459059"/>
                  </a:lnTo>
                  <a:lnTo>
                    <a:pt x="6340640" y="4437545"/>
                  </a:lnTo>
                  <a:lnTo>
                    <a:pt x="6379337" y="4415523"/>
                  </a:lnTo>
                  <a:lnTo>
                    <a:pt x="6417551" y="4392981"/>
                  </a:lnTo>
                  <a:lnTo>
                    <a:pt x="6455270" y="4369930"/>
                  </a:lnTo>
                  <a:lnTo>
                    <a:pt x="6492468" y="4346359"/>
                  </a:lnTo>
                  <a:lnTo>
                    <a:pt x="6529133" y="4322254"/>
                  </a:lnTo>
                  <a:lnTo>
                    <a:pt x="6565252" y="4297629"/>
                  </a:lnTo>
                  <a:lnTo>
                    <a:pt x="6600812" y="4272458"/>
                  </a:lnTo>
                  <a:lnTo>
                    <a:pt x="6635775" y="4246740"/>
                  </a:lnTo>
                  <a:lnTo>
                    <a:pt x="6670129" y="4220476"/>
                  </a:lnTo>
                  <a:lnTo>
                    <a:pt x="6703873" y="4193667"/>
                  </a:lnTo>
                  <a:lnTo>
                    <a:pt x="6736982" y="4166298"/>
                  </a:lnTo>
                  <a:lnTo>
                    <a:pt x="6769430" y="4138371"/>
                  </a:lnTo>
                  <a:lnTo>
                    <a:pt x="6801205" y="4109872"/>
                  </a:lnTo>
                  <a:lnTo>
                    <a:pt x="6832282" y="4080802"/>
                  </a:lnTo>
                  <a:lnTo>
                    <a:pt x="6862661" y="4051147"/>
                  </a:lnTo>
                  <a:lnTo>
                    <a:pt x="6892315" y="4020909"/>
                  </a:lnTo>
                  <a:lnTo>
                    <a:pt x="6921220" y="3990098"/>
                  </a:lnTo>
                  <a:lnTo>
                    <a:pt x="6949364" y="3958679"/>
                  </a:lnTo>
                  <a:lnTo>
                    <a:pt x="6976732" y="3926675"/>
                  </a:lnTo>
                  <a:lnTo>
                    <a:pt x="7003313" y="3894061"/>
                  </a:lnTo>
                  <a:lnTo>
                    <a:pt x="7029069" y="3860838"/>
                  </a:lnTo>
                  <a:lnTo>
                    <a:pt x="7053999" y="3827005"/>
                  </a:lnTo>
                  <a:lnTo>
                    <a:pt x="7078078" y="3792550"/>
                  </a:lnTo>
                  <a:lnTo>
                    <a:pt x="7101306" y="3757472"/>
                  </a:lnTo>
                  <a:lnTo>
                    <a:pt x="7123633" y="3721773"/>
                  </a:lnTo>
                  <a:lnTo>
                    <a:pt x="7145071" y="3685425"/>
                  </a:lnTo>
                  <a:lnTo>
                    <a:pt x="7165594" y="3648456"/>
                  </a:lnTo>
                  <a:lnTo>
                    <a:pt x="7185177" y="3610838"/>
                  </a:lnTo>
                  <a:lnTo>
                    <a:pt x="7203795" y="3572573"/>
                  </a:lnTo>
                  <a:lnTo>
                    <a:pt x="7221461" y="3533648"/>
                  </a:lnTo>
                  <a:lnTo>
                    <a:pt x="7238136" y="3494074"/>
                  </a:lnTo>
                  <a:lnTo>
                    <a:pt x="7253795" y="3453828"/>
                  </a:lnTo>
                  <a:lnTo>
                    <a:pt x="7268438" y="3412921"/>
                  </a:lnTo>
                  <a:lnTo>
                    <a:pt x="7282053" y="3371329"/>
                  </a:lnTo>
                  <a:lnTo>
                    <a:pt x="7294600" y="3329076"/>
                  </a:lnTo>
                  <a:lnTo>
                    <a:pt x="7306069" y="3286125"/>
                  </a:lnTo>
                  <a:lnTo>
                    <a:pt x="7316444" y="3242487"/>
                  </a:lnTo>
                  <a:lnTo>
                    <a:pt x="7325715" y="3198164"/>
                  </a:lnTo>
                  <a:lnTo>
                    <a:pt x="7333856" y="3153130"/>
                  </a:lnTo>
                  <a:lnTo>
                    <a:pt x="7340854" y="3107398"/>
                  </a:lnTo>
                  <a:lnTo>
                    <a:pt x="7346683" y="3060954"/>
                  </a:lnTo>
                  <a:lnTo>
                    <a:pt x="7351344" y="3013811"/>
                  </a:lnTo>
                  <a:lnTo>
                    <a:pt x="7354798" y="2965932"/>
                  </a:lnTo>
                  <a:lnTo>
                    <a:pt x="7357046" y="2917329"/>
                  </a:lnTo>
                  <a:lnTo>
                    <a:pt x="7358050" y="2868003"/>
                  </a:lnTo>
                  <a:close/>
                </a:path>
              </a:pathLst>
            </a:custGeom>
            <a:solidFill>
              <a:srgbClr val="10B6F4"/>
            </a:solidFill>
          </p:spPr>
          <p:txBody>
            <a:bodyPr wrap="square" lIns="0" tIns="0" rIns="0" bIns="0" rtlCol="0"/>
            <a:lstStyle/>
            <a:p>
              <a:endParaRPr/>
            </a:p>
          </p:txBody>
        </p:sp>
        <p:sp>
          <p:nvSpPr>
            <p:cNvPr id="18" name="object 18"/>
            <p:cNvSpPr/>
            <p:nvPr/>
          </p:nvSpPr>
          <p:spPr>
            <a:xfrm>
              <a:off x="3459588" y="0"/>
              <a:ext cx="8732520" cy="6858000"/>
            </a:xfrm>
            <a:custGeom>
              <a:avLst/>
              <a:gdLst/>
              <a:ahLst/>
              <a:cxnLst/>
              <a:rect l="l" t="t" r="r" b="b"/>
              <a:pathLst>
                <a:path w="8732520" h="6858000">
                  <a:moveTo>
                    <a:pt x="7141190" y="0"/>
                  </a:moveTo>
                  <a:lnTo>
                    <a:pt x="3425856" y="0"/>
                  </a:lnTo>
                  <a:lnTo>
                    <a:pt x="3313042" y="29159"/>
                  </a:lnTo>
                  <a:lnTo>
                    <a:pt x="3255401" y="46015"/>
                  </a:lnTo>
                  <a:lnTo>
                    <a:pt x="3198220" y="63187"/>
                  </a:lnTo>
                  <a:lnTo>
                    <a:pt x="3141515" y="80663"/>
                  </a:lnTo>
                  <a:lnTo>
                    <a:pt x="3085299" y="98433"/>
                  </a:lnTo>
                  <a:lnTo>
                    <a:pt x="3029587" y="116487"/>
                  </a:lnTo>
                  <a:lnTo>
                    <a:pt x="2974391" y="134816"/>
                  </a:lnTo>
                  <a:lnTo>
                    <a:pt x="2919728" y="153409"/>
                  </a:lnTo>
                  <a:lnTo>
                    <a:pt x="2865609" y="172255"/>
                  </a:lnTo>
                  <a:lnTo>
                    <a:pt x="2812051" y="191345"/>
                  </a:lnTo>
                  <a:lnTo>
                    <a:pt x="2759066" y="210668"/>
                  </a:lnTo>
                  <a:lnTo>
                    <a:pt x="2706669" y="230215"/>
                  </a:lnTo>
                  <a:lnTo>
                    <a:pt x="2654873" y="249975"/>
                  </a:lnTo>
                  <a:lnTo>
                    <a:pt x="2603694" y="269938"/>
                  </a:lnTo>
                  <a:lnTo>
                    <a:pt x="2553145" y="290093"/>
                  </a:lnTo>
                  <a:lnTo>
                    <a:pt x="2503241" y="310432"/>
                  </a:lnTo>
                  <a:lnTo>
                    <a:pt x="2453994" y="330942"/>
                  </a:lnTo>
                  <a:lnTo>
                    <a:pt x="2405421" y="351615"/>
                  </a:lnTo>
                  <a:lnTo>
                    <a:pt x="2357533" y="372440"/>
                  </a:lnTo>
                  <a:lnTo>
                    <a:pt x="2310347" y="393407"/>
                  </a:lnTo>
                  <a:lnTo>
                    <a:pt x="2263875" y="414506"/>
                  </a:lnTo>
                  <a:lnTo>
                    <a:pt x="2218132" y="435727"/>
                  </a:lnTo>
                  <a:lnTo>
                    <a:pt x="2173131" y="457059"/>
                  </a:lnTo>
                  <a:lnTo>
                    <a:pt x="2128888" y="478492"/>
                  </a:lnTo>
                  <a:lnTo>
                    <a:pt x="2085416" y="500017"/>
                  </a:lnTo>
                  <a:lnTo>
                    <a:pt x="2042730" y="521623"/>
                  </a:lnTo>
                  <a:lnTo>
                    <a:pt x="2000842" y="543299"/>
                  </a:lnTo>
                  <a:lnTo>
                    <a:pt x="1959768" y="565036"/>
                  </a:lnTo>
                  <a:lnTo>
                    <a:pt x="1919522" y="586824"/>
                  </a:lnTo>
                  <a:lnTo>
                    <a:pt x="1880117" y="608652"/>
                  </a:lnTo>
                  <a:lnTo>
                    <a:pt x="1841568" y="630510"/>
                  </a:lnTo>
                  <a:lnTo>
                    <a:pt x="1803889" y="652388"/>
                  </a:lnTo>
                  <a:lnTo>
                    <a:pt x="1767093" y="674276"/>
                  </a:lnTo>
                  <a:lnTo>
                    <a:pt x="1731196" y="696164"/>
                  </a:lnTo>
                  <a:lnTo>
                    <a:pt x="1696211" y="718041"/>
                  </a:lnTo>
                  <a:lnTo>
                    <a:pt x="1662152" y="739898"/>
                  </a:lnTo>
                  <a:lnTo>
                    <a:pt x="1629034" y="761724"/>
                  </a:lnTo>
                  <a:lnTo>
                    <a:pt x="1596870" y="783509"/>
                  </a:lnTo>
                  <a:lnTo>
                    <a:pt x="1538230" y="824957"/>
                  </a:lnTo>
                  <a:lnTo>
                    <a:pt x="1483428" y="866208"/>
                  </a:lnTo>
                  <a:lnTo>
                    <a:pt x="1428787" y="909837"/>
                  </a:lnTo>
                  <a:lnTo>
                    <a:pt x="1374362" y="955786"/>
                  </a:lnTo>
                  <a:lnTo>
                    <a:pt x="1320207" y="1003995"/>
                  </a:lnTo>
                  <a:lnTo>
                    <a:pt x="1266376" y="1054405"/>
                  </a:lnTo>
                  <a:lnTo>
                    <a:pt x="1212925" y="1106956"/>
                  </a:lnTo>
                  <a:lnTo>
                    <a:pt x="1159907" y="1161589"/>
                  </a:lnTo>
                  <a:lnTo>
                    <a:pt x="1133578" y="1189667"/>
                  </a:lnTo>
                  <a:lnTo>
                    <a:pt x="1107377" y="1218244"/>
                  </a:lnTo>
                  <a:lnTo>
                    <a:pt x="1081312" y="1247312"/>
                  </a:lnTo>
                  <a:lnTo>
                    <a:pt x="1055390" y="1276862"/>
                  </a:lnTo>
                  <a:lnTo>
                    <a:pt x="1029617" y="1306889"/>
                  </a:lnTo>
                  <a:lnTo>
                    <a:pt x="1004000" y="1337385"/>
                  </a:lnTo>
                  <a:lnTo>
                    <a:pt x="978546" y="1368341"/>
                  </a:lnTo>
                  <a:lnTo>
                    <a:pt x="953262" y="1399751"/>
                  </a:lnTo>
                  <a:lnTo>
                    <a:pt x="928154" y="1431607"/>
                  </a:lnTo>
                  <a:lnTo>
                    <a:pt x="903230" y="1463902"/>
                  </a:lnTo>
                  <a:lnTo>
                    <a:pt x="878496" y="1496628"/>
                  </a:lnTo>
                  <a:lnTo>
                    <a:pt x="853958" y="1529778"/>
                  </a:lnTo>
                  <a:lnTo>
                    <a:pt x="829625" y="1563345"/>
                  </a:lnTo>
                  <a:lnTo>
                    <a:pt x="805502" y="1597321"/>
                  </a:lnTo>
                  <a:lnTo>
                    <a:pt x="781597" y="1631698"/>
                  </a:lnTo>
                  <a:lnTo>
                    <a:pt x="757916" y="1666470"/>
                  </a:lnTo>
                  <a:lnTo>
                    <a:pt x="734466" y="1701628"/>
                  </a:lnTo>
                  <a:lnTo>
                    <a:pt x="711254" y="1737166"/>
                  </a:lnTo>
                  <a:lnTo>
                    <a:pt x="688287" y="1773076"/>
                  </a:lnTo>
                  <a:lnTo>
                    <a:pt x="665571" y="1809350"/>
                  </a:lnTo>
                  <a:lnTo>
                    <a:pt x="643114" y="1845981"/>
                  </a:lnTo>
                  <a:lnTo>
                    <a:pt x="620922" y="1882962"/>
                  </a:lnTo>
                  <a:lnTo>
                    <a:pt x="599001" y="1920285"/>
                  </a:lnTo>
                  <a:lnTo>
                    <a:pt x="577360" y="1957943"/>
                  </a:lnTo>
                  <a:lnTo>
                    <a:pt x="556004" y="1995928"/>
                  </a:lnTo>
                  <a:lnTo>
                    <a:pt x="534940" y="2034233"/>
                  </a:lnTo>
                  <a:lnTo>
                    <a:pt x="514176" y="2072851"/>
                  </a:lnTo>
                  <a:lnTo>
                    <a:pt x="493718" y="2111774"/>
                  </a:lnTo>
                  <a:lnTo>
                    <a:pt x="473573" y="2150994"/>
                  </a:lnTo>
                  <a:lnTo>
                    <a:pt x="453747" y="2190505"/>
                  </a:lnTo>
                  <a:lnTo>
                    <a:pt x="434248" y="2230298"/>
                  </a:lnTo>
                  <a:lnTo>
                    <a:pt x="415082" y="2270367"/>
                  </a:lnTo>
                  <a:lnTo>
                    <a:pt x="396256" y="2310704"/>
                  </a:lnTo>
                  <a:lnTo>
                    <a:pt x="377777" y="2351301"/>
                  </a:lnTo>
                  <a:lnTo>
                    <a:pt x="359652" y="2392151"/>
                  </a:lnTo>
                  <a:lnTo>
                    <a:pt x="341888" y="2433247"/>
                  </a:lnTo>
                  <a:lnTo>
                    <a:pt x="324491" y="2474582"/>
                  </a:lnTo>
                  <a:lnTo>
                    <a:pt x="307468" y="2516147"/>
                  </a:lnTo>
                  <a:lnTo>
                    <a:pt x="290826" y="2557935"/>
                  </a:lnTo>
                  <a:lnTo>
                    <a:pt x="274572" y="2599939"/>
                  </a:lnTo>
                  <a:lnTo>
                    <a:pt x="258712" y="2642152"/>
                  </a:lnTo>
                  <a:lnTo>
                    <a:pt x="243254" y="2684566"/>
                  </a:lnTo>
                  <a:lnTo>
                    <a:pt x="228205" y="2727174"/>
                  </a:lnTo>
                  <a:lnTo>
                    <a:pt x="213570" y="2769968"/>
                  </a:lnTo>
                  <a:lnTo>
                    <a:pt x="199357" y="2812941"/>
                  </a:lnTo>
                  <a:lnTo>
                    <a:pt x="185573" y="2856085"/>
                  </a:lnTo>
                  <a:lnTo>
                    <a:pt x="172225" y="2899393"/>
                  </a:lnTo>
                  <a:lnTo>
                    <a:pt x="159319" y="2942857"/>
                  </a:lnTo>
                  <a:lnTo>
                    <a:pt x="146862" y="2986471"/>
                  </a:lnTo>
                  <a:lnTo>
                    <a:pt x="134861" y="3030227"/>
                  </a:lnTo>
                  <a:lnTo>
                    <a:pt x="123323" y="3074116"/>
                  </a:lnTo>
                  <a:lnTo>
                    <a:pt x="112255" y="3118133"/>
                  </a:lnTo>
                  <a:lnTo>
                    <a:pt x="101663" y="3162269"/>
                  </a:lnTo>
                  <a:lnTo>
                    <a:pt x="91554" y="3206516"/>
                  </a:lnTo>
                  <a:lnTo>
                    <a:pt x="81935" y="3250869"/>
                  </a:lnTo>
                  <a:lnTo>
                    <a:pt x="72813" y="3295318"/>
                  </a:lnTo>
                  <a:lnTo>
                    <a:pt x="64195" y="3339857"/>
                  </a:lnTo>
                  <a:lnTo>
                    <a:pt x="56087" y="3384479"/>
                  </a:lnTo>
                  <a:lnTo>
                    <a:pt x="48497" y="3429175"/>
                  </a:lnTo>
                  <a:lnTo>
                    <a:pt x="41431" y="3473939"/>
                  </a:lnTo>
                  <a:lnTo>
                    <a:pt x="34895" y="3518763"/>
                  </a:lnTo>
                  <a:lnTo>
                    <a:pt x="28898" y="3563639"/>
                  </a:lnTo>
                  <a:lnTo>
                    <a:pt x="23445" y="3608560"/>
                  </a:lnTo>
                  <a:lnTo>
                    <a:pt x="18543" y="3653519"/>
                  </a:lnTo>
                  <a:lnTo>
                    <a:pt x="14200" y="3698508"/>
                  </a:lnTo>
                  <a:lnTo>
                    <a:pt x="10422" y="3743521"/>
                  </a:lnTo>
                  <a:lnTo>
                    <a:pt x="7215" y="3788548"/>
                  </a:lnTo>
                  <a:lnTo>
                    <a:pt x="4588" y="3833584"/>
                  </a:lnTo>
                  <a:lnTo>
                    <a:pt x="2545" y="3878620"/>
                  </a:lnTo>
                  <a:lnTo>
                    <a:pt x="1095" y="3923649"/>
                  </a:lnTo>
                  <a:lnTo>
                    <a:pt x="244" y="3968664"/>
                  </a:lnTo>
                  <a:lnTo>
                    <a:pt x="0" y="4013657"/>
                  </a:lnTo>
                  <a:lnTo>
                    <a:pt x="367" y="4058621"/>
                  </a:lnTo>
                  <a:lnTo>
                    <a:pt x="1355" y="4103549"/>
                  </a:lnTo>
                  <a:lnTo>
                    <a:pt x="2968" y="4148432"/>
                  </a:lnTo>
                  <a:lnTo>
                    <a:pt x="5215" y="4193264"/>
                  </a:lnTo>
                  <a:lnTo>
                    <a:pt x="8102" y="4238037"/>
                  </a:lnTo>
                  <a:lnTo>
                    <a:pt x="11636" y="4282744"/>
                  </a:lnTo>
                  <a:lnTo>
                    <a:pt x="15823" y="4327377"/>
                  </a:lnTo>
                  <a:lnTo>
                    <a:pt x="20671" y="4371929"/>
                  </a:lnTo>
                  <a:lnTo>
                    <a:pt x="26186" y="4416393"/>
                  </a:lnTo>
                  <a:lnTo>
                    <a:pt x="32375" y="4460760"/>
                  </a:lnTo>
                  <a:lnTo>
                    <a:pt x="39245" y="4505024"/>
                  </a:lnTo>
                  <a:lnTo>
                    <a:pt x="46802" y="4549178"/>
                  </a:lnTo>
                  <a:lnTo>
                    <a:pt x="55055" y="4593213"/>
                  </a:lnTo>
                  <a:lnTo>
                    <a:pt x="64008" y="4637122"/>
                  </a:lnTo>
                  <a:lnTo>
                    <a:pt x="73670" y="4680898"/>
                  </a:lnTo>
                  <a:lnTo>
                    <a:pt x="84046" y="4724533"/>
                  </a:lnTo>
                  <a:lnTo>
                    <a:pt x="95145" y="4768021"/>
                  </a:lnTo>
                  <a:lnTo>
                    <a:pt x="106972" y="4811353"/>
                  </a:lnTo>
                  <a:lnTo>
                    <a:pt x="119534" y="4854522"/>
                  </a:lnTo>
                  <a:lnTo>
                    <a:pt x="132839" y="4897521"/>
                  </a:lnTo>
                  <a:lnTo>
                    <a:pt x="146893" y="4940343"/>
                  </a:lnTo>
                  <a:lnTo>
                    <a:pt x="161702" y="4982979"/>
                  </a:lnTo>
                  <a:lnTo>
                    <a:pt x="177274" y="5025423"/>
                  </a:lnTo>
                  <a:lnTo>
                    <a:pt x="193616" y="5067666"/>
                  </a:lnTo>
                  <a:lnTo>
                    <a:pt x="210734" y="5109703"/>
                  </a:lnTo>
                  <a:lnTo>
                    <a:pt x="228635" y="5151524"/>
                  </a:lnTo>
                  <a:lnTo>
                    <a:pt x="247326" y="5193123"/>
                  </a:lnTo>
                  <a:lnTo>
                    <a:pt x="266814" y="5234493"/>
                  </a:lnTo>
                  <a:lnTo>
                    <a:pt x="287106" y="5275625"/>
                  </a:lnTo>
                  <a:lnTo>
                    <a:pt x="308207" y="5316513"/>
                  </a:lnTo>
                  <a:lnTo>
                    <a:pt x="330126" y="5357149"/>
                  </a:lnTo>
                  <a:lnTo>
                    <a:pt x="352869" y="5397525"/>
                  </a:lnTo>
                  <a:lnTo>
                    <a:pt x="376443" y="5437635"/>
                  </a:lnTo>
                  <a:lnTo>
                    <a:pt x="400855" y="5477470"/>
                  </a:lnTo>
                  <a:lnTo>
                    <a:pt x="426111" y="5517024"/>
                  </a:lnTo>
                  <a:lnTo>
                    <a:pt x="452218" y="5556288"/>
                  </a:lnTo>
                  <a:lnTo>
                    <a:pt x="479183" y="5595256"/>
                  </a:lnTo>
                  <a:lnTo>
                    <a:pt x="507013" y="5633920"/>
                  </a:lnTo>
                  <a:lnTo>
                    <a:pt x="535715" y="5672273"/>
                  </a:lnTo>
                  <a:lnTo>
                    <a:pt x="565296" y="5710307"/>
                  </a:lnTo>
                  <a:lnTo>
                    <a:pt x="595761" y="5748015"/>
                  </a:lnTo>
                  <a:lnTo>
                    <a:pt x="627119" y="5785389"/>
                  </a:lnTo>
                  <a:lnTo>
                    <a:pt x="659376" y="5822422"/>
                  </a:lnTo>
                  <a:lnTo>
                    <a:pt x="692539" y="5859106"/>
                  </a:lnTo>
                  <a:lnTo>
                    <a:pt x="726614" y="5895434"/>
                  </a:lnTo>
                  <a:lnTo>
                    <a:pt x="761609" y="5931399"/>
                  </a:lnTo>
                  <a:lnTo>
                    <a:pt x="797530" y="5966993"/>
                  </a:lnTo>
                  <a:lnTo>
                    <a:pt x="834384" y="6002209"/>
                  </a:lnTo>
                  <a:lnTo>
                    <a:pt x="872178" y="6037040"/>
                  </a:lnTo>
                  <a:lnTo>
                    <a:pt x="909160" y="6069979"/>
                  </a:lnTo>
                  <a:lnTo>
                    <a:pt x="946654" y="6102320"/>
                  </a:lnTo>
                  <a:lnTo>
                    <a:pt x="984651" y="6134069"/>
                  </a:lnTo>
                  <a:lnTo>
                    <a:pt x="1023143" y="6165227"/>
                  </a:lnTo>
                  <a:lnTo>
                    <a:pt x="1062121" y="6195798"/>
                  </a:lnTo>
                  <a:lnTo>
                    <a:pt x="1101577" y="6225786"/>
                  </a:lnTo>
                  <a:lnTo>
                    <a:pt x="1141504" y="6255193"/>
                  </a:lnTo>
                  <a:lnTo>
                    <a:pt x="1181891" y="6284023"/>
                  </a:lnTo>
                  <a:lnTo>
                    <a:pt x="1222732" y="6312280"/>
                  </a:lnTo>
                  <a:lnTo>
                    <a:pt x="1264017" y="6339966"/>
                  </a:lnTo>
                  <a:lnTo>
                    <a:pt x="1305739" y="6367085"/>
                  </a:lnTo>
                  <a:lnTo>
                    <a:pt x="1347888" y="6393640"/>
                  </a:lnTo>
                  <a:lnTo>
                    <a:pt x="1390457" y="6419634"/>
                  </a:lnTo>
                  <a:lnTo>
                    <a:pt x="1433437" y="6445072"/>
                  </a:lnTo>
                  <a:lnTo>
                    <a:pt x="1476820" y="6469955"/>
                  </a:lnTo>
                  <a:lnTo>
                    <a:pt x="1520597" y="6494288"/>
                  </a:lnTo>
                  <a:lnTo>
                    <a:pt x="1564760" y="6518074"/>
                  </a:lnTo>
                  <a:lnTo>
                    <a:pt x="1609301" y="6541316"/>
                  </a:lnTo>
                  <a:lnTo>
                    <a:pt x="1654211" y="6564017"/>
                  </a:lnTo>
                  <a:lnTo>
                    <a:pt x="1699482" y="6586180"/>
                  </a:lnTo>
                  <a:lnTo>
                    <a:pt x="1745105" y="6607810"/>
                  </a:lnTo>
                  <a:lnTo>
                    <a:pt x="1791073" y="6628909"/>
                  </a:lnTo>
                  <a:lnTo>
                    <a:pt x="1837376" y="6649480"/>
                  </a:lnTo>
                  <a:lnTo>
                    <a:pt x="1884007" y="6669528"/>
                  </a:lnTo>
                  <a:lnTo>
                    <a:pt x="1930957" y="6689054"/>
                  </a:lnTo>
                  <a:lnTo>
                    <a:pt x="1978217" y="6708063"/>
                  </a:lnTo>
                  <a:lnTo>
                    <a:pt x="2025780" y="6726558"/>
                  </a:lnTo>
                  <a:lnTo>
                    <a:pt x="2073637" y="6744542"/>
                  </a:lnTo>
                  <a:lnTo>
                    <a:pt x="2121779" y="6762018"/>
                  </a:lnTo>
                  <a:lnTo>
                    <a:pt x="2170198" y="6778990"/>
                  </a:lnTo>
                  <a:lnTo>
                    <a:pt x="2218886" y="6795461"/>
                  </a:lnTo>
                  <a:lnTo>
                    <a:pt x="2422950" y="6857998"/>
                  </a:lnTo>
                  <a:lnTo>
                    <a:pt x="5965170" y="6857998"/>
                  </a:lnTo>
                  <a:lnTo>
                    <a:pt x="6037116" y="6841292"/>
                  </a:lnTo>
                  <a:lnTo>
                    <a:pt x="6093382" y="6826060"/>
                  </a:lnTo>
                  <a:lnTo>
                    <a:pt x="6149038" y="6810436"/>
                  </a:lnTo>
                  <a:lnTo>
                    <a:pt x="6204069" y="6794427"/>
                  </a:lnTo>
                  <a:lnTo>
                    <a:pt x="6258457" y="6778040"/>
                  </a:lnTo>
                  <a:lnTo>
                    <a:pt x="6312185" y="6761281"/>
                  </a:lnTo>
                  <a:lnTo>
                    <a:pt x="6365237" y="6744157"/>
                  </a:lnTo>
                  <a:lnTo>
                    <a:pt x="6417594" y="6726675"/>
                  </a:lnTo>
                  <a:lnTo>
                    <a:pt x="6469240" y="6708842"/>
                  </a:lnTo>
                  <a:lnTo>
                    <a:pt x="6520159" y="6690663"/>
                  </a:lnTo>
                  <a:lnTo>
                    <a:pt x="6570333" y="6672146"/>
                  </a:lnTo>
                  <a:lnTo>
                    <a:pt x="6619745" y="6653298"/>
                  </a:lnTo>
                  <a:lnTo>
                    <a:pt x="6668379" y="6634125"/>
                  </a:lnTo>
                  <a:lnTo>
                    <a:pt x="6716217" y="6614634"/>
                  </a:lnTo>
                  <a:lnTo>
                    <a:pt x="6763243" y="6594831"/>
                  </a:lnTo>
                  <a:lnTo>
                    <a:pt x="6809439" y="6574724"/>
                  </a:lnTo>
                  <a:lnTo>
                    <a:pt x="6854788" y="6554319"/>
                  </a:lnTo>
                  <a:lnTo>
                    <a:pt x="6899275" y="6533622"/>
                  </a:lnTo>
                  <a:lnTo>
                    <a:pt x="6942880" y="6512641"/>
                  </a:lnTo>
                  <a:lnTo>
                    <a:pt x="6985589" y="6491381"/>
                  </a:lnTo>
                  <a:lnTo>
                    <a:pt x="7027383" y="6469851"/>
                  </a:lnTo>
                  <a:lnTo>
                    <a:pt x="7068246" y="6448056"/>
                  </a:lnTo>
                  <a:lnTo>
                    <a:pt x="7108161" y="6426003"/>
                  </a:lnTo>
                  <a:lnTo>
                    <a:pt x="7147111" y="6403699"/>
                  </a:lnTo>
                  <a:lnTo>
                    <a:pt x="7185078" y="6381151"/>
                  </a:lnTo>
                  <a:lnTo>
                    <a:pt x="7222046" y="6358365"/>
                  </a:lnTo>
                  <a:lnTo>
                    <a:pt x="7257999" y="6335348"/>
                  </a:lnTo>
                  <a:lnTo>
                    <a:pt x="7292918" y="6312106"/>
                  </a:lnTo>
                  <a:lnTo>
                    <a:pt x="7326788" y="6288647"/>
                  </a:lnTo>
                  <a:lnTo>
                    <a:pt x="7360201" y="6264655"/>
                  </a:lnTo>
                  <a:lnTo>
                    <a:pt x="7393754" y="6239819"/>
                  </a:lnTo>
                  <a:lnTo>
                    <a:pt x="7427431" y="6214148"/>
                  </a:lnTo>
                  <a:lnTo>
                    <a:pt x="7461216" y="6187654"/>
                  </a:lnTo>
                  <a:lnTo>
                    <a:pt x="7495094" y="6160347"/>
                  </a:lnTo>
                  <a:lnTo>
                    <a:pt x="7529048" y="6132237"/>
                  </a:lnTo>
                  <a:lnTo>
                    <a:pt x="7563062" y="6103335"/>
                  </a:lnTo>
                  <a:lnTo>
                    <a:pt x="7597122" y="6073652"/>
                  </a:lnTo>
                  <a:lnTo>
                    <a:pt x="7631211" y="6043198"/>
                  </a:lnTo>
                  <a:lnTo>
                    <a:pt x="7665313" y="6011983"/>
                  </a:lnTo>
                  <a:lnTo>
                    <a:pt x="7699413" y="5980019"/>
                  </a:lnTo>
                  <a:lnTo>
                    <a:pt x="7733494" y="5947316"/>
                  </a:lnTo>
                  <a:lnTo>
                    <a:pt x="7767542" y="5913884"/>
                  </a:lnTo>
                  <a:lnTo>
                    <a:pt x="7801540" y="5879735"/>
                  </a:lnTo>
                  <a:lnTo>
                    <a:pt x="7835472" y="5844877"/>
                  </a:lnTo>
                  <a:lnTo>
                    <a:pt x="7869323" y="5809323"/>
                  </a:lnTo>
                  <a:lnTo>
                    <a:pt x="7903077" y="5773083"/>
                  </a:lnTo>
                  <a:lnTo>
                    <a:pt x="7936718" y="5736167"/>
                  </a:lnTo>
                  <a:lnTo>
                    <a:pt x="7970231" y="5698586"/>
                  </a:lnTo>
                  <a:lnTo>
                    <a:pt x="8003599" y="5660350"/>
                  </a:lnTo>
                  <a:lnTo>
                    <a:pt x="8036807" y="5621470"/>
                  </a:lnTo>
                  <a:lnTo>
                    <a:pt x="8069839" y="5581957"/>
                  </a:lnTo>
                  <a:lnTo>
                    <a:pt x="8102679" y="5541820"/>
                  </a:lnTo>
                  <a:lnTo>
                    <a:pt x="8135311" y="5501072"/>
                  </a:lnTo>
                  <a:lnTo>
                    <a:pt x="8167721" y="5459721"/>
                  </a:lnTo>
                  <a:lnTo>
                    <a:pt x="8199891" y="5417780"/>
                  </a:lnTo>
                  <a:lnTo>
                    <a:pt x="8231806" y="5375257"/>
                  </a:lnTo>
                  <a:lnTo>
                    <a:pt x="8263450" y="5332165"/>
                  </a:lnTo>
                  <a:lnTo>
                    <a:pt x="8294809" y="5288513"/>
                  </a:lnTo>
                  <a:lnTo>
                    <a:pt x="8325864" y="5244313"/>
                  </a:lnTo>
                  <a:lnTo>
                    <a:pt x="8356602" y="5199574"/>
                  </a:lnTo>
                  <a:lnTo>
                    <a:pt x="8387006" y="5154307"/>
                  </a:lnTo>
                  <a:lnTo>
                    <a:pt x="8417061" y="5108523"/>
                  </a:lnTo>
                  <a:lnTo>
                    <a:pt x="8446750" y="5062232"/>
                  </a:lnTo>
                  <a:lnTo>
                    <a:pt x="8476058" y="5015445"/>
                  </a:lnTo>
                  <a:lnTo>
                    <a:pt x="8504969" y="4968172"/>
                  </a:lnTo>
                  <a:lnTo>
                    <a:pt x="8533467" y="4920425"/>
                  </a:lnTo>
                  <a:lnTo>
                    <a:pt x="8561537" y="4872213"/>
                  </a:lnTo>
                  <a:lnTo>
                    <a:pt x="8589163" y="4823547"/>
                  </a:lnTo>
                  <a:lnTo>
                    <a:pt x="8616328" y="4774438"/>
                  </a:lnTo>
                  <a:lnTo>
                    <a:pt x="8643018" y="4724897"/>
                  </a:lnTo>
                  <a:lnTo>
                    <a:pt x="8669216" y="4674933"/>
                  </a:lnTo>
                  <a:lnTo>
                    <a:pt x="8732411" y="4539488"/>
                  </a:lnTo>
                  <a:lnTo>
                    <a:pt x="8732411" y="1286662"/>
                  </a:lnTo>
                  <a:lnTo>
                    <a:pt x="8639117" y="1137475"/>
                  </a:lnTo>
                  <a:lnTo>
                    <a:pt x="8612611" y="1098939"/>
                  </a:lnTo>
                  <a:lnTo>
                    <a:pt x="8585363" y="1060531"/>
                  </a:lnTo>
                  <a:lnTo>
                    <a:pt x="8557368" y="1022256"/>
                  </a:lnTo>
                  <a:lnTo>
                    <a:pt x="8528620" y="984117"/>
                  </a:lnTo>
                  <a:lnTo>
                    <a:pt x="8499114" y="946116"/>
                  </a:lnTo>
                  <a:lnTo>
                    <a:pt x="8468845" y="908259"/>
                  </a:lnTo>
                  <a:lnTo>
                    <a:pt x="8437807" y="870548"/>
                  </a:lnTo>
                  <a:lnTo>
                    <a:pt x="8405996" y="832987"/>
                  </a:lnTo>
                  <a:lnTo>
                    <a:pt x="8373406" y="795579"/>
                  </a:lnTo>
                  <a:lnTo>
                    <a:pt x="8340032" y="758329"/>
                  </a:lnTo>
                  <a:lnTo>
                    <a:pt x="8303406" y="722298"/>
                  </a:lnTo>
                  <a:lnTo>
                    <a:pt x="8266328" y="686998"/>
                  </a:lnTo>
                  <a:lnTo>
                    <a:pt x="8228806" y="652424"/>
                  </a:lnTo>
                  <a:lnTo>
                    <a:pt x="8190847" y="618571"/>
                  </a:lnTo>
                  <a:lnTo>
                    <a:pt x="8152457" y="585434"/>
                  </a:lnTo>
                  <a:lnTo>
                    <a:pt x="8113643" y="553008"/>
                  </a:lnTo>
                  <a:lnTo>
                    <a:pt x="8074414" y="521287"/>
                  </a:lnTo>
                  <a:lnTo>
                    <a:pt x="8034775" y="490267"/>
                  </a:lnTo>
                  <a:lnTo>
                    <a:pt x="7994733" y="459943"/>
                  </a:lnTo>
                  <a:lnTo>
                    <a:pt x="7954296" y="430310"/>
                  </a:lnTo>
                  <a:lnTo>
                    <a:pt x="7913471" y="401362"/>
                  </a:lnTo>
                  <a:lnTo>
                    <a:pt x="7872264" y="373095"/>
                  </a:lnTo>
                  <a:lnTo>
                    <a:pt x="7830683" y="345504"/>
                  </a:lnTo>
                  <a:lnTo>
                    <a:pt x="7788734" y="318583"/>
                  </a:lnTo>
                  <a:lnTo>
                    <a:pt x="7746425" y="292327"/>
                  </a:lnTo>
                  <a:lnTo>
                    <a:pt x="7703762" y="266732"/>
                  </a:lnTo>
                  <a:lnTo>
                    <a:pt x="7660753" y="241792"/>
                  </a:lnTo>
                  <a:lnTo>
                    <a:pt x="7617404" y="217503"/>
                  </a:lnTo>
                  <a:lnTo>
                    <a:pt x="7573723" y="193858"/>
                  </a:lnTo>
                  <a:lnTo>
                    <a:pt x="7529716" y="170855"/>
                  </a:lnTo>
                  <a:lnTo>
                    <a:pt x="7485391" y="148486"/>
                  </a:lnTo>
                  <a:lnTo>
                    <a:pt x="7440755" y="126747"/>
                  </a:lnTo>
                  <a:lnTo>
                    <a:pt x="7395814" y="105634"/>
                  </a:lnTo>
                  <a:lnTo>
                    <a:pt x="7350575" y="85140"/>
                  </a:lnTo>
                  <a:lnTo>
                    <a:pt x="7141190" y="0"/>
                  </a:lnTo>
                  <a:close/>
                </a:path>
              </a:pathLst>
            </a:custGeom>
            <a:solidFill>
              <a:srgbClr val="454545"/>
            </a:solidFill>
          </p:spPr>
          <p:txBody>
            <a:bodyPr wrap="square" lIns="0" tIns="0" rIns="0" bIns="0" rtlCol="0"/>
            <a:lstStyle/>
            <a:p>
              <a:endParaRPr/>
            </a:p>
          </p:txBody>
        </p:sp>
      </p:grpSp>
      <p:sp>
        <p:nvSpPr>
          <p:cNvPr id="19" name="object 19"/>
          <p:cNvSpPr txBox="1"/>
          <p:nvPr/>
        </p:nvSpPr>
        <p:spPr>
          <a:xfrm>
            <a:off x="1023619" y="3046477"/>
            <a:ext cx="1609090" cy="934085"/>
          </a:xfrm>
          <a:prstGeom prst="rect">
            <a:avLst/>
          </a:prstGeom>
        </p:spPr>
        <p:txBody>
          <a:bodyPr vert="horz" wrap="square" lIns="0" tIns="82550" rIns="0" bIns="0" rtlCol="0">
            <a:spAutoFit/>
          </a:bodyPr>
          <a:lstStyle/>
          <a:p>
            <a:pPr marL="12700" marR="5080">
              <a:lnSpc>
                <a:spcPts val="3310"/>
              </a:lnSpc>
              <a:spcBef>
                <a:spcPts val="650"/>
              </a:spcBef>
            </a:pPr>
            <a:r>
              <a:rPr sz="3200" spc="-285" dirty="0">
                <a:solidFill>
                  <a:srgbClr val="FFFEFF"/>
                </a:solidFill>
                <a:latin typeface="Trebuchet MS"/>
                <a:cs typeface="Trebuchet MS"/>
              </a:rPr>
              <a:t>Planering</a:t>
            </a:r>
            <a:r>
              <a:rPr sz="3200" spc="-620" dirty="0">
                <a:solidFill>
                  <a:srgbClr val="FFFEFF"/>
                </a:solidFill>
                <a:latin typeface="Trebuchet MS"/>
                <a:cs typeface="Trebuchet MS"/>
              </a:rPr>
              <a:t> </a:t>
            </a:r>
            <a:r>
              <a:rPr sz="3200" spc="-520" dirty="0">
                <a:solidFill>
                  <a:srgbClr val="FFFEFF"/>
                </a:solidFill>
                <a:latin typeface="Trebuchet MS"/>
                <a:cs typeface="Trebuchet MS"/>
              </a:rPr>
              <a:t>/  </a:t>
            </a:r>
            <a:r>
              <a:rPr sz="3200" spc="-315" dirty="0">
                <a:solidFill>
                  <a:srgbClr val="FFFEFF"/>
                </a:solidFill>
                <a:latin typeface="Trebuchet MS"/>
                <a:cs typeface="Trebuchet MS"/>
              </a:rPr>
              <a:t>Framtid</a:t>
            </a:r>
            <a:endParaRPr sz="3200">
              <a:latin typeface="Trebuchet MS"/>
              <a:cs typeface="Trebuchet MS"/>
            </a:endParaRPr>
          </a:p>
        </p:txBody>
      </p:sp>
      <p:sp>
        <p:nvSpPr>
          <p:cNvPr id="20" name="object 20"/>
          <p:cNvSpPr txBox="1">
            <a:spLocks noGrp="1"/>
          </p:cNvSpPr>
          <p:nvPr>
            <p:ph type="title"/>
          </p:nvPr>
        </p:nvSpPr>
        <p:spPr>
          <a:prstGeom prst="rect">
            <a:avLst/>
          </a:prstGeom>
        </p:spPr>
        <p:txBody>
          <a:bodyPr vert="horz" wrap="square" lIns="0" tIns="59434" rIns="0" bIns="0" rtlCol="0">
            <a:spAutoFit/>
          </a:bodyPr>
          <a:lstStyle/>
          <a:p>
            <a:pPr marL="4076065" marR="5080">
              <a:lnSpc>
                <a:spcPct val="120000"/>
              </a:lnSpc>
              <a:spcBef>
                <a:spcPts val="100"/>
              </a:spcBef>
            </a:pPr>
            <a:r>
              <a:rPr spc="20" dirty="0"/>
              <a:t>Utgå</a:t>
            </a:r>
            <a:r>
              <a:rPr spc="-105" dirty="0"/>
              <a:t> </a:t>
            </a:r>
            <a:r>
              <a:rPr spc="-10" dirty="0"/>
              <a:t>ifrån</a:t>
            </a:r>
            <a:r>
              <a:rPr spc="-90" dirty="0"/>
              <a:t> </a:t>
            </a:r>
            <a:r>
              <a:rPr spc="-5" dirty="0"/>
              <a:t>nuläget.</a:t>
            </a:r>
            <a:r>
              <a:rPr spc="-245" dirty="0"/>
              <a:t> </a:t>
            </a:r>
            <a:r>
              <a:rPr spc="5" dirty="0"/>
              <a:t>Identifiera</a:t>
            </a:r>
            <a:r>
              <a:rPr spc="-100" dirty="0"/>
              <a:t> </a:t>
            </a:r>
            <a:r>
              <a:rPr spc="10" dirty="0"/>
              <a:t>starka</a:t>
            </a:r>
            <a:r>
              <a:rPr spc="-105" dirty="0"/>
              <a:t> </a:t>
            </a:r>
            <a:r>
              <a:rPr spc="50" dirty="0"/>
              <a:t>och</a:t>
            </a:r>
            <a:r>
              <a:rPr spc="-90" dirty="0"/>
              <a:t> </a:t>
            </a:r>
            <a:r>
              <a:rPr spc="70" dirty="0"/>
              <a:t>svaga</a:t>
            </a:r>
            <a:r>
              <a:rPr spc="-105" dirty="0"/>
              <a:t> </a:t>
            </a:r>
            <a:r>
              <a:rPr spc="65" dirty="0"/>
              <a:t>sidorna</a:t>
            </a:r>
            <a:r>
              <a:rPr spc="-100" dirty="0"/>
              <a:t> </a:t>
            </a:r>
            <a:r>
              <a:rPr spc="45" dirty="0"/>
              <a:t>inom  </a:t>
            </a:r>
            <a:r>
              <a:rPr spc="30" dirty="0"/>
              <a:t>organisationen</a:t>
            </a:r>
            <a:r>
              <a:rPr spc="-95" dirty="0"/>
              <a:t> </a:t>
            </a:r>
            <a:r>
              <a:rPr spc="-5" dirty="0"/>
              <a:t>samt</a:t>
            </a:r>
            <a:r>
              <a:rPr spc="-100" dirty="0"/>
              <a:t> </a:t>
            </a:r>
            <a:r>
              <a:rPr spc="30" dirty="0"/>
              <a:t>position</a:t>
            </a:r>
            <a:r>
              <a:rPr spc="-90" dirty="0"/>
              <a:t> </a:t>
            </a:r>
            <a:r>
              <a:rPr spc="65" dirty="0"/>
              <a:t>på</a:t>
            </a:r>
            <a:r>
              <a:rPr spc="-100" dirty="0"/>
              <a:t> </a:t>
            </a:r>
            <a:r>
              <a:rPr spc="35" dirty="0"/>
              <a:t>marknaden.</a:t>
            </a:r>
          </a:p>
        </p:txBody>
      </p:sp>
      <p:sp>
        <p:nvSpPr>
          <p:cNvPr id="21" name="object 21"/>
          <p:cNvSpPr txBox="1"/>
          <p:nvPr/>
        </p:nvSpPr>
        <p:spPr>
          <a:xfrm>
            <a:off x="4925059" y="2767076"/>
            <a:ext cx="6256020" cy="2524125"/>
          </a:xfrm>
          <a:prstGeom prst="rect">
            <a:avLst/>
          </a:prstGeom>
        </p:spPr>
        <p:txBody>
          <a:bodyPr vert="horz" wrap="square" lIns="0" tIns="12700" rIns="0" bIns="0" rtlCol="0">
            <a:spAutoFit/>
          </a:bodyPr>
          <a:lstStyle/>
          <a:p>
            <a:pPr marL="241300" marR="512445" indent="-228600">
              <a:lnSpc>
                <a:spcPct val="121100"/>
              </a:lnSpc>
              <a:spcBef>
                <a:spcPts val="100"/>
              </a:spcBef>
              <a:buClr>
                <a:srgbClr val="10B6F4"/>
              </a:buClr>
              <a:buSzPct val="111111"/>
              <a:buFont typeface="Wingdings"/>
              <a:buChar char=""/>
              <a:tabLst>
                <a:tab pos="241300" algn="l"/>
              </a:tabLst>
            </a:pPr>
            <a:r>
              <a:rPr sz="1800" spc="55" dirty="0">
                <a:solidFill>
                  <a:srgbClr val="FFFFFF"/>
                </a:solidFill>
                <a:latin typeface="Trebuchet MS"/>
                <a:cs typeface="Trebuchet MS"/>
              </a:rPr>
              <a:t>Hur</a:t>
            </a:r>
            <a:r>
              <a:rPr sz="1800" spc="-100" dirty="0">
                <a:solidFill>
                  <a:srgbClr val="FFFFFF"/>
                </a:solidFill>
                <a:latin typeface="Trebuchet MS"/>
                <a:cs typeface="Trebuchet MS"/>
              </a:rPr>
              <a:t> </a:t>
            </a:r>
            <a:r>
              <a:rPr sz="1800" spc="50" dirty="0">
                <a:solidFill>
                  <a:srgbClr val="FFFFFF"/>
                </a:solidFill>
                <a:latin typeface="Trebuchet MS"/>
                <a:cs typeface="Trebuchet MS"/>
              </a:rPr>
              <a:t>omvärlden</a:t>
            </a:r>
            <a:r>
              <a:rPr sz="1800" spc="-95" dirty="0">
                <a:solidFill>
                  <a:srgbClr val="FFFFFF"/>
                </a:solidFill>
                <a:latin typeface="Trebuchet MS"/>
                <a:cs typeface="Trebuchet MS"/>
              </a:rPr>
              <a:t> </a:t>
            </a:r>
            <a:r>
              <a:rPr sz="1800" spc="55" dirty="0">
                <a:solidFill>
                  <a:srgbClr val="FFFFFF"/>
                </a:solidFill>
                <a:latin typeface="Trebuchet MS"/>
                <a:cs typeface="Trebuchet MS"/>
              </a:rPr>
              <a:t>påverkas</a:t>
            </a:r>
            <a:r>
              <a:rPr sz="1800" spc="-100" dirty="0">
                <a:solidFill>
                  <a:srgbClr val="FFFFFF"/>
                </a:solidFill>
                <a:latin typeface="Trebuchet MS"/>
                <a:cs typeface="Trebuchet MS"/>
              </a:rPr>
              <a:t> </a:t>
            </a:r>
            <a:r>
              <a:rPr sz="1800" spc="25" dirty="0">
                <a:solidFill>
                  <a:srgbClr val="FFFFFF"/>
                </a:solidFill>
                <a:latin typeface="Trebuchet MS"/>
                <a:cs typeface="Trebuchet MS"/>
              </a:rPr>
              <a:t>av</a:t>
            </a:r>
            <a:r>
              <a:rPr sz="1800" spc="-100" dirty="0">
                <a:solidFill>
                  <a:srgbClr val="FFFFFF"/>
                </a:solidFill>
                <a:latin typeface="Trebuchet MS"/>
                <a:cs typeface="Trebuchet MS"/>
              </a:rPr>
              <a:t> </a:t>
            </a:r>
            <a:r>
              <a:rPr sz="1800" spc="50" dirty="0">
                <a:solidFill>
                  <a:srgbClr val="FFFFFF"/>
                </a:solidFill>
                <a:latin typeface="Trebuchet MS"/>
                <a:cs typeface="Trebuchet MS"/>
              </a:rPr>
              <a:t>en</a:t>
            </a:r>
            <a:r>
              <a:rPr sz="1800" spc="-90" dirty="0">
                <a:solidFill>
                  <a:srgbClr val="FFFFFF"/>
                </a:solidFill>
                <a:latin typeface="Trebuchet MS"/>
                <a:cs typeface="Trebuchet MS"/>
              </a:rPr>
              <a:t> </a:t>
            </a:r>
            <a:r>
              <a:rPr sz="1800" spc="70" dirty="0">
                <a:solidFill>
                  <a:srgbClr val="FFFFFF"/>
                </a:solidFill>
                <a:latin typeface="Trebuchet MS"/>
                <a:cs typeface="Trebuchet MS"/>
              </a:rPr>
              <a:t>global</a:t>
            </a:r>
            <a:r>
              <a:rPr sz="1800" spc="-100" dirty="0">
                <a:solidFill>
                  <a:srgbClr val="FFFFFF"/>
                </a:solidFill>
                <a:latin typeface="Trebuchet MS"/>
                <a:cs typeface="Trebuchet MS"/>
              </a:rPr>
              <a:t> </a:t>
            </a:r>
            <a:r>
              <a:rPr sz="1800" spc="75" dirty="0">
                <a:solidFill>
                  <a:srgbClr val="FFFFFF"/>
                </a:solidFill>
                <a:latin typeface="Trebuchet MS"/>
                <a:cs typeface="Trebuchet MS"/>
              </a:rPr>
              <a:t>pandemi?</a:t>
            </a:r>
            <a:r>
              <a:rPr sz="1800" spc="-95" dirty="0">
                <a:solidFill>
                  <a:srgbClr val="FFFFFF"/>
                </a:solidFill>
                <a:latin typeface="Trebuchet MS"/>
                <a:cs typeface="Trebuchet MS"/>
              </a:rPr>
              <a:t> </a:t>
            </a:r>
            <a:r>
              <a:rPr sz="1800" spc="55" dirty="0">
                <a:solidFill>
                  <a:srgbClr val="FFFFFF"/>
                </a:solidFill>
                <a:latin typeface="Trebuchet MS"/>
                <a:cs typeface="Trebuchet MS"/>
              </a:rPr>
              <a:t>Hur  </a:t>
            </a:r>
            <a:r>
              <a:rPr sz="1800" spc="50" dirty="0">
                <a:solidFill>
                  <a:srgbClr val="FFFFFF"/>
                </a:solidFill>
                <a:latin typeface="Trebuchet MS"/>
                <a:cs typeface="Trebuchet MS"/>
              </a:rPr>
              <a:t>anpassar vi</a:t>
            </a:r>
            <a:r>
              <a:rPr sz="1800" spc="-245" dirty="0">
                <a:solidFill>
                  <a:srgbClr val="FFFFFF"/>
                </a:solidFill>
                <a:latin typeface="Trebuchet MS"/>
                <a:cs typeface="Trebuchet MS"/>
              </a:rPr>
              <a:t> </a:t>
            </a:r>
            <a:r>
              <a:rPr sz="1800" spc="110" dirty="0">
                <a:solidFill>
                  <a:srgbClr val="FFFFFF"/>
                </a:solidFill>
                <a:latin typeface="Trebuchet MS"/>
                <a:cs typeface="Trebuchet MS"/>
              </a:rPr>
              <a:t>oss?</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45" dirty="0">
                <a:solidFill>
                  <a:srgbClr val="FFFFFF"/>
                </a:solidFill>
                <a:latin typeface="Trebuchet MS"/>
                <a:cs typeface="Trebuchet MS"/>
              </a:rPr>
              <a:t>Vad</a:t>
            </a:r>
            <a:r>
              <a:rPr sz="1800" spc="-100" dirty="0">
                <a:solidFill>
                  <a:srgbClr val="FFFFFF"/>
                </a:solidFill>
                <a:latin typeface="Trebuchet MS"/>
                <a:cs typeface="Trebuchet MS"/>
              </a:rPr>
              <a:t> </a:t>
            </a:r>
            <a:r>
              <a:rPr sz="1800" spc="5" dirty="0">
                <a:solidFill>
                  <a:srgbClr val="FFFFFF"/>
                </a:solidFill>
                <a:latin typeface="Trebuchet MS"/>
                <a:cs typeface="Trebuchet MS"/>
              </a:rPr>
              <a:t>måste</a:t>
            </a:r>
            <a:r>
              <a:rPr sz="1800" spc="-90" dirty="0">
                <a:solidFill>
                  <a:srgbClr val="FFFFFF"/>
                </a:solidFill>
                <a:latin typeface="Trebuchet MS"/>
                <a:cs typeface="Trebuchet MS"/>
              </a:rPr>
              <a:t> </a:t>
            </a:r>
            <a:r>
              <a:rPr sz="1800" spc="25" dirty="0">
                <a:solidFill>
                  <a:srgbClr val="FFFFFF"/>
                </a:solidFill>
                <a:latin typeface="Trebuchet MS"/>
                <a:cs typeface="Trebuchet MS"/>
              </a:rPr>
              <a:t>förändras</a:t>
            </a:r>
            <a:r>
              <a:rPr sz="1800" spc="-95" dirty="0">
                <a:solidFill>
                  <a:srgbClr val="FFFFFF"/>
                </a:solidFill>
                <a:latin typeface="Trebuchet MS"/>
                <a:cs typeface="Trebuchet MS"/>
              </a:rPr>
              <a:t> </a:t>
            </a:r>
            <a:r>
              <a:rPr sz="1800" spc="-10" dirty="0">
                <a:solidFill>
                  <a:srgbClr val="FFFFFF"/>
                </a:solidFill>
                <a:latin typeface="Trebuchet MS"/>
                <a:cs typeface="Trebuchet MS"/>
              </a:rPr>
              <a:t>för</a:t>
            </a:r>
            <a:r>
              <a:rPr sz="1800" spc="-95" dirty="0">
                <a:solidFill>
                  <a:srgbClr val="FFFFFF"/>
                </a:solidFill>
                <a:latin typeface="Trebuchet MS"/>
                <a:cs typeface="Trebuchet MS"/>
              </a:rPr>
              <a:t> </a:t>
            </a:r>
            <a:r>
              <a:rPr sz="1800" spc="-120" dirty="0">
                <a:solidFill>
                  <a:srgbClr val="FFFFFF"/>
                </a:solidFill>
                <a:latin typeface="Trebuchet MS"/>
                <a:cs typeface="Trebuchet MS"/>
              </a:rPr>
              <a:t>att</a:t>
            </a:r>
            <a:r>
              <a:rPr sz="1800" spc="-100" dirty="0">
                <a:solidFill>
                  <a:srgbClr val="FFFFFF"/>
                </a:solidFill>
                <a:latin typeface="Trebuchet MS"/>
                <a:cs typeface="Trebuchet MS"/>
              </a:rPr>
              <a:t> </a:t>
            </a:r>
            <a:r>
              <a:rPr sz="1800" spc="65" dirty="0">
                <a:solidFill>
                  <a:srgbClr val="FFFFFF"/>
                </a:solidFill>
                <a:latin typeface="Trebuchet MS"/>
                <a:cs typeface="Trebuchet MS"/>
              </a:rPr>
              <a:t>uppnå</a:t>
            </a:r>
            <a:r>
              <a:rPr sz="1800" spc="-105" dirty="0">
                <a:solidFill>
                  <a:srgbClr val="FFFFFF"/>
                </a:solidFill>
                <a:latin typeface="Trebuchet MS"/>
                <a:cs typeface="Trebuchet MS"/>
              </a:rPr>
              <a:t> </a:t>
            </a:r>
            <a:r>
              <a:rPr sz="1800" spc="-5" dirty="0">
                <a:solidFill>
                  <a:srgbClr val="FFFFFF"/>
                </a:solidFill>
                <a:latin typeface="Trebuchet MS"/>
                <a:cs typeface="Trebuchet MS"/>
              </a:rPr>
              <a:t>alla</a:t>
            </a:r>
            <a:r>
              <a:rPr sz="1800" spc="-100" dirty="0">
                <a:solidFill>
                  <a:srgbClr val="FFFFFF"/>
                </a:solidFill>
                <a:latin typeface="Trebuchet MS"/>
                <a:cs typeface="Trebuchet MS"/>
              </a:rPr>
              <a:t> </a:t>
            </a:r>
            <a:r>
              <a:rPr sz="1800" spc="15" dirty="0">
                <a:solidFill>
                  <a:srgbClr val="FFFFFF"/>
                </a:solidFill>
                <a:latin typeface="Trebuchet MS"/>
                <a:cs typeface="Trebuchet MS"/>
              </a:rPr>
              <a:t>intressenters</a:t>
            </a:r>
            <a:r>
              <a:rPr sz="1800" spc="-95" dirty="0">
                <a:solidFill>
                  <a:srgbClr val="FFFFFF"/>
                </a:solidFill>
                <a:latin typeface="Trebuchet MS"/>
                <a:cs typeface="Trebuchet MS"/>
              </a:rPr>
              <a:t> </a:t>
            </a:r>
            <a:r>
              <a:rPr sz="1800" spc="70" dirty="0">
                <a:solidFill>
                  <a:srgbClr val="FFFFFF"/>
                </a:solidFill>
                <a:latin typeface="Trebuchet MS"/>
                <a:cs typeface="Trebuchet MS"/>
              </a:rPr>
              <a:t>krav?</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45" dirty="0">
                <a:solidFill>
                  <a:srgbClr val="FFFFFF"/>
                </a:solidFill>
                <a:latin typeface="Trebuchet MS"/>
                <a:cs typeface="Trebuchet MS"/>
              </a:rPr>
              <a:t>Vad </a:t>
            </a:r>
            <a:r>
              <a:rPr sz="1800" spc="110" dirty="0">
                <a:solidFill>
                  <a:srgbClr val="FFFFFF"/>
                </a:solidFill>
                <a:latin typeface="Trebuchet MS"/>
                <a:cs typeface="Trebuchet MS"/>
              </a:rPr>
              <a:t>gör</a:t>
            </a:r>
            <a:r>
              <a:rPr sz="1800" spc="-365" dirty="0">
                <a:solidFill>
                  <a:srgbClr val="FFFFFF"/>
                </a:solidFill>
                <a:latin typeface="Trebuchet MS"/>
                <a:cs typeface="Trebuchet MS"/>
              </a:rPr>
              <a:t> </a:t>
            </a:r>
            <a:r>
              <a:rPr sz="1800" spc="30" dirty="0">
                <a:solidFill>
                  <a:srgbClr val="FFFFFF"/>
                </a:solidFill>
                <a:latin typeface="Trebuchet MS"/>
                <a:cs typeface="Trebuchet MS"/>
              </a:rPr>
              <a:t>konkurrenter </a:t>
            </a:r>
            <a:r>
              <a:rPr sz="1800" spc="50" dirty="0">
                <a:solidFill>
                  <a:srgbClr val="FFFFFF"/>
                </a:solidFill>
                <a:latin typeface="Trebuchet MS"/>
                <a:cs typeface="Trebuchet MS"/>
              </a:rPr>
              <a:t>annorlunda?</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45" dirty="0">
                <a:solidFill>
                  <a:srgbClr val="FFFFFF"/>
                </a:solidFill>
                <a:latin typeface="Trebuchet MS"/>
                <a:cs typeface="Trebuchet MS"/>
              </a:rPr>
              <a:t>Vad</a:t>
            </a:r>
            <a:r>
              <a:rPr sz="1800" spc="-100" dirty="0">
                <a:solidFill>
                  <a:srgbClr val="FFFFFF"/>
                </a:solidFill>
                <a:latin typeface="Trebuchet MS"/>
                <a:cs typeface="Trebuchet MS"/>
              </a:rPr>
              <a:t> </a:t>
            </a:r>
            <a:r>
              <a:rPr sz="1800" spc="5" dirty="0">
                <a:solidFill>
                  <a:srgbClr val="FFFFFF"/>
                </a:solidFill>
                <a:latin typeface="Trebuchet MS"/>
                <a:cs typeface="Trebuchet MS"/>
              </a:rPr>
              <a:t>måste</a:t>
            </a:r>
            <a:r>
              <a:rPr sz="1800" spc="-90" dirty="0">
                <a:solidFill>
                  <a:srgbClr val="FFFFFF"/>
                </a:solidFill>
                <a:latin typeface="Trebuchet MS"/>
                <a:cs typeface="Trebuchet MS"/>
              </a:rPr>
              <a:t> </a:t>
            </a:r>
            <a:r>
              <a:rPr sz="1800" spc="30" dirty="0">
                <a:solidFill>
                  <a:srgbClr val="FFFFFF"/>
                </a:solidFill>
                <a:latin typeface="Trebuchet MS"/>
                <a:cs typeface="Trebuchet MS"/>
              </a:rPr>
              <a:t>prioriteras</a:t>
            </a:r>
            <a:r>
              <a:rPr sz="1800" spc="-95" dirty="0">
                <a:solidFill>
                  <a:srgbClr val="FFFFFF"/>
                </a:solidFill>
                <a:latin typeface="Trebuchet MS"/>
                <a:cs typeface="Trebuchet MS"/>
              </a:rPr>
              <a:t> </a:t>
            </a:r>
            <a:r>
              <a:rPr sz="1800" spc="-10" dirty="0">
                <a:solidFill>
                  <a:srgbClr val="FFFFFF"/>
                </a:solidFill>
                <a:latin typeface="Trebuchet MS"/>
                <a:cs typeface="Trebuchet MS"/>
              </a:rPr>
              <a:t>för</a:t>
            </a:r>
            <a:r>
              <a:rPr sz="1800" spc="-100" dirty="0">
                <a:solidFill>
                  <a:srgbClr val="FFFFFF"/>
                </a:solidFill>
                <a:latin typeface="Trebuchet MS"/>
                <a:cs typeface="Trebuchet MS"/>
              </a:rPr>
              <a:t> </a:t>
            </a:r>
            <a:r>
              <a:rPr sz="1800" spc="-120" dirty="0">
                <a:solidFill>
                  <a:srgbClr val="FFFFFF"/>
                </a:solidFill>
                <a:latin typeface="Trebuchet MS"/>
                <a:cs typeface="Trebuchet MS"/>
              </a:rPr>
              <a:t>att</a:t>
            </a:r>
            <a:r>
              <a:rPr sz="1800" spc="-100" dirty="0">
                <a:solidFill>
                  <a:srgbClr val="FFFFFF"/>
                </a:solidFill>
                <a:latin typeface="Trebuchet MS"/>
                <a:cs typeface="Trebuchet MS"/>
              </a:rPr>
              <a:t> </a:t>
            </a:r>
            <a:r>
              <a:rPr sz="1800" spc="40" dirty="0">
                <a:solidFill>
                  <a:srgbClr val="FFFFFF"/>
                </a:solidFill>
                <a:latin typeface="Trebuchet MS"/>
                <a:cs typeface="Trebuchet MS"/>
              </a:rPr>
              <a:t>bli</a:t>
            </a:r>
            <a:r>
              <a:rPr sz="1800" spc="-95" dirty="0">
                <a:solidFill>
                  <a:srgbClr val="FFFFFF"/>
                </a:solidFill>
                <a:latin typeface="Trebuchet MS"/>
                <a:cs typeface="Trebuchet MS"/>
              </a:rPr>
              <a:t> </a:t>
            </a:r>
            <a:r>
              <a:rPr sz="1800" spc="70" dirty="0">
                <a:solidFill>
                  <a:srgbClr val="FFFFFF"/>
                </a:solidFill>
                <a:latin typeface="Trebuchet MS"/>
                <a:cs typeface="Trebuchet MS"/>
              </a:rPr>
              <a:t>framgångsrik?</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5" dirty="0">
                <a:solidFill>
                  <a:srgbClr val="FFFFFF"/>
                </a:solidFill>
                <a:latin typeface="Trebuchet MS"/>
                <a:cs typeface="Trebuchet MS"/>
              </a:rPr>
              <a:t>Faktorer</a:t>
            </a:r>
            <a:r>
              <a:rPr sz="1800" spc="-100" dirty="0">
                <a:solidFill>
                  <a:srgbClr val="FFFFFF"/>
                </a:solidFill>
                <a:latin typeface="Trebuchet MS"/>
                <a:cs typeface="Trebuchet MS"/>
              </a:rPr>
              <a:t> </a:t>
            </a:r>
            <a:r>
              <a:rPr sz="1800" spc="75" dirty="0">
                <a:solidFill>
                  <a:srgbClr val="FFFFFF"/>
                </a:solidFill>
                <a:latin typeface="Trebuchet MS"/>
                <a:cs typeface="Trebuchet MS"/>
              </a:rPr>
              <a:t>som</a:t>
            </a:r>
            <a:r>
              <a:rPr sz="1800" spc="-90" dirty="0">
                <a:solidFill>
                  <a:srgbClr val="FFFFFF"/>
                </a:solidFill>
                <a:latin typeface="Trebuchet MS"/>
                <a:cs typeface="Trebuchet MS"/>
              </a:rPr>
              <a:t> </a:t>
            </a:r>
            <a:r>
              <a:rPr sz="1800" spc="60" dirty="0">
                <a:solidFill>
                  <a:srgbClr val="FFFFFF"/>
                </a:solidFill>
                <a:latin typeface="Trebuchet MS"/>
                <a:cs typeface="Trebuchet MS"/>
              </a:rPr>
              <a:t>kommer</a:t>
            </a:r>
            <a:r>
              <a:rPr sz="1800" spc="-95" dirty="0">
                <a:solidFill>
                  <a:srgbClr val="FFFFFF"/>
                </a:solidFill>
                <a:latin typeface="Trebuchet MS"/>
                <a:cs typeface="Trebuchet MS"/>
              </a:rPr>
              <a:t> </a:t>
            </a:r>
            <a:r>
              <a:rPr sz="1800" spc="40" dirty="0">
                <a:solidFill>
                  <a:srgbClr val="FFFFFF"/>
                </a:solidFill>
                <a:latin typeface="Trebuchet MS"/>
                <a:cs typeface="Trebuchet MS"/>
              </a:rPr>
              <a:t>normaliseras</a:t>
            </a:r>
            <a:r>
              <a:rPr sz="1800" spc="-95" dirty="0">
                <a:solidFill>
                  <a:srgbClr val="FFFFFF"/>
                </a:solidFill>
                <a:latin typeface="Trebuchet MS"/>
                <a:cs typeface="Trebuchet MS"/>
              </a:rPr>
              <a:t> </a:t>
            </a:r>
            <a:r>
              <a:rPr sz="1800" spc="25" dirty="0">
                <a:solidFill>
                  <a:srgbClr val="FFFFFF"/>
                </a:solidFill>
                <a:latin typeface="Trebuchet MS"/>
                <a:cs typeface="Trebuchet MS"/>
              </a:rPr>
              <a:t>eller</a:t>
            </a:r>
            <a:r>
              <a:rPr sz="1800" spc="-95" dirty="0">
                <a:solidFill>
                  <a:srgbClr val="FFFFFF"/>
                </a:solidFill>
                <a:latin typeface="Trebuchet MS"/>
                <a:cs typeface="Trebuchet MS"/>
              </a:rPr>
              <a:t> </a:t>
            </a:r>
            <a:r>
              <a:rPr sz="1800" spc="40" dirty="0">
                <a:solidFill>
                  <a:srgbClr val="FFFFFF"/>
                </a:solidFill>
                <a:latin typeface="Trebuchet MS"/>
                <a:cs typeface="Trebuchet MS"/>
              </a:rPr>
              <a:t>förändras?</a:t>
            </a:r>
            <a:endParaRPr sz="1800">
              <a:latin typeface="Trebuchet MS"/>
              <a:cs typeface="Trebuchet MS"/>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txBox="1"/>
          <p:nvPr/>
        </p:nvSpPr>
        <p:spPr>
          <a:xfrm>
            <a:off x="1571891" y="3039363"/>
            <a:ext cx="2607945" cy="635000"/>
          </a:xfrm>
          <a:prstGeom prst="rect">
            <a:avLst/>
          </a:prstGeom>
        </p:spPr>
        <p:txBody>
          <a:bodyPr vert="horz" wrap="square" lIns="0" tIns="12700" rIns="0" bIns="0" rtlCol="0">
            <a:spAutoFit/>
          </a:bodyPr>
          <a:lstStyle/>
          <a:p>
            <a:pPr marL="12700">
              <a:lnSpc>
                <a:spcPct val="100000"/>
              </a:lnSpc>
              <a:spcBef>
                <a:spcPts val="100"/>
              </a:spcBef>
            </a:pPr>
            <a:r>
              <a:rPr sz="4000" spc="-355" dirty="0">
                <a:latin typeface="Trebuchet MS"/>
                <a:cs typeface="Trebuchet MS"/>
              </a:rPr>
              <a:t>Strategianalys</a:t>
            </a:r>
            <a:endParaRPr sz="4000">
              <a:latin typeface="Trebuchet MS"/>
              <a:cs typeface="Trebuchet MS"/>
            </a:endParaRPr>
          </a:p>
        </p:txBody>
      </p:sp>
      <p:sp>
        <p:nvSpPr>
          <p:cNvPr id="9" name="object 9"/>
          <p:cNvSpPr/>
          <p:nvPr/>
        </p:nvSpPr>
        <p:spPr>
          <a:xfrm>
            <a:off x="4602403" y="3328974"/>
            <a:ext cx="172720" cy="200660"/>
          </a:xfrm>
          <a:custGeom>
            <a:avLst/>
            <a:gdLst/>
            <a:ahLst/>
            <a:cxnLst/>
            <a:rect l="l" t="t" r="r" b="b"/>
            <a:pathLst>
              <a:path w="172720" h="200660">
                <a:moveTo>
                  <a:pt x="0" y="0"/>
                </a:moveTo>
                <a:lnTo>
                  <a:pt x="0" y="200050"/>
                </a:lnTo>
                <a:lnTo>
                  <a:pt x="172440" y="100025"/>
                </a:lnTo>
                <a:lnTo>
                  <a:pt x="0" y="0"/>
                </a:lnTo>
                <a:close/>
              </a:path>
            </a:pathLst>
          </a:custGeom>
          <a:solidFill>
            <a:srgbClr val="454545"/>
          </a:solidFill>
        </p:spPr>
        <p:txBody>
          <a:bodyPr wrap="square" lIns="0" tIns="0" rIns="0" bIns="0" rtlCol="0"/>
          <a:lstStyle/>
          <a:p>
            <a:endParaRPr/>
          </a:p>
        </p:txBody>
      </p:sp>
      <p:sp>
        <p:nvSpPr>
          <p:cNvPr id="10" name="object 10"/>
          <p:cNvSpPr txBox="1">
            <a:spLocks noGrp="1"/>
          </p:cNvSpPr>
          <p:nvPr>
            <p:ph type="title"/>
          </p:nvPr>
        </p:nvSpPr>
        <p:spPr>
          <a:xfrm>
            <a:off x="5098605" y="1698244"/>
            <a:ext cx="5257800" cy="604520"/>
          </a:xfrm>
          <a:prstGeom prst="rect">
            <a:avLst/>
          </a:prstGeom>
        </p:spPr>
        <p:txBody>
          <a:bodyPr vert="horz" wrap="square" lIns="0" tIns="12700" rIns="0" bIns="0" rtlCol="0">
            <a:spAutoFit/>
          </a:bodyPr>
          <a:lstStyle/>
          <a:p>
            <a:pPr marL="12700" marR="5080">
              <a:lnSpc>
                <a:spcPct val="118700"/>
              </a:lnSpc>
              <a:spcBef>
                <a:spcPts val="100"/>
              </a:spcBef>
            </a:pPr>
            <a:r>
              <a:rPr sz="1600" spc="55" dirty="0">
                <a:solidFill>
                  <a:srgbClr val="000000"/>
                </a:solidFill>
              </a:rPr>
              <a:t>När</a:t>
            </a:r>
            <a:r>
              <a:rPr sz="1600" spc="-90" dirty="0">
                <a:solidFill>
                  <a:srgbClr val="000000"/>
                </a:solidFill>
              </a:rPr>
              <a:t> </a:t>
            </a:r>
            <a:r>
              <a:rPr sz="1600" spc="35" dirty="0">
                <a:solidFill>
                  <a:srgbClr val="000000"/>
                </a:solidFill>
              </a:rPr>
              <a:t>man</a:t>
            </a:r>
            <a:r>
              <a:rPr sz="1600" spc="-85" dirty="0">
                <a:solidFill>
                  <a:srgbClr val="000000"/>
                </a:solidFill>
              </a:rPr>
              <a:t> </a:t>
            </a:r>
            <a:r>
              <a:rPr sz="1600" spc="35" dirty="0">
                <a:solidFill>
                  <a:srgbClr val="000000"/>
                </a:solidFill>
              </a:rPr>
              <a:t>genomför</a:t>
            </a:r>
            <a:r>
              <a:rPr sz="1600" spc="-85" dirty="0">
                <a:solidFill>
                  <a:srgbClr val="000000"/>
                </a:solidFill>
              </a:rPr>
              <a:t> </a:t>
            </a:r>
            <a:r>
              <a:rPr sz="1600" spc="40" dirty="0">
                <a:solidFill>
                  <a:srgbClr val="000000"/>
                </a:solidFill>
              </a:rPr>
              <a:t>en</a:t>
            </a:r>
            <a:r>
              <a:rPr sz="1600" spc="-85" dirty="0">
                <a:solidFill>
                  <a:srgbClr val="000000"/>
                </a:solidFill>
              </a:rPr>
              <a:t> </a:t>
            </a:r>
            <a:r>
              <a:rPr sz="1600" spc="15" dirty="0">
                <a:solidFill>
                  <a:srgbClr val="000000"/>
                </a:solidFill>
              </a:rPr>
              <a:t>strategianalys</a:t>
            </a:r>
            <a:r>
              <a:rPr sz="1600" spc="-75" dirty="0">
                <a:solidFill>
                  <a:srgbClr val="000000"/>
                </a:solidFill>
              </a:rPr>
              <a:t> </a:t>
            </a:r>
            <a:r>
              <a:rPr sz="1600" spc="50" dirty="0">
                <a:solidFill>
                  <a:srgbClr val="000000"/>
                </a:solidFill>
              </a:rPr>
              <a:t>kan</a:t>
            </a:r>
            <a:r>
              <a:rPr sz="1600" spc="-85" dirty="0">
                <a:solidFill>
                  <a:srgbClr val="000000"/>
                </a:solidFill>
              </a:rPr>
              <a:t> </a:t>
            </a:r>
            <a:r>
              <a:rPr sz="1600" spc="35" dirty="0">
                <a:solidFill>
                  <a:srgbClr val="000000"/>
                </a:solidFill>
              </a:rPr>
              <a:t>man</a:t>
            </a:r>
            <a:r>
              <a:rPr sz="1600" spc="-85" dirty="0">
                <a:solidFill>
                  <a:srgbClr val="000000"/>
                </a:solidFill>
              </a:rPr>
              <a:t> </a:t>
            </a:r>
            <a:r>
              <a:rPr sz="1600" spc="-5" dirty="0">
                <a:solidFill>
                  <a:srgbClr val="000000"/>
                </a:solidFill>
              </a:rPr>
              <a:t>identifiera  </a:t>
            </a:r>
            <a:r>
              <a:rPr sz="1600" spc="-20" dirty="0">
                <a:solidFill>
                  <a:srgbClr val="000000"/>
                </a:solidFill>
              </a:rPr>
              <a:t>följande:</a:t>
            </a:r>
            <a:endParaRPr sz="1600"/>
          </a:p>
        </p:txBody>
      </p:sp>
      <p:sp>
        <p:nvSpPr>
          <p:cNvPr id="11" name="object 11"/>
          <p:cNvSpPr txBox="1"/>
          <p:nvPr/>
        </p:nvSpPr>
        <p:spPr>
          <a:xfrm>
            <a:off x="5098605" y="2737160"/>
            <a:ext cx="4740275" cy="2390140"/>
          </a:xfrm>
          <a:prstGeom prst="rect">
            <a:avLst/>
          </a:prstGeom>
        </p:spPr>
        <p:txBody>
          <a:bodyPr vert="horz" wrap="square" lIns="0" tIns="121920" rIns="0" bIns="0" rtlCol="0">
            <a:spAutoFit/>
          </a:bodyPr>
          <a:lstStyle/>
          <a:p>
            <a:pPr marL="527050" indent="-514350">
              <a:lnSpc>
                <a:spcPct val="100000"/>
              </a:lnSpc>
              <a:spcBef>
                <a:spcPts val="960"/>
              </a:spcBef>
              <a:buClr>
                <a:srgbClr val="10B6F4"/>
              </a:buClr>
              <a:buSzPct val="112500"/>
              <a:buAutoNum type="arabicPeriod"/>
              <a:tabLst>
                <a:tab pos="526415" algn="l"/>
                <a:tab pos="527050" algn="l"/>
              </a:tabLst>
            </a:pPr>
            <a:r>
              <a:rPr sz="1600" spc="40" dirty="0">
                <a:latin typeface="Trebuchet MS"/>
                <a:cs typeface="Trebuchet MS"/>
              </a:rPr>
              <a:t>Nyckelfrågor </a:t>
            </a:r>
            <a:r>
              <a:rPr sz="1600" spc="45" dirty="0">
                <a:latin typeface="Trebuchet MS"/>
                <a:cs typeface="Trebuchet MS"/>
              </a:rPr>
              <a:t>och</a:t>
            </a:r>
            <a:r>
              <a:rPr sz="1600" spc="-225" dirty="0">
                <a:latin typeface="Trebuchet MS"/>
                <a:cs typeface="Trebuchet MS"/>
              </a:rPr>
              <a:t> </a:t>
            </a:r>
            <a:r>
              <a:rPr sz="1600" spc="35" dirty="0">
                <a:latin typeface="Trebuchet MS"/>
                <a:cs typeface="Trebuchet MS"/>
              </a:rPr>
              <a:t>hypoteser</a:t>
            </a:r>
            <a:endParaRPr sz="1600">
              <a:latin typeface="Trebuchet MS"/>
              <a:cs typeface="Trebuchet MS"/>
            </a:endParaRPr>
          </a:p>
          <a:p>
            <a:pPr marL="527050" indent="-514350">
              <a:lnSpc>
                <a:spcPct val="100000"/>
              </a:lnSpc>
              <a:spcBef>
                <a:spcPts val="1150"/>
              </a:spcBef>
              <a:buClr>
                <a:srgbClr val="10B6F4"/>
              </a:buClr>
              <a:buSzPct val="112500"/>
              <a:buAutoNum type="arabicPeriod"/>
              <a:tabLst>
                <a:tab pos="526415" algn="l"/>
                <a:tab pos="527050" algn="l"/>
              </a:tabLst>
            </a:pPr>
            <a:r>
              <a:rPr sz="1600" spc="15" dirty="0">
                <a:latin typeface="Trebuchet MS"/>
                <a:cs typeface="Trebuchet MS"/>
              </a:rPr>
              <a:t>Intern</a:t>
            </a:r>
            <a:r>
              <a:rPr sz="1600" spc="-95" dirty="0">
                <a:latin typeface="Trebuchet MS"/>
                <a:cs typeface="Trebuchet MS"/>
              </a:rPr>
              <a:t> </a:t>
            </a:r>
            <a:r>
              <a:rPr sz="1600" spc="45" dirty="0">
                <a:latin typeface="Trebuchet MS"/>
                <a:cs typeface="Trebuchet MS"/>
              </a:rPr>
              <a:t>och</a:t>
            </a:r>
            <a:r>
              <a:rPr sz="1600" spc="-95" dirty="0">
                <a:latin typeface="Trebuchet MS"/>
                <a:cs typeface="Trebuchet MS"/>
              </a:rPr>
              <a:t> </a:t>
            </a:r>
            <a:r>
              <a:rPr sz="1600" spc="15" dirty="0">
                <a:latin typeface="Trebuchet MS"/>
                <a:cs typeface="Trebuchet MS"/>
              </a:rPr>
              <a:t>extern</a:t>
            </a:r>
            <a:r>
              <a:rPr sz="1600" spc="-90" dirty="0">
                <a:latin typeface="Trebuchet MS"/>
                <a:cs typeface="Trebuchet MS"/>
              </a:rPr>
              <a:t> </a:t>
            </a:r>
            <a:r>
              <a:rPr sz="1600" spc="55" dirty="0">
                <a:latin typeface="Trebuchet MS"/>
                <a:cs typeface="Trebuchet MS"/>
              </a:rPr>
              <a:t>kartläggning</a:t>
            </a:r>
            <a:r>
              <a:rPr sz="1600" spc="-90" dirty="0">
                <a:latin typeface="Trebuchet MS"/>
                <a:cs typeface="Trebuchet MS"/>
              </a:rPr>
              <a:t> </a:t>
            </a:r>
            <a:r>
              <a:rPr sz="1600" spc="-10" dirty="0">
                <a:latin typeface="Trebuchet MS"/>
                <a:cs typeface="Trebuchet MS"/>
              </a:rPr>
              <a:t>(tex</a:t>
            </a:r>
            <a:r>
              <a:rPr sz="1600" spc="-80" dirty="0">
                <a:latin typeface="Trebuchet MS"/>
                <a:cs typeface="Trebuchet MS"/>
              </a:rPr>
              <a:t> </a:t>
            </a:r>
            <a:r>
              <a:rPr sz="1600" spc="85" dirty="0">
                <a:latin typeface="Trebuchet MS"/>
                <a:cs typeface="Trebuchet MS"/>
              </a:rPr>
              <a:t>SWOT)</a:t>
            </a:r>
            <a:endParaRPr sz="1600">
              <a:latin typeface="Trebuchet MS"/>
              <a:cs typeface="Trebuchet MS"/>
            </a:endParaRPr>
          </a:p>
          <a:p>
            <a:pPr marL="527050" marR="5080" indent="-514350">
              <a:lnSpc>
                <a:spcPct val="120400"/>
              </a:lnSpc>
              <a:spcBef>
                <a:spcPts val="685"/>
              </a:spcBef>
              <a:buClr>
                <a:srgbClr val="10B6F4"/>
              </a:buClr>
              <a:buSzPct val="112500"/>
              <a:buAutoNum type="arabicPeriod"/>
              <a:tabLst>
                <a:tab pos="526415" algn="l"/>
                <a:tab pos="527050" algn="l"/>
              </a:tabLst>
            </a:pPr>
            <a:r>
              <a:rPr sz="1600" spc="10" dirty="0">
                <a:latin typeface="Trebuchet MS"/>
                <a:cs typeface="Trebuchet MS"/>
              </a:rPr>
              <a:t>Positionen</a:t>
            </a:r>
            <a:r>
              <a:rPr sz="1600" spc="-95" dirty="0">
                <a:latin typeface="Trebuchet MS"/>
                <a:cs typeface="Trebuchet MS"/>
              </a:rPr>
              <a:t> </a:t>
            </a:r>
            <a:r>
              <a:rPr sz="1600" spc="-40" dirty="0">
                <a:latin typeface="Trebuchet MS"/>
                <a:cs typeface="Trebuchet MS"/>
              </a:rPr>
              <a:t>till</a:t>
            </a:r>
            <a:r>
              <a:rPr sz="1600" spc="-95" dirty="0">
                <a:latin typeface="Trebuchet MS"/>
                <a:cs typeface="Trebuchet MS"/>
              </a:rPr>
              <a:t> </a:t>
            </a:r>
            <a:r>
              <a:rPr sz="1600" spc="-20" dirty="0">
                <a:latin typeface="Trebuchet MS"/>
                <a:cs typeface="Trebuchet MS"/>
              </a:rPr>
              <a:t>företaget</a:t>
            </a:r>
            <a:r>
              <a:rPr sz="1600" spc="-80" dirty="0">
                <a:latin typeface="Trebuchet MS"/>
                <a:cs typeface="Trebuchet MS"/>
              </a:rPr>
              <a:t> </a:t>
            </a:r>
            <a:r>
              <a:rPr sz="1600" spc="80" dirty="0">
                <a:latin typeface="Trebuchet MS"/>
                <a:cs typeface="Trebuchet MS"/>
              </a:rPr>
              <a:t>idag</a:t>
            </a:r>
            <a:r>
              <a:rPr sz="1600" spc="-90" dirty="0">
                <a:latin typeface="Trebuchet MS"/>
                <a:cs typeface="Trebuchet MS"/>
              </a:rPr>
              <a:t> </a:t>
            </a:r>
            <a:r>
              <a:rPr sz="1600" spc="45" dirty="0">
                <a:latin typeface="Trebuchet MS"/>
                <a:cs typeface="Trebuchet MS"/>
              </a:rPr>
              <a:t>och</a:t>
            </a:r>
            <a:r>
              <a:rPr sz="1600" spc="-90" dirty="0">
                <a:latin typeface="Trebuchet MS"/>
                <a:cs typeface="Trebuchet MS"/>
              </a:rPr>
              <a:t> </a:t>
            </a:r>
            <a:r>
              <a:rPr sz="1600" spc="-10" dirty="0">
                <a:latin typeface="Trebuchet MS"/>
                <a:cs typeface="Trebuchet MS"/>
              </a:rPr>
              <a:t>vart</a:t>
            </a:r>
            <a:r>
              <a:rPr sz="1600" spc="-85" dirty="0">
                <a:latin typeface="Trebuchet MS"/>
                <a:cs typeface="Trebuchet MS"/>
              </a:rPr>
              <a:t> </a:t>
            </a:r>
            <a:r>
              <a:rPr sz="1600" spc="15" dirty="0">
                <a:latin typeface="Trebuchet MS"/>
                <a:cs typeface="Trebuchet MS"/>
              </a:rPr>
              <a:t>vill</a:t>
            </a:r>
            <a:r>
              <a:rPr sz="1600" spc="-90" dirty="0">
                <a:latin typeface="Trebuchet MS"/>
                <a:cs typeface="Trebuchet MS"/>
              </a:rPr>
              <a:t> </a:t>
            </a:r>
            <a:r>
              <a:rPr sz="1600" spc="35" dirty="0">
                <a:latin typeface="Trebuchet MS"/>
                <a:cs typeface="Trebuchet MS"/>
              </a:rPr>
              <a:t>man  </a:t>
            </a:r>
            <a:r>
              <a:rPr sz="1600" spc="25" dirty="0">
                <a:latin typeface="Trebuchet MS"/>
                <a:cs typeface="Trebuchet MS"/>
              </a:rPr>
              <a:t>åstadkomma</a:t>
            </a:r>
            <a:endParaRPr sz="1600">
              <a:latin typeface="Trebuchet MS"/>
              <a:cs typeface="Trebuchet MS"/>
            </a:endParaRPr>
          </a:p>
          <a:p>
            <a:pPr marL="527050" indent="-514350">
              <a:lnSpc>
                <a:spcPct val="100000"/>
              </a:lnSpc>
              <a:spcBef>
                <a:spcPts val="1195"/>
              </a:spcBef>
              <a:buClr>
                <a:srgbClr val="10B6F4"/>
              </a:buClr>
              <a:buSzPct val="112500"/>
              <a:buAutoNum type="arabicPeriod"/>
              <a:tabLst>
                <a:tab pos="526415" algn="l"/>
                <a:tab pos="527050" algn="l"/>
              </a:tabLst>
            </a:pPr>
            <a:r>
              <a:rPr sz="1600" spc="114" dirty="0">
                <a:latin typeface="Trebuchet MS"/>
                <a:cs typeface="Trebuchet MS"/>
              </a:rPr>
              <a:t>Ny</a:t>
            </a:r>
            <a:r>
              <a:rPr sz="1600" spc="-254" dirty="0">
                <a:latin typeface="Trebuchet MS"/>
                <a:cs typeface="Trebuchet MS"/>
              </a:rPr>
              <a:t> </a:t>
            </a:r>
            <a:r>
              <a:rPr sz="1600" dirty="0">
                <a:latin typeface="Trebuchet MS"/>
                <a:cs typeface="Trebuchet MS"/>
              </a:rPr>
              <a:t>strategi </a:t>
            </a:r>
            <a:r>
              <a:rPr sz="1600" spc="-15" dirty="0">
                <a:latin typeface="Trebuchet MS"/>
                <a:cs typeface="Trebuchet MS"/>
              </a:rPr>
              <a:t>för </a:t>
            </a:r>
            <a:r>
              <a:rPr sz="1600" spc="-20" dirty="0">
                <a:latin typeface="Trebuchet MS"/>
                <a:cs typeface="Trebuchet MS"/>
              </a:rPr>
              <a:t>företaget</a:t>
            </a:r>
            <a:endParaRPr sz="1600">
              <a:latin typeface="Trebuchet MS"/>
              <a:cs typeface="Trebuchet MS"/>
            </a:endParaRPr>
          </a:p>
          <a:p>
            <a:pPr marL="527050" indent="-514350">
              <a:lnSpc>
                <a:spcPct val="100000"/>
              </a:lnSpc>
              <a:spcBef>
                <a:spcPts val="1125"/>
              </a:spcBef>
              <a:buClr>
                <a:srgbClr val="10B6F4"/>
              </a:buClr>
              <a:buSzPct val="112500"/>
              <a:buAutoNum type="arabicPeriod"/>
              <a:tabLst>
                <a:tab pos="526415" algn="l"/>
                <a:tab pos="527050" algn="l"/>
              </a:tabLst>
            </a:pPr>
            <a:r>
              <a:rPr sz="1600" spc="50" dirty="0">
                <a:latin typeface="Trebuchet MS"/>
                <a:cs typeface="Trebuchet MS"/>
              </a:rPr>
              <a:t>Hur </a:t>
            </a:r>
            <a:r>
              <a:rPr sz="1600" spc="30" dirty="0">
                <a:latin typeface="Trebuchet MS"/>
                <a:cs typeface="Trebuchet MS"/>
              </a:rPr>
              <a:t>genomföra</a:t>
            </a:r>
            <a:r>
              <a:rPr sz="1600" spc="-229" dirty="0">
                <a:latin typeface="Trebuchet MS"/>
                <a:cs typeface="Trebuchet MS"/>
              </a:rPr>
              <a:t> </a:t>
            </a:r>
            <a:r>
              <a:rPr sz="1600" spc="10" dirty="0">
                <a:latin typeface="Trebuchet MS"/>
                <a:cs typeface="Trebuchet MS"/>
              </a:rPr>
              <a:t>strategien</a:t>
            </a:r>
            <a:endParaRPr sz="1600">
              <a:latin typeface="Trebuchet MS"/>
              <a:cs typeface="Trebuchet MS"/>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9" name="object 19"/>
          <p:cNvSpPr txBox="1">
            <a:spLocks noGrp="1"/>
          </p:cNvSpPr>
          <p:nvPr>
            <p:ph type="title"/>
          </p:nvPr>
        </p:nvSpPr>
        <p:spPr>
          <a:xfrm>
            <a:off x="4460049" y="1003299"/>
            <a:ext cx="3397250" cy="635000"/>
          </a:xfrm>
          <a:prstGeom prst="rect">
            <a:avLst/>
          </a:prstGeom>
        </p:spPr>
        <p:txBody>
          <a:bodyPr vert="horz" wrap="square" lIns="0" tIns="12700" rIns="0" bIns="0" rtlCol="0">
            <a:spAutoFit/>
          </a:bodyPr>
          <a:lstStyle/>
          <a:p>
            <a:pPr marL="12700">
              <a:lnSpc>
                <a:spcPct val="100000"/>
              </a:lnSpc>
              <a:spcBef>
                <a:spcPts val="100"/>
              </a:spcBef>
            </a:pPr>
            <a:r>
              <a:rPr sz="4000" spc="-320" dirty="0">
                <a:solidFill>
                  <a:srgbClr val="454545"/>
                </a:solidFill>
              </a:rPr>
              <a:t>Inlämningsuppgift</a:t>
            </a:r>
            <a:endParaRPr sz="4000"/>
          </a:p>
        </p:txBody>
      </p:sp>
      <p:grpSp>
        <p:nvGrpSpPr>
          <p:cNvPr id="20" name="object 20"/>
          <p:cNvGrpSpPr/>
          <p:nvPr/>
        </p:nvGrpSpPr>
        <p:grpSpPr>
          <a:xfrm>
            <a:off x="927505" y="2240762"/>
            <a:ext cx="4978400" cy="3697604"/>
            <a:chOff x="927505" y="2240762"/>
            <a:chExt cx="4978400" cy="3697604"/>
          </a:xfrm>
        </p:grpSpPr>
        <p:sp>
          <p:nvSpPr>
            <p:cNvPr id="21" name="object 21"/>
            <p:cNvSpPr/>
            <p:nvPr/>
          </p:nvSpPr>
          <p:spPr>
            <a:xfrm>
              <a:off x="937030" y="2250287"/>
              <a:ext cx="4959350" cy="3678554"/>
            </a:xfrm>
            <a:custGeom>
              <a:avLst/>
              <a:gdLst/>
              <a:ahLst/>
              <a:cxnLst/>
              <a:rect l="l" t="t" r="r" b="b"/>
              <a:pathLst>
                <a:path w="4959350" h="3678554">
                  <a:moveTo>
                    <a:pt x="4959313" y="0"/>
                  </a:moveTo>
                  <a:lnTo>
                    <a:pt x="0" y="0"/>
                  </a:lnTo>
                  <a:lnTo>
                    <a:pt x="0" y="3678229"/>
                  </a:lnTo>
                  <a:lnTo>
                    <a:pt x="4959313" y="3678229"/>
                  </a:lnTo>
                  <a:lnTo>
                    <a:pt x="4959313" y="0"/>
                  </a:lnTo>
                  <a:close/>
                </a:path>
              </a:pathLst>
            </a:custGeom>
            <a:solidFill>
              <a:srgbClr val="FFFFFF"/>
            </a:solidFill>
          </p:spPr>
          <p:txBody>
            <a:bodyPr wrap="square" lIns="0" tIns="0" rIns="0" bIns="0" rtlCol="0"/>
            <a:lstStyle/>
            <a:p>
              <a:endParaRPr/>
            </a:p>
          </p:txBody>
        </p:sp>
        <p:sp>
          <p:nvSpPr>
            <p:cNvPr id="22" name="object 22"/>
            <p:cNvSpPr/>
            <p:nvPr/>
          </p:nvSpPr>
          <p:spPr>
            <a:xfrm>
              <a:off x="937030" y="2250287"/>
              <a:ext cx="4959350" cy="3678554"/>
            </a:xfrm>
            <a:custGeom>
              <a:avLst/>
              <a:gdLst/>
              <a:ahLst/>
              <a:cxnLst/>
              <a:rect l="l" t="t" r="r" b="b"/>
              <a:pathLst>
                <a:path w="4959350" h="3678554">
                  <a:moveTo>
                    <a:pt x="0" y="0"/>
                  </a:moveTo>
                  <a:lnTo>
                    <a:pt x="4959322" y="0"/>
                  </a:lnTo>
                  <a:lnTo>
                    <a:pt x="4959322" y="3678242"/>
                  </a:lnTo>
                  <a:lnTo>
                    <a:pt x="0" y="3678242"/>
                  </a:lnTo>
                  <a:lnTo>
                    <a:pt x="0" y="0"/>
                  </a:lnTo>
                  <a:close/>
                </a:path>
              </a:pathLst>
            </a:custGeom>
            <a:ln w="19050">
              <a:solidFill>
                <a:srgbClr val="D98B00"/>
              </a:solidFill>
            </a:ln>
          </p:spPr>
          <p:txBody>
            <a:bodyPr wrap="square" lIns="0" tIns="0" rIns="0" bIns="0" rtlCol="0"/>
            <a:lstStyle/>
            <a:p>
              <a:endParaRPr/>
            </a:p>
          </p:txBody>
        </p:sp>
        <p:sp>
          <p:nvSpPr>
            <p:cNvPr id="23" name="object 23"/>
            <p:cNvSpPr/>
            <p:nvPr/>
          </p:nvSpPr>
          <p:spPr>
            <a:xfrm>
              <a:off x="1103256" y="2416048"/>
              <a:ext cx="4626869" cy="3346702"/>
            </a:xfrm>
            <a:prstGeom prst="rect">
              <a:avLst/>
            </a:prstGeom>
            <a:blipFill>
              <a:blip r:embed="rId4" cstate="print"/>
              <a:stretch>
                <a:fillRect/>
              </a:stretch>
            </a:blipFill>
          </p:spPr>
          <p:txBody>
            <a:bodyPr wrap="square" lIns="0" tIns="0" rIns="0" bIns="0" rtlCol="0"/>
            <a:lstStyle/>
            <a:p>
              <a:endParaRPr/>
            </a:p>
          </p:txBody>
        </p:sp>
      </p:grpSp>
      <p:sp>
        <p:nvSpPr>
          <p:cNvPr id="24" name="object 24"/>
          <p:cNvSpPr txBox="1"/>
          <p:nvPr/>
        </p:nvSpPr>
        <p:spPr>
          <a:xfrm>
            <a:off x="6459435" y="2590291"/>
            <a:ext cx="4574540" cy="2924175"/>
          </a:xfrm>
          <a:prstGeom prst="rect">
            <a:avLst/>
          </a:prstGeom>
        </p:spPr>
        <p:txBody>
          <a:bodyPr vert="horz" wrap="square" lIns="0" tIns="13970" rIns="0" bIns="0" rtlCol="0">
            <a:spAutoFit/>
          </a:bodyPr>
          <a:lstStyle/>
          <a:p>
            <a:pPr marL="240665" marR="5080" indent="-228600" algn="just">
              <a:lnSpc>
                <a:spcPct val="120600"/>
              </a:lnSpc>
              <a:spcBef>
                <a:spcPts val="110"/>
              </a:spcBef>
              <a:buClr>
                <a:srgbClr val="D98B00"/>
              </a:buClr>
              <a:buSzPct val="111111"/>
              <a:buFont typeface="Wingdings"/>
              <a:buChar char=""/>
              <a:tabLst>
                <a:tab pos="241300" algn="l"/>
              </a:tabLst>
            </a:pPr>
            <a:r>
              <a:rPr sz="1800" spc="-65" dirty="0">
                <a:latin typeface="Trebuchet MS"/>
                <a:cs typeface="Trebuchet MS"/>
              </a:rPr>
              <a:t>Ett</a:t>
            </a:r>
            <a:r>
              <a:rPr sz="1800" spc="-105" dirty="0">
                <a:latin typeface="Trebuchet MS"/>
                <a:cs typeface="Trebuchet MS"/>
              </a:rPr>
              <a:t> </a:t>
            </a:r>
            <a:r>
              <a:rPr sz="1800" spc="70" dirty="0">
                <a:latin typeface="Trebuchet MS"/>
                <a:cs typeface="Trebuchet MS"/>
              </a:rPr>
              <a:t>business</a:t>
            </a:r>
            <a:r>
              <a:rPr sz="1800" spc="-95" dirty="0">
                <a:latin typeface="Trebuchet MS"/>
                <a:cs typeface="Trebuchet MS"/>
              </a:rPr>
              <a:t> </a:t>
            </a:r>
            <a:r>
              <a:rPr sz="1800" spc="45" dirty="0">
                <a:latin typeface="Trebuchet MS"/>
                <a:cs typeface="Trebuchet MS"/>
              </a:rPr>
              <a:t>case</a:t>
            </a:r>
            <a:r>
              <a:rPr sz="1800" spc="-95" dirty="0">
                <a:latin typeface="Trebuchet MS"/>
                <a:cs typeface="Trebuchet MS"/>
              </a:rPr>
              <a:t> </a:t>
            </a:r>
            <a:r>
              <a:rPr sz="1800" spc="25" dirty="0">
                <a:latin typeface="Trebuchet MS"/>
                <a:cs typeface="Trebuchet MS"/>
              </a:rPr>
              <a:t>är</a:t>
            </a:r>
            <a:r>
              <a:rPr sz="1800" spc="-95" dirty="0">
                <a:latin typeface="Trebuchet MS"/>
                <a:cs typeface="Trebuchet MS"/>
              </a:rPr>
              <a:t> </a:t>
            </a:r>
            <a:r>
              <a:rPr sz="1800" spc="50" dirty="0">
                <a:latin typeface="Trebuchet MS"/>
                <a:cs typeface="Trebuchet MS"/>
              </a:rPr>
              <a:t>en</a:t>
            </a:r>
            <a:r>
              <a:rPr sz="1800" spc="-95" dirty="0">
                <a:latin typeface="Trebuchet MS"/>
                <a:cs typeface="Trebuchet MS"/>
              </a:rPr>
              <a:t> </a:t>
            </a:r>
            <a:r>
              <a:rPr sz="1800" spc="10" dirty="0">
                <a:latin typeface="Trebuchet MS"/>
                <a:cs typeface="Trebuchet MS"/>
              </a:rPr>
              <a:t>argumentation</a:t>
            </a:r>
            <a:r>
              <a:rPr sz="1800" spc="-90" dirty="0">
                <a:latin typeface="Trebuchet MS"/>
                <a:cs typeface="Trebuchet MS"/>
              </a:rPr>
              <a:t> </a:t>
            </a:r>
            <a:r>
              <a:rPr sz="1800" spc="-10" dirty="0">
                <a:latin typeface="Trebuchet MS"/>
                <a:cs typeface="Trebuchet MS"/>
              </a:rPr>
              <a:t>för  </a:t>
            </a:r>
            <a:r>
              <a:rPr sz="1800" spc="10" dirty="0">
                <a:latin typeface="Trebuchet MS"/>
                <a:cs typeface="Trebuchet MS"/>
              </a:rPr>
              <a:t>varför</a:t>
            </a:r>
            <a:r>
              <a:rPr sz="1800" spc="-100" dirty="0">
                <a:latin typeface="Trebuchet MS"/>
                <a:cs typeface="Trebuchet MS"/>
              </a:rPr>
              <a:t> ett</a:t>
            </a:r>
            <a:r>
              <a:rPr sz="1800" spc="-105" dirty="0">
                <a:latin typeface="Trebuchet MS"/>
                <a:cs typeface="Trebuchet MS"/>
              </a:rPr>
              <a:t> </a:t>
            </a:r>
            <a:r>
              <a:rPr sz="1800" spc="-15" dirty="0">
                <a:latin typeface="Trebuchet MS"/>
                <a:cs typeface="Trebuchet MS"/>
              </a:rPr>
              <a:t>projekt,</a:t>
            </a:r>
            <a:r>
              <a:rPr sz="1800" spc="-240" dirty="0">
                <a:latin typeface="Trebuchet MS"/>
                <a:cs typeface="Trebuchet MS"/>
              </a:rPr>
              <a:t> </a:t>
            </a:r>
            <a:r>
              <a:rPr sz="1800" spc="40" dirty="0">
                <a:latin typeface="Trebuchet MS"/>
                <a:cs typeface="Trebuchet MS"/>
              </a:rPr>
              <a:t>investering</a:t>
            </a:r>
            <a:r>
              <a:rPr sz="1800" spc="-100" dirty="0">
                <a:latin typeface="Trebuchet MS"/>
                <a:cs typeface="Trebuchet MS"/>
              </a:rPr>
              <a:t> </a:t>
            </a:r>
            <a:r>
              <a:rPr sz="1800" spc="25" dirty="0">
                <a:latin typeface="Trebuchet MS"/>
                <a:cs typeface="Trebuchet MS"/>
              </a:rPr>
              <a:t>eller</a:t>
            </a:r>
            <a:r>
              <a:rPr sz="1800" spc="-100" dirty="0">
                <a:latin typeface="Trebuchet MS"/>
                <a:cs typeface="Trebuchet MS"/>
              </a:rPr>
              <a:t> </a:t>
            </a:r>
            <a:r>
              <a:rPr sz="1800" spc="30" dirty="0">
                <a:latin typeface="Trebuchet MS"/>
                <a:cs typeface="Trebuchet MS"/>
              </a:rPr>
              <a:t>annan  </a:t>
            </a:r>
            <a:r>
              <a:rPr sz="1800" spc="20" dirty="0">
                <a:latin typeface="Trebuchet MS"/>
                <a:cs typeface="Trebuchet MS"/>
              </a:rPr>
              <a:t>åtgärd</a:t>
            </a:r>
            <a:r>
              <a:rPr sz="1800" spc="-100" dirty="0">
                <a:latin typeface="Trebuchet MS"/>
                <a:cs typeface="Trebuchet MS"/>
              </a:rPr>
              <a:t> </a:t>
            </a:r>
            <a:r>
              <a:rPr sz="1800" spc="90" dirty="0">
                <a:latin typeface="Trebuchet MS"/>
                <a:cs typeface="Trebuchet MS"/>
              </a:rPr>
              <a:t>bör</a:t>
            </a:r>
            <a:r>
              <a:rPr sz="1800" spc="-100" dirty="0">
                <a:latin typeface="Trebuchet MS"/>
                <a:cs typeface="Trebuchet MS"/>
              </a:rPr>
              <a:t> </a:t>
            </a:r>
            <a:r>
              <a:rPr sz="1800" spc="45" dirty="0">
                <a:latin typeface="Trebuchet MS"/>
                <a:cs typeface="Trebuchet MS"/>
              </a:rPr>
              <a:t>genomföras</a:t>
            </a:r>
            <a:r>
              <a:rPr sz="1800" spc="-100" dirty="0">
                <a:latin typeface="Trebuchet MS"/>
                <a:cs typeface="Trebuchet MS"/>
              </a:rPr>
              <a:t> </a:t>
            </a:r>
            <a:r>
              <a:rPr sz="1800" spc="25" dirty="0">
                <a:latin typeface="Trebuchet MS"/>
                <a:cs typeface="Trebuchet MS"/>
              </a:rPr>
              <a:t>av</a:t>
            </a:r>
            <a:r>
              <a:rPr sz="1800" spc="-100" dirty="0">
                <a:latin typeface="Trebuchet MS"/>
                <a:cs typeface="Trebuchet MS"/>
              </a:rPr>
              <a:t> ett</a:t>
            </a:r>
            <a:r>
              <a:rPr sz="1800" spc="-105" dirty="0">
                <a:latin typeface="Trebuchet MS"/>
                <a:cs typeface="Trebuchet MS"/>
              </a:rPr>
              <a:t> </a:t>
            </a:r>
            <a:r>
              <a:rPr sz="1800" spc="-30" dirty="0">
                <a:latin typeface="Trebuchet MS"/>
                <a:cs typeface="Trebuchet MS"/>
              </a:rPr>
              <a:t>företag.</a:t>
            </a:r>
            <a:endParaRPr sz="1800">
              <a:latin typeface="Trebuchet MS"/>
              <a:cs typeface="Trebuchet MS"/>
            </a:endParaRPr>
          </a:p>
          <a:p>
            <a:pPr marL="240665" marR="52705" indent="-228600" algn="just">
              <a:lnSpc>
                <a:spcPct val="120600"/>
              </a:lnSpc>
              <a:spcBef>
                <a:spcPts val="994"/>
              </a:spcBef>
              <a:buClr>
                <a:srgbClr val="D98B00"/>
              </a:buClr>
              <a:buSzPct val="111111"/>
              <a:buFont typeface="Wingdings"/>
              <a:buChar char=""/>
              <a:tabLst>
                <a:tab pos="241300" algn="l"/>
              </a:tabLst>
            </a:pPr>
            <a:r>
              <a:rPr sz="1800" spc="-50" dirty="0">
                <a:latin typeface="Trebuchet MS"/>
                <a:cs typeface="Trebuchet MS"/>
              </a:rPr>
              <a:t>Hitta</a:t>
            </a:r>
            <a:r>
              <a:rPr sz="1800" spc="-105" dirty="0">
                <a:latin typeface="Trebuchet MS"/>
                <a:cs typeface="Trebuchet MS"/>
              </a:rPr>
              <a:t> </a:t>
            </a:r>
            <a:r>
              <a:rPr sz="1800" spc="65" dirty="0">
                <a:latin typeface="Trebuchet MS"/>
                <a:cs typeface="Trebuchet MS"/>
              </a:rPr>
              <a:t>på</a:t>
            </a:r>
            <a:r>
              <a:rPr sz="1800" spc="-105" dirty="0">
                <a:latin typeface="Trebuchet MS"/>
                <a:cs typeface="Trebuchet MS"/>
              </a:rPr>
              <a:t> </a:t>
            </a:r>
            <a:r>
              <a:rPr sz="1800" spc="40" dirty="0">
                <a:latin typeface="Trebuchet MS"/>
                <a:cs typeface="Trebuchet MS"/>
              </a:rPr>
              <a:t>olika</a:t>
            </a:r>
            <a:r>
              <a:rPr sz="1800" spc="-105" dirty="0">
                <a:latin typeface="Trebuchet MS"/>
                <a:cs typeface="Trebuchet MS"/>
              </a:rPr>
              <a:t> </a:t>
            </a:r>
            <a:r>
              <a:rPr sz="1800" spc="35" dirty="0">
                <a:latin typeface="Trebuchet MS"/>
                <a:cs typeface="Trebuchet MS"/>
              </a:rPr>
              <a:t>förslag</a:t>
            </a:r>
            <a:r>
              <a:rPr sz="1800" spc="-100" dirty="0">
                <a:latin typeface="Trebuchet MS"/>
                <a:cs typeface="Trebuchet MS"/>
              </a:rPr>
              <a:t> </a:t>
            </a:r>
            <a:r>
              <a:rPr sz="1800" spc="70" dirty="0">
                <a:latin typeface="Trebuchet MS"/>
                <a:cs typeface="Trebuchet MS"/>
              </a:rPr>
              <a:t>business</a:t>
            </a:r>
            <a:r>
              <a:rPr sz="1800" spc="-100" dirty="0">
                <a:latin typeface="Trebuchet MS"/>
                <a:cs typeface="Trebuchet MS"/>
              </a:rPr>
              <a:t> </a:t>
            </a:r>
            <a:r>
              <a:rPr sz="1800" spc="55" dirty="0">
                <a:latin typeface="Trebuchet MS"/>
                <a:cs typeface="Trebuchet MS"/>
              </a:rPr>
              <a:t>cases</a:t>
            </a:r>
            <a:r>
              <a:rPr sz="1800" spc="-100" dirty="0">
                <a:latin typeface="Trebuchet MS"/>
                <a:cs typeface="Trebuchet MS"/>
              </a:rPr>
              <a:t> </a:t>
            </a:r>
            <a:r>
              <a:rPr sz="1800" spc="75" dirty="0">
                <a:latin typeface="Trebuchet MS"/>
                <a:cs typeface="Trebuchet MS"/>
              </a:rPr>
              <a:t>som  </a:t>
            </a:r>
            <a:r>
              <a:rPr sz="1800" spc="-15" dirty="0">
                <a:latin typeface="Trebuchet MS"/>
                <a:cs typeface="Trebuchet MS"/>
              </a:rPr>
              <a:t>Future</a:t>
            </a:r>
            <a:r>
              <a:rPr sz="1800" spc="-95" dirty="0">
                <a:latin typeface="Trebuchet MS"/>
                <a:cs typeface="Trebuchet MS"/>
              </a:rPr>
              <a:t> </a:t>
            </a:r>
            <a:r>
              <a:rPr sz="1800" spc="40" dirty="0">
                <a:latin typeface="Trebuchet MS"/>
                <a:cs typeface="Trebuchet MS"/>
              </a:rPr>
              <a:t>Skill</a:t>
            </a:r>
            <a:r>
              <a:rPr sz="1800" spc="-100" dirty="0">
                <a:latin typeface="Trebuchet MS"/>
                <a:cs typeface="Trebuchet MS"/>
              </a:rPr>
              <a:t> </a:t>
            </a:r>
            <a:r>
              <a:rPr sz="1800" spc="25" dirty="0">
                <a:latin typeface="Trebuchet MS"/>
                <a:cs typeface="Trebuchet MS"/>
              </a:rPr>
              <a:t>eller</a:t>
            </a:r>
            <a:r>
              <a:rPr sz="1800" spc="-100" dirty="0">
                <a:latin typeface="Trebuchet MS"/>
                <a:cs typeface="Trebuchet MS"/>
              </a:rPr>
              <a:t> </a:t>
            </a:r>
            <a:r>
              <a:rPr sz="1800" spc="105" dirty="0">
                <a:latin typeface="Trebuchet MS"/>
                <a:cs typeface="Trebuchet MS"/>
              </a:rPr>
              <a:t>Codic</a:t>
            </a:r>
            <a:r>
              <a:rPr sz="1800" spc="-100" dirty="0">
                <a:latin typeface="Trebuchet MS"/>
                <a:cs typeface="Trebuchet MS"/>
              </a:rPr>
              <a:t> </a:t>
            </a:r>
            <a:r>
              <a:rPr sz="1800" spc="30" dirty="0">
                <a:latin typeface="Trebuchet MS"/>
                <a:cs typeface="Trebuchet MS"/>
              </a:rPr>
              <a:t>Education</a:t>
            </a:r>
            <a:r>
              <a:rPr sz="1800" spc="-95" dirty="0">
                <a:latin typeface="Trebuchet MS"/>
                <a:cs typeface="Trebuchet MS"/>
              </a:rPr>
              <a:t> </a:t>
            </a:r>
            <a:r>
              <a:rPr sz="1800" spc="70" dirty="0">
                <a:latin typeface="Trebuchet MS"/>
                <a:cs typeface="Trebuchet MS"/>
              </a:rPr>
              <a:t>borde  </a:t>
            </a:r>
            <a:r>
              <a:rPr sz="1800" spc="20" dirty="0">
                <a:latin typeface="Trebuchet MS"/>
                <a:cs typeface="Trebuchet MS"/>
              </a:rPr>
              <a:t>genomföra!</a:t>
            </a:r>
            <a:endParaRPr sz="1800">
              <a:latin typeface="Trebuchet MS"/>
              <a:cs typeface="Trebuchet MS"/>
            </a:endParaRPr>
          </a:p>
          <a:p>
            <a:pPr marL="240665" marR="78740" indent="-228600" algn="just">
              <a:lnSpc>
                <a:spcPct val="120000"/>
              </a:lnSpc>
              <a:spcBef>
                <a:spcPts val="1010"/>
              </a:spcBef>
              <a:buClr>
                <a:srgbClr val="D98B00"/>
              </a:buClr>
              <a:buSzPct val="111111"/>
              <a:buFont typeface="Wingdings"/>
              <a:buChar char=""/>
              <a:tabLst>
                <a:tab pos="241300" algn="l"/>
              </a:tabLst>
            </a:pPr>
            <a:r>
              <a:rPr sz="1800" spc="50" dirty="0">
                <a:latin typeface="Trebuchet MS"/>
                <a:cs typeface="Trebuchet MS"/>
              </a:rPr>
              <a:t>Spana</a:t>
            </a:r>
            <a:r>
              <a:rPr sz="1800" spc="-105" dirty="0">
                <a:latin typeface="Trebuchet MS"/>
                <a:cs typeface="Trebuchet MS"/>
              </a:rPr>
              <a:t> </a:t>
            </a:r>
            <a:r>
              <a:rPr sz="1800" spc="55" dirty="0">
                <a:latin typeface="Trebuchet MS"/>
                <a:cs typeface="Trebuchet MS"/>
              </a:rPr>
              <a:t>idéer</a:t>
            </a:r>
            <a:r>
              <a:rPr sz="1800" spc="-95" dirty="0">
                <a:latin typeface="Trebuchet MS"/>
                <a:cs typeface="Trebuchet MS"/>
              </a:rPr>
              <a:t> </a:t>
            </a:r>
            <a:r>
              <a:rPr sz="1800" spc="10" dirty="0">
                <a:latin typeface="Trebuchet MS"/>
                <a:cs typeface="Trebuchet MS"/>
              </a:rPr>
              <a:t>i</a:t>
            </a:r>
            <a:r>
              <a:rPr sz="1800" spc="-100" dirty="0">
                <a:latin typeface="Trebuchet MS"/>
                <a:cs typeface="Trebuchet MS"/>
              </a:rPr>
              <a:t> </a:t>
            </a:r>
            <a:r>
              <a:rPr sz="1800" spc="110" dirty="0">
                <a:latin typeface="Trebuchet MS"/>
                <a:cs typeface="Trebuchet MS"/>
              </a:rPr>
              <a:t>grupp</a:t>
            </a:r>
            <a:r>
              <a:rPr sz="1800" spc="-100" dirty="0">
                <a:latin typeface="Trebuchet MS"/>
                <a:cs typeface="Trebuchet MS"/>
              </a:rPr>
              <a:t> </a:t>
            </a:r>
            <a:r>
              <a:rPr sz="1800" spc="50" dirty="0">
                <a:latin typeface="Trebuchet MS"/>
                <a:cs typeface="Trebuchet MS"/>
              </a:rPr>
              <a:t>så</a:t>
            </a:r>
            <a:r>
              <a:rPr sz="1800" spc="-100" dirty="0">
                <a:latin typeface="Trebuchet MS"/>
                <a:cs typeface="Trebuchet MS"/>
              </a:rPr>
              <a:t> </a:t>
            </a:r>
            <a:r>
              <a:rPr sz="1800" spc="30" dirty="0">
                <a:latin typeface="Trebuchet MS"/>
                <a:cs typeface="Trebuchet MS"/>
              </a:rPr>
              <a:t>har</a:t>
            </a:r>
            <a:r>
              <a:rPr sz="1800" spc="-100" dirty="0">
                <a:latin typeface="Trebuchet MS"/>
                <a:cs typeface="Trebuchet MS"/>
              </a:rPr>
              <a:t> </a:t>
            </a:r>
            <a:r>
              <a:rPr sz="1800" spc="50" dirty="0">
                <a:latin typeface="Trebuchet MS"/>
                <a:cs typeface="Trebuchet MS"/>
              </a:rPr>
              <a:t>vi</a:t>
            </a:r>
            <a:r>
              <a:rPr sz="1800" spc="-95" dirty="0">
                <a:latin typeface="Trebuchet MS"/>
                <a:cs typeface="Trebuchet MS"/>
              </a:rPr>
              <a:t> </a:t>
            </a:r>
            <a:r>
              <a:rPr sz="1800" spc="70" dirty="0">
                <a:latin typeface="Trebuchet MS"/>
                <a:cs typeface="Trebuchet MS"/>
              </a:rPr>
              <a:t>gemensam  </a:t>
            </a:r>
            <a:r>
              <a:rPr sz="1800" spc="100" dirty="0">
                <a:latin typeface="Trebuchet MS"/>
                <a:cs typeface="Trebuchet MS"/>
              </a:rPr>
              <a:t>genomgång </a:t>
            </a:r>
            <a:r>
              <a:rPr sz="1800" spc="-35" dirty="0">
                <a:latin typeface="Trebuchet MS"/>
                <a:cs typeface="Trebuchet MS"/>
              </a:rPr>
              <a:t>efter </a:t>
            </a:r>
            <a:r>
              <a:rPr sz="1800" spc="25" dirty="0">
                <a:latin typeface="Trebuchet MS"/>
                <a:cs typeface="Trebuchet MS"/>
              </a:rPr>
              <a:t>30</a:t>
            </a:r>
            <a:r>
              <a:rPr sz="1800" spc="-360" dirty="0">
                <a:latin typeface="Trebuchet MS"/>
                <a:cs typeface="Trebuchet MS"/>
              </a:rPr>
              <a:t> </a:t>
            </a:r>
            <a:r>
              <a:rPr sz="1800" spc="-25" dirty="0">
                <a:latin typeface="Trebuchet MS"/>
                <a:cs typeface="Trebuchet MS"/>
              </a:rPr>
              <a:t>minuter.</a:t>
            </a:r>
            <a:endParaRPr sz="1800">
              <a:latin typeface="Trebuchet MS"/>
              <a:cs typeface="Trebuchet MS"/>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10B6F4"/>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10B6F4"/>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10B6F4"/>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10B6F4"/>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10B6F4"/>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10B6F4"/>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10B6F4"/>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10B6F4"/>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10B6F4"/>
              </a:solidFill>
            </a:ln>
          </p:spPr>
          <p:txBody>
            <a:bodyPr wrap="square" lIns="0" tIns="0" rIns="0" bIns="0" rtlCol="0"/>
            <a:lstStyle/>
            <a:p>
              <a:endParaRPr/>
            </a:p>
          </p:txBody>
        </p:sp>
      </p:grpSp>
      <p:sp>
        <p:nvSpPr>
          <p:cNvPr id="19" name="object 19"/>
          <p:cNvSpPr txBox="1"/>
          <p:nvPr/>
        </p:nvSpPr>
        <p:spPr>
          <a:xfrm>
            <a:off x="1104530" y="1529588"/>
            <a:ext cx="2005330" cy="848360"/>
          </a:xfrm>
          <a:prstGeom prst="rect">
            <a:avLst/>
          </a:prstGeom>
        </p:spPr>
        <p:txBody>
          <a:bodyPr vert="horz" wrap="square" lIns="0" tIns="12700" rIns="0" bIns="0" rtlCol="0">
            <a:spAutoFit/>
          </a:bodyPr>
          <a:lstStyle/>
          <a:p>
            <a:pPr marL="12700">
              <a:lnSpc>
                <a:spcPct val="100000"/>
              </a:lnSpc>
              <a:spcBef>
                <a:spcPts val="100"/>
              </a:spcBef>
            </a:pPr>
            <a:r>
              <a:rPr sz="5400" spc="-395" dirty="0">
                <a:solidFill>
                  <a:srgbClr val="10B6F4"/>
                </a:solidFill>
                <a:latin typeface="Trebuchet MS"/>
                <a:cs typeface="Trebuchet MS"/>
              </a:rPr>
              <a:t>Plan</a:t>
            </a:r>
            <a:r>
              <a:rPr sz="5400" spc="-790" dirty="0">
                <a:solidFill>
                  <a:srgbClr val="10B6F4"/>
                </a:solidFill>
                <a:latin typeface="Trebuchet MS"/>
                <a:cs typeface="Trebuchet MS"/>
              </a:rPr>
              <a:t> </a:t>
            </a:r>
            <a:r>
              <a:rPr sz="5400" spc="-385" dirty="0">
                <a:solidFill>
                  <a:srgbClr val="10B6F4"/>
                </a:solidFill>
                <a:latin typeface="Trebuchet MS"/>
                <a:cs typeface="Trebuchet MS"/>
              </a:rPr>
              <a:t>för</a:t>
            </a:r>
            <a:endParaRPr sz="5400">
              <a:latin typeface="Trebuchet MS"/>
              <a:cs typeface="Trebuchet MS"/>
            </a:endParaRPr>
          </a:p>
        </p:txBody>
      </p:sp>
      <p:sp>
        <p:nvSpPr>
          <p:cNvPr id="20" name="object 20"/>
          <p:cNvSpPr txBox="1"/>
          <p:nvPr/>
        </p:nvSpPr>
        <p:spPr>
          <a:xfrm>
            <a:off x="1104530" y="2227579"/>
            <a:ext cx="1638935" cy="848360"/>
          </a:xfrm>
          <a:prstGeom prst="rect">
            <a:avLst/>
          </a:prstGeom>
        </p:spPr>
        <p:txBody>
          <a:bodyPr vert="horz" wrap="square" lIns="0" tIns="12700" rIns="0" bIns="0" rtlCol="0">
            <a:spAutoFit/>
          </a:bodyPr>
          <a:lstStyle/>
          <a:p>
            <a:pPr marL="12700">
              <a:lnSpc>
                <a:spcPct val="100000"/>
              </a:lnSpc>
              <a:spcBef>
                <a:spcPts val="100"/>
              </a:spcBef>
            </a:pPr>
            <a:r>
              <a:rPr sz="5400" spc="-395" dirty="0">
                <a:solidFill>
                  <a:srgbClr val="10B6F4"/>
                </a:solidFill>
                <a:latin typeface="Trebuchet MS"/>
                <a:cs typeface="Trebuchet MS"/>
              </a:rPr>
              <a:t>da</a:t>
            </a:r>
            <a:r>
              <a:rPr sz="5400" spc="-400" dirty="0">
                <a:solidFill>
                  <a:srgbClr val="10B6F4"/>
                </a:solidFill>
                <a:latin typeface="Trebuchet MS"/>
                <a:cs typeface="Trebuchet MS"/>
              </a:rPr>
              <a:t>g</a:t>
            </a:r>
            <a:r>
              <a:rPr sz="5400" spc="-434" dirty="0">
                <a:solidFill>
                  <a:srgbClr val="10B6F4"/>
                </a:solidFill>
                <a:latin typeface="Trebuchet MS"/>
                <a:cs typeface="Trebuchet MS"/>
              </a:rPr>
              <a:t>e</a:t>
            </a:r>
            <a:r>
              <a:rPr sz="5400" spc="-145" dirty="0">
                <a:solidFill>
                  <a:srgbClr val="10B6F4"/>
                </a:solidFill>
                <a:latin typeface="Trebuchet MS"/>
                <a:cs typeface="Trebuchet MS"/>
              </a:rPr>
              <a:t>n</a:t>
            </a:r>
            <a:endParaRPr sz="5400">
              <a:latin typeface="Trebuchet MS"/>
              <a:cs typeface="Trebuchet MS"/>
            </a:endParaRPr>
          </a:p>
        </p:txBody>
      </p:sp>
      <p:sp>
        <p:nvSpPr>
          <p:cNvPr id="21" name="object 21"/>
          <p:cNvSpPr txBox="1"/>
          <p:nvPr/>
        </p:nvSpPr>
        <p:spPr>
          <a:xfrm>
            <a:off x="5318505" y="1468627"/>
            <a:ext cx="5996940" cy="2717165"/>
          </a:xfrm>
          <a:prstGeom prst="rect">
            <a:avLst/>
          </a:prstGeom>
        </p:spPr>
        <p:txBody>
          <a:bodyPr vert="horz" wrap="square" lIns="0" tIns="12700" rIns="0" bIns="0" rtlCol="0">
            <a:spAutoFit/>
          </a:bodyPr>
          <a:lstStyle/>
          <a:p>
            <a:pPr marL="241300" marR="429895" indent="-228600">
              <a:lnSpc>
                <a:spcPct val="120000"/>
              </a:lnSpc>
              <a:spcBef>
                <a:spcPts val="100"/>
              </a:spcBef>
              <a:buClr>
                <a:srgbClr val="10B6F4"/>
              </a:buClr>
              <a:buSzPct val="111111"/>
              <a:buFont typeface="Wingdings"/>
              <a:buChar char=""/>
              <a:tabLst>
                <a:tab pos="241300" algn="l"/>
              </a:tabLst>
            </a:pPr>
            <a:r>
              <a:rPr sz="1800" spc="-35" dirty="0">
                <a:latin typeface="Trebuchet MS"/>
                <a:cs typeface="Trebuchet MS"/>
              </a:rPr>
              <a:t>Berätta</a:t>
            </a:r>
            <a:r>
              <a:rPr sz="1800" spc="-105" dirty="0">
                <a:latin typeface="Trebuchet MS"/>
                <a:cs typeface="Trebuchet MS"/>
              </a:rPr>
              <a:t> </a:t>
            </a:r>
            <a:r>
              <a:rPr sz="1800" spc="65" dirty="0">
                <a:latin typeface="Trebuchet MS"/>
                <a:cs typeface="Trebuchet MS"/>
              </a:rPr>
              <a:t>om</a:t>
            </a:r>
            <a:r>
              <a:rPr sz="1800" spc="-90" dirty="0">
                <a:latin typeface="Trebuchet MS"/>
                <a:cs typeface="Trebuchet MS"/>
              </a:rPr>
              <a:t> </a:t>
            </a:r>
            <a:r>
              <a:rPr sz="1800" spc="65" dirty="0">
                <a:latin typeface="Trebuchet MS"/>
                <a:cs typeface="Trebuchet MS"/>
              </a:rPr>
              <a:t>Navid</a:t>
            </a:r>
            <a:r>
              <a:rPr sz="1800" spc="-95" dirty="0">
                <a:latin typeface="Trebuchet MS"/>
                <a:cs typeface="Trebuchet MS"/>
              </a:rPr>
              <a:t> </a:t>
            </a:r>
            <a:r>
              <a:rPr sz="1800" spc="75" dirty="0">
                <a:latin typeface="Trebuchet MS"/>
                <a:cs typeface="Trebuchet MS"/>
              </a:rPr>
              <a:t>som</a:t>
            </a:r>
            <a:r>
              <a:rPr sz="1800" spc="-95" dirty="0">
                <a:latin typeface="Trebuchet MS"/>
                <a:cs typeface="Trebuchet MS"/>
              </a:rPr>
              <a:t> </a:t>
            </a:r>
            <a:r>
              <a:rPr sz="1800" spc="40" dirty="0">
                <a:latin typeface="Trebuchet MS"/>
                <a:cs typeface="Trebuchet MS"/>
              </a:rPr>
              <a:t>jobbar</a:t>
            </a:r>
            <a:r>
              <a:rPr sz="1800" spc="-95" dirty="0">
                <a:latin typeface="Trebuchet MS"/>
                <a:cs typeface="Trebuchet MS"/>
              </a:rPr>
              <a:t> </a:t>
            </a:r>
            <a:r>
              <a:rPr sz="1800" spc="75" dirty="0">
                <a:latin typeface="Trebuchet MS"/>
                <a:cs typeface="Trebuchet MS"/>
              </a:rPr>
              <a:t>som</a:t>
            </a:r>
            <a:r>
              <a:rPr sz="1800" spc="-90" dirty="0">
                <a:latin typeface="Trebuchet MS"/>
                <a:cs typeface="Trebuchet MS"/>
              </a:rPr>
              <a:t> </a:t>
            </a:r>
            <a:r>
              <a:rPr sz="1800" spc="5" dirty="0">
                <a:latin typeface="Trebuchet MS"/>
                <a:cs typeface="Trebuchet MS"/>
              </a:rPr>
              <a:t>Data</a:t>
            </a:r>
            <a:r>
              <a:rPr sz="1800" spc="-100" dirty="0">
                <a:latin typeface="Trebuchet MS"/>
                <a:cs typeface="Trebuchet MS"/>
              </a:rPr>
              <a:t> </a:t>
            </a:r>
            <a:r>
              <a:rPr sz="1800" dirty="0">
                <a:latin typeface="Trebuchet MS"/>
                <a:cs typeface="Trebuchet MS"/>
              </a:rPr>
              <a:t>scientist</a:t>
            </a:r>
            <a:r>
              <a:rPr sz="1800" spc="-105" dirty="0">
                <a:latin typeface="Trebuchet MS"/>
                <a:cs typeface="Trebuchet MS"/>
              </a:rPr>
              <a:t> </a:t>
            </a:r>
            <a:r>
              <a:rPr sz="1800" spc="65" dirty="0">
                <a:latin typeface="Trebuchet MS"/>
                <a:cs typeface="Trebuchet MS"/>
              </a:rPr>
              <a:t>på  </a:t>
            </a:r>
            <a:r>
              <a:rPr sz="1800" spc="10" dirty="0">
                <a:latin typeface="Trebuchet MS"/>
                <a:cs typeface="Trebuchet MS"/>
              </a:rPr>
              <a:t>Spotify</a:t>
            </a:r>
            <a:r>
              <a:rPr sz="1800" spc="-100" dirty="0">
                <a:latin typeface="Trebuchet MS"/>
                <a:cs typeface="Trebuchet MS"/>
              </a:rPr>
              <a:t> </a:t>
            </a:r>
            <a:r>
              <a:rPr sz="1800" spc="50" dirty="0">
                <a:latin typeface="Trebuchet MS"/>
                <a:cs typeface="Trebuchet MS"/>
              </a:rPr>
              <a:t>och</a:t>
            </a:r>
            <a:r>
              <a:rPr sz="1800" spc="-90" dirty="0">
                <a:latin typeface="Trebuchet MS"/>
                <a:cs typeface="Trebuchet MS"/>
              </a:rPr>
              <a:t> </a:t>
            </a:r>
            <a:r>
              <a:rPr sz="1800" spc="40" dirty="0">
                <a:latin typeface="Trebuchet MS"/>
                <a:cs typeface="Trebuchet MS"/>
              </a:rPr>
              <a:t>hur</a:t>
            </a:r>
            <a:r>
              <a:rPr sz="1800" spc="-100" dirty="0">
                <a:latin typeface="Trebuchet MS"/>
                <a:cs typeface="Trebuchet MS"/>
              </a:rPr>
              <a:t> </a:t>
            </a:r>
            <a:r>
              <a:rPr sz="1800" spc="30" dirty="0">
                <a:latin typeface="Trebuchet MS"/>
                <a:cs typeface="Trebuchet MS"/>
              </a:rPr>
              <a:t>han</a:t>
            </a:r>
            <a:r>
              <a:rPr sz="1800" spc="-90" dirty="0">
                <a:latin typeface="Trebuchet MS"/>
                <a:cs typeface="Trebuchet MS"/>
              </a:rPr>
              <a:t> </a:t>
            </a:r>
            <a:r>
              <a:rPr sz="1800" spc="40" dirty="0">
                <a:latin typeface="Trebuchet MS"/>
                <a:cs typeface="Trebuchet MS"/>
              </a:rPr>
              <a:t>jobbar</a:t>
            </a:r>
            <a:r>
              <a:rPr sz="1800" spc="-95" dirty="0">
                <a:latin typeface="Trebuchet MS"/>
                <a:cs typeface="Trebuchet MS"/>
              </a:rPr>
              <a:t> </a:t>
            </a:r>
            <a:r>
              <a:rPr sz="1800" spc="60" dirty="0">
                <a:latin typeface="Trebuchet MS"/>
                <a:cs typeface="Trebuchet MS"/>
              </a:rPr>
              <a:t>mad</a:t>
            </a:r>
            <a:r>
              <a:rPr sz="1800" spc="-100" dirty="0">
                <a:latin typeface="Trebuchet MS"/>
                <a:cs typeface="Trebuchet MS"/>
              </a:rPr>
              <a:t> </a:t>
            </a:r>
            <a:r>
              <a:rPr sz="1800" spc="70" dirty="0">
                <a:latin typeface="Trebuchet MS"/>
                <a:cs typeface="Trebuchet MS"/>
              </a:rPr>
              <a:t>business</a:t>
            </a:r>
            <a:r>
              <a:rPr sz="1800" spc="-95" dirty="0">
                <a:latin typeface="Trebuchet MS"/>
                <a:cs typeface="Trebuchet MS"/>
              </a:rPr>
              <a:t> </a:t>
            </a:r>
            <a:r>
              <a:rPr sz="1800" spc="10" dirty="0">
                <a:latin typeface="Trebuchet MS"/>
                <a:cs typeface="Trebuchet MS"/>
              </a:rPr>
              <a:t>analytics</a:t>
            </a:r>
            <a:endParaRPr sz="1800">
              <a:latin typeface="Trebuchet MS"/>
              <a:cs typeface="Trebuchet MS"/>
            </a:endParaRPr>
          </a:p>
          <a:p>
            <a:pPr marL="241300" marR="905510" indent="-228600">
              <a:lnSpc>
                <a:spcPct val="121100"/>
              </a:lnSpc>
              <a:spcBef>
                <a:spcPts val="985"/>
              </a:spcBef>
              <a:buClr>
                <a:srgbClr val="10B6F4"/>
              </a:buClr>
              <a:buSzPct val="111111"/>
              <a:buFont typeface="Wingdings"/>
              <a:buChar char=""/>
              <a:tabLst>
                <a:tab pos="241300" algn="l"/>
              </a:tabLst>
            </a:pPr>
            <a:r>
              <a:rPr sz="1800" spc="105" dirty="0">
                <a:latin typeface="Trebuchet MS"/>
                <a:cs typeface="Trebuchet MS"/>
              </a:rPr>
              <a:t>Genomgång</a:t>
            </a:r>
            <a:r>
              <a:rPr sz="1800" spc="-100" dirty="0">
                <a:latin typeface="Trebuchet MS"/>
                <a:cs typeface="Trebuchet MS"/>
              </a:rPr>
              <a:t> </a:t>
            </a:r>
            <a:r>
              <a:rPr sz="1800" spc="25" dirty="0">
                <a:latin typeface="Trebuchet MS"/>
                <a:cs typeface="Trebuchet MS"/>
              </a:rPr>
              <a:t>av</a:t>
            </a:r>
            <a:r>
              <a:rPr sz="1800" spc="-100" dirty="0">
                <a:latin typeface="Trebuchet MS"/>
                <a:cs typeface="Trebuchet MS"/>
              </a:rPr>
              <a:t> </a:t>
            </a:r>
            <a:r>
              <a:rPr sz="1800" spc="70" dirty="0">
                <a:latin typeface="Trebuchet MS"/>
                <a:cs typeface="Trebuchet MS"/>
              </a:rPr>
              <a:t>business</a:t>
            </a:r>
            <a:r>
              <a:rPr sz="1800" spc="-100" dirty="0">
                <a:latin typeface="Trebuchet MS"/>
                <a:cs typeface="Trebuchet MS"/>
              </a:rPr>
              <a:t> </a:t>
            </a:r>
            <a:r>
              <a:rPr sz="1800" spc="45" dirty="0">
                <a:latin typeface="Trebuchet MS"/>
                <a:cs typeface="Trebuchet MS"/>
              </a:rPr>
              <a:t>case</a:t>
            </a:r>
            <a:r>
              <a:rPr sz="1800" spc="-90" dirty="0">
                <a:latin typeface="Trebuchet MS"/>
                <a:cs typeface="Trebuchet MS"/>
              </a:rPr>
              <a:t> </a:t>
            </a:r>
            <a:r>
              <a:rPr sz="1800" spc="50" dirty="0">
                <a:latin typeface="Trebuchet MS"/>
                <a:cs typeface="Trebuchet MS"/>
              </a:rPr>
              <a:t>och</a:t>
            </a:r>
            <a:r>
              <a:rPr sz="1800" spc="-95" dirty="0">
                <a:latin typeface="Trebuchet MS"/>
                <a:cs typeface="Trebuchet MS"/>
              </a:rPr>
              <a:t> </a:t>
            </a:r>
            <a:r>
              <a:rPr sz="1800" spc="60" dirty="0">
                <a:latin typeface="Trebuchet MS"/>
                <a:cs typeface="Trebuchet MS"/>
              </a:rPr>
              <a:t>vad</a:t>
            </a:r>
            <a:r>
              <a:rPr sz="1800" spc="-100" dirty="0">
                <a:latin typeface="Trebuchet MS"/>
                <a:cs typeface="Trebuchet MS"/>
              </a:rPr>
              <a:t> </a:t>
            </a:r>
            <a:r>
              <a:rPr sz="1800" dirty="0">
                <a:latin typeface="Trebuchet MS"/>
                <a:cs typeface="Trebuchet MS"/>
              </a:rPr>
              <a:t>det</a:t>
            </a:r>
            <a:r>
              <a:rPr sz="1800" spc="-105" dirty="0">
                <a:latin typeface="Trebuchet MS"/>
                <a:cs typeface="Trebuchet MS"/>
              </a:rPr>
              <a:t> </a:t>
            </a:r>
            <a:r>
              <a:rPr sz="1800" spc="55" dirty="0">
                <a:latin typeface="Trebuchet MS"/>
                <a:cs typeface="Trebuchet MS"/>
              </a:rPr>
              <a:t>kan  </a:t>
            </a:r>
            <a:r>
              <a:rPr sz="1800" spc="20" dirty="0">
                <a:latin typeface="Trebuchet MS"/>
                <a:cs typeface="Trebuchet MS"/>
              </a:rPr>
              <a:t>innehålla</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5" dirty="0">
                <a:latin typeface="Trebuchet MS"/>
                <a:cs typeface="Trebuchet MS"/>
              </a:rPr>
              <a:t>Jobba </a:t>
            </a:r>
            <a:r>
              <a:rPr sz="1800" spc="80" dirty="0">
                <a:latin typeface="Trebuchet MS"/>
                <a:cs typeface="Trebuchet MS"/>
              </a:rPr>
              <a:t>med</a:t>
            </a:r>
            <a:r>
              <a:rPr sz="1800" spc="-195" dirty="0">
                <a:latin typeface="Trebuchet MS"/>
                <a:cs typeface="Trebuchet MS"/>
              </a:rPr>
              <a:t> </a:t>
            </a:r>
            <a:r>
              <a:rPr sz="1800" spc="40" dirty="0">
                <a:latin typeface="Trebuchet MS"/>
                <a:cs typeface="Trebuchet MS"/>
              </a:rPr>
              <a:t>inlämningsuppgiften</a:t>
            </a:r>
            <a:endParaRPr sz="1800">
              <a:latin typeface="Trebuchet MS"/>
              <a:cs typeface="Trebuchet MS"/>
            </a:endParaRPr>
          </a:p>
          <a:p>
            <a:pPr marL="241300" marR="5080" indent="-228600">
              <a:lnSpc>
                <a:spcPct val="120000"/>
              </a:lnSpc>
              <a:spcBef>
                <a:spcPts val="1005"/>
              </a:spcBef>
              <a:buClr>
                <a:srgbClr val="10B6F4"/>
              </a:buClr>
              <a:buSzPct val="111111"/>
              <a:buFont typeface="Wingdings"/>
              <a:buChar char=""/>
              <a:tabLst>
                <a:tab pos="241300" algn="l"/>
              </a:tabLst>
            </a:pPr>
            <a:r>
              <a:rPr sz="1800" spc="-50" dirty="0">
                <a:latin typeface="Trebuchet MS"/>
                <a:cs typeface="Trebuchet MS"/>
              </a:rPr>
              <a:t>Jag</a:t>
            </a:r>
            <a:r>
              <a:rPr sz="1800" spc="-95" dirty="0">
                <a:latin typeface="Trebuchet MS"/>
                <a:cs typeface="Trebuchet MS"/>
              </a:rPr>
              <a:t> </a:t>
            </a:r>
            <a:r>
              <a:rPr sz="1800" spc="30" dirty="0">
                <a:latin typeface="Trebuchet MS"/>
                <a:cs typeface="Trebuchet MS"/>
              </a:rPr>
              <a:t>har</a:t>
            </a:r>
            <a:r>
              <a:rPr sz="1800" spc="-95" dirty="0">
                <a:latin typeface="Trebuchet MS"/>
                <a:cs typeface="Trebuchet MS"/>
              </a:rPr>
              <a:t> </a:t>
            </a:r>
            <a:r>
              <a:rPr sz="1800" spc="-35" dirty="0">
                <a:latin typeface="Trebuchet MS"/>
                <a:cs typeface="Trebuchet MS"/>
              </a:rPr>
              <a:t>tänkt</a:t>
            </a:r>
            <a:r>
              <a:rPr sz="1800" spc="-95" dirty="0">
                <a:latin typeface="Trebuchet MS"/>
                <a:cs typeface="Trebuchet MS"/>
              </a:rPr>
              <a:t> </a:t>
            </a:r>
            <a:r>
              <a:rPr sz="1800" spc="-120" dirty="0">
                <a:latin typeface="Trebuchet MS"/>
                <a:cs typeface="Trebuchet MS"/>
              </a:rPr>
              <a:t>att</a:t>
            </a:r>
            <a:r>
              <a:rPr sz="1800" spc="-100" dirty="0">
                <a:latin typeface="Trebuchet MS"/>
                <a:cs typeface="Trebuchet MS"/>
              </a:rPr>
              <a:t> </a:t>
            </a:r>
            <a:r>
              <a:rPr sz="1800" spc="65" dirty="0">
                <a:latin typeface="Trebuchet MS"/>
                <a:cs typeface="Trebuchet MS"/>
              </a:rPr>
              <a:t>ringa</a:t>
            </a:r>
            <a:r>
              <a:rPr sz="1800" spc="-100" dirty="0">
                <a:latin typeface="Trebuchet MS"/>
                <a:cs typeface="Trebuchet MS"/>
              </a:rPr>
              <a:t> </a:t>
            </a:r>
            <a:r>
              <a:rPr sz="1800" spc="-5" dirty="0">
                <a:latin typeface="Trebuchet MS"/>
                <a:cs typeface="Trebuchet MS"/>
              </a:rPr>
              <a:t>runt</a:t>
            </a:r>
            <a:r>
              <a:rPr sz="1800" spc="-95" dirty="0">
                <a:latin typeface="Trebuchet MS"/>
                <a:cs typeface="Trebuchet MS"/>
              </a:rPr>
              <a:t> </a:t>
            </a:r>
            <a:r>
              <a:rPr sz="1800" spc="60" dirty="0">
                <a:latin typeface="Trebuchet MS"/>
                <a:cs typeface="Trebuchet MS"/>
              </a:rPr>
              <a:t>under</a:t>
            </a:r>
            <a:r>
              <a:rPr sz="1800" spc="-95" dirty="0">
                <a:latin typeface="Trebuchet MS"/>
                <a:cs typeface="Trebuchet MS"/>
              </a:rPr>
              <a:t> </a:t>
            </a:r>
            <a:r>
              <a:rPr sz="1800" spc="80" dirty="0">
                <a:latin typeface="Trebuchet MS"/>
                <a:cs typeface="Trebuchet MS"/>
              </a:rPr>
              <a:t>dagen</a:t>
            </a:r>
            <a:r>
              <a:rPr sz="1800" spc="-90" dirty="0">
                <a:latin typeface="Trebuchet MS"/>
                <a:cs typeface="Trebuchet MS"/>
              </a:rPr>
              <a:t> </a:t>
            </a:r>
            <a:r>
              <a:rPr sz="1800" spc="-10" dirty="0">
                <a:latin typeface="Trebuchet MS"/>
                <a:cs typeface="Trebuchet MS"/>
              </a:rPr>
              <a:t>för</a:t>
            </a:r>
            <a:r>
              <a:rPr sz="1800" spc="-90" dirty="0">
                <a:latin typeface="Trebuchet MS"/>
                <a:cs typeface="Trebuchet MS"/>
              </a:rPr>
              <a:t> </a:t>
            </a:r>
            <a:r>
              <a:rPr sz="1800" spc="-120" dirty="0">
                <a:latin typeface="Trebuchet MS"/>
                <a:cs typeface="Trebuchet MS"/>
              </a:rPr>
              <a:t>att</a:t>
            </a:r>
            <a:r>
              <a:rPr sz="1800" spc="-100" dirty="0">
                <a:latin typeface="Trebuchet MS"/>
                <a:cs typeface="Trebuchet MS"/>
              </a:rPr>
              <a:t> </a:t>
            </a:r>
            <a:r>
              <a:rPr sz="1800" spc="30" dirty="0">
                <a:latin typeface="Trebuchet MS"/>
                <a:cs typeface="Trebuchet MS"/>
              </a:rPr>
              <a:t>höra</a:t>
            </a:r>
            <a:r>
              <a:rPr sz="1800" spc="-100" dirty="0">
                <a:latin typeface="Trebuchet MS"/>
                <a:cs typeface="Trebuchet MS"/>
              </a:rPr>
              <a:t> </a:t>
            </a:r>
            <a:r>
              <a:rPr sz="1800" spc="40" dirty="0">
                <a:latin typeface="Trebuchet MS"/>
                <a:cs typeface="Trebuchet MS"/>
              </a:rPr>
              <a:t>hur  </a:t>
            </a:r>
            <a:r>
              <a:rPr sz="1800" dirty="0">
                <a:latin typeface="Trebuchet MS"/>
                <a:cs typeface="Trebuchet MS"/>
              </a:rPr>
              <a:t>det</a:t>
            </a:r>
            <a:r>
              <a:rPr sz="1800" spc="-105" dirty="0">
                <a:latin typeface="Trebuchet MS"/>
                <a:cs typeface="Trebuchet MS"/>
              </a:rPr>
              <a:t> </a:t>
            </a:r>
            <a:r>
              <a:rPr sz="1800" spc="90" dirty="0">
                <a:latin typeface="Trebuchet MS"/>
                <a:cs typeface="Trebuchet MS"/>
              </a:rPr>
              <a:t>går</a:t>
            </a:r>
            <a:r>
              <a:rPr sz="1800" spc="-95" dirty="0">
                <a:latin typeface="Trebuchet MS"/>
                <a:cs typeface="Trebuchet MS"/>
              </a:rPr>
              <a:t> </a:t>
            </a:r>
            <a:r>
              <a:rPr sz="1800" spc="10" dirty="0">
                <a:latin typeface="Trebuchet MS"/>
                <a:cs typeface="Trebuchet MS"/>
              </a:rPr>
              <a:t>i</a:t>
            </a:r>
            <a:r>
              <a:rPr sz="1800" spc="-95" dirty="0">
                <a:latin typeface="Trebuchet MS"/>
                <a:cs typeface="Trebuchet MS"/>
              </a:rPr>
              <a:t> </a:t>
            </a:r>
            <a:r>
              <a:rPr sz="1800" spc="65" dirty="0">
                <a:latin typeface="Trebuchet MS"/>
                <a:cs typeface="Trebuchet MS"/>
              </a:rPr>
              <a:t>kursen</a:t>
            </a:r>
            <a:r>
              <a:rPr sz="1800" spc="-90" dirty="0">
                <a:latin typeface="Trebuchet MS"/>
                <a:cs typeface="Trebuchet MS"/>
              </a:rPr>
              <a:t> </a:t>
            </a:r>
            <a:r>
              <a:rPr sz="1800" spc="50" dirty="0">
                <a:latin typeface="Trebuchet MS"/>
                <a:cs typeface="Trebuchet MS"/>
              </a:rPr>
              <a:t>och</a:t>
            </a:r>
            <a:r>
              <a:rPr sz="1800" spc="-90" dirty="0">
                <a:latin typeface="Trebuchet MS"/>
                <a:cs typeface="Trebuchet MS"/>
              </a:rPr>
              <a:t> </a:t>
            </a:r>
            <a:r>
              <a:rPr sz="1800" spc="40" dirty="0">
                <a:latin typeface="Trebuchet MS"/>
                <a:cs typeface="Trebuchet MS"/>
              </a:rPr>
              <a:t>utbildningen</a:t>
            </a:r>
            <a:endParaRPr sz="1800">
              <a:latin typeface="Trebuchet MS"/>
              <a:cs typeface="Trebuchet MS"/>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9" name="object 19"/>
          <p:cNvSpPr txBox="1">
            <a:spLocks noGrp="1"/>
          </p:cNvSpPr>
          <p:nvPr>
            <p:ph type="title"/>
          </p:nvPr>
        </p:nvSpPr>
        <p:spPr>
          <a:xfrm>
            <a:off x="4653660" y="1003299"/>
            <a:ext cx="3008630" cy="635000"/>
          </a:xfrm>
          <a:prstGeom prst="rect">
            <a:avLst/>
          </a:prstGeom>
        </p:spPr>
        <p:txBody>
          <a:bodyPr vert="horz" wrap="square" lIns="0" tIns="12700" rIns="0" bIns="0" rtlCol="0">
            <a:spAutoFit/>
          </a:bodyPr>
          <a:lstStyle/>
          <a:p>
            <a:pPr marL="12700">
              <a:lnSpc>
                <a:spcPct val="100000"/>
              </a:lnSpc>
              <a:spcBef>
                <a:spcPts val="100"/>
              </a:spcBef>
            </a:pPr>
            <a:r>
              <a:rPr sz="4000" spc="-305" dirty="0">
                <a:solidFill>
                  <a:srgbClr val="454545"/>
                </a:solidFill>
              </a:rPr>
              <a:t>Navid </a:t>
            </a:r>
            <a:r>
              <a:rPr sz="4000" spc="-265" dirty="0">
                <a:solidFill>
                  <a:srgbClr val="454545"/>
                </a:solidFill>
              </a:rPr>
              <a:t>på</a:t>
            </a:r>
            <a:r>
              <a:rPr sz="4000" spc="-969" dirty="0">
                <a:solidFill>
                  <a:srgbClr val="454545"/>
                </a:solidFill>
              </a:rPr>
              <a:t> </a:t>
            </a:r>
            <a:r>
              <a:rPr sz="4000" spc="-315" dirty="0">
                <a:solidFill>
                  <a:srgbClr val="454545"/>
                </a:solidFill>
              </a:rPr>
              <a:t>spotify</a:t>
            </a:r>
            <a:endParaRPr sz="4000"/>
          </a:p>
        </p:txBody>
      </p:sp>
      <p:grpSp>
        <p:nvGrpSpPr>
          <p:cNvPr id="20" name="object 20"/>
          <p:cNvGrpSpPr/>
          <p:nvPr/>
        </p:nvGrpSpPr>
        <p:grpSpPr>
          <a:xfrm>
            <a:off x="927505" y="2240762"/>
            <a:ext cx="4978400" cy="3697604"/>
            <a:chOff x="927505" y="2240762"/>
            <a:chExt cx="4978400" cy="3697604"/>
          </a:xfrm>
        </p:grpSpPr>
        <p:sp>
          <p:nvSpPr>
            <p:cNvPr id="21" name="object 21"/>
            <p:cNvSpPr/>
            <p:nvPr/>
          </p:nvSpPr>
          <p:spPr>
            <a:xfrm>
              <a:off x="937030" y="2250287"/>
              <a:ext cx="4959350" cy="3678554"/>
            </a:xfrm>
            <a:custGeom>
              <a:avLst/>
              <a:gdLst/>
              <a:ahLst/>
              <a:cxnLst/>
              <a:rect l="l" t="t" r="r" b="b"/>
              <a:pathLst>
                <a:path w="4959350" h="3678554">
                  <a:moveTo>
                    <a:pt x="4959313" y="0"/>
                  </a:moveTo>
                  <a:lnTo>
                    <a:pt x="0" y="0"/>
                  </a:lnTo>
                  <a:lnTo>
                    <a:pt x="0" y="3678229"/>
                  </a:lnTo>
                  <a:lnTo>
                    <a:pt x="4959313" y="3678229"/>
                  </a:lnTo>
                  <a:lnTo>
                    <a:pt x="4959313" y="0"/>
                  </a:lnTo>
                  <a:close/>
                </a:path>
              </a:pathLst>
            </a:custGeom>
            <a:solidFill>
              <a:srgbClr val="FFFFFF"/>
            </a:solidFill>
          </p:spPr>
          <p:txBody>
            <a:bodyPr wrap="square" lIns="0" tIns="0" rIns="0" bIns="0" rtlCol="0"/>
            <a:lstStyle/>
            <a:p>
              <a:endParaRPr/>
            </a:p>
          </p:txBody>
        </p:sp>
        <p:sp>
          <p:nvSpPr>
            <p:cNvPr id="22" name="object 22"/>
            <p:cNvSpPr/>
            <p:nvPr/>
          </p:nvSpPr>
          <p:spPr>
            <a:xfrm>
              <a:off x="937030" y="2250287"/>
              <a:ext cx="4959350" cy="3678554"/>
            </a:xfrm>
            <a:custGeom>
              <a:avLst/>
              <a:gdLst/>
              <a:ahLst/>
              <a:cxnLst/>
              <a:rect l="l" t="t" r="r" b="b"/>
              <a:pathLst>
                <a:path w="4959350" h="3678554">
                  <a:moveTo>
                    <a:pt x="0" y="0"/>
                  </a:moveTo>
                  <a:lnTo>
                    <a:pt x="4959322" y="0"/>
                  </a:lnTo>
                  <a:lnTo>
                    <a:pt x="4959322" y="3678242"/>
                  </a:lnTo>
                  <a:lnTo>
                    <a:pt x="0" y="3678242"/>
                  </a:lnTo>
                  <a:lnTo>
                    <a:pt x="0" y="0"/>
                  </a:lnTo>
                  <a:close/>
                </a:path>
              </a:pathLst>
            </a:custGeom>
            <a:ln w="19050">
              <a:solidFill>
                <a:srgbClr val="25FF73"/>
              </a:solidFill>
            </a:ln>
          </p:spPr>
          <p:txBody>
            <a:bodyPr wrap="square" lIns="0" tIns="0" rIns="0" bIns="0" rtlCol="0"/>
            <a:lstStyle/>
            <a:p>
              <a:endParaRPr/>
            </a:p>
          </p:txBody>
        </p:sp>
        <p:sp>
          <p:nvSpPr>
            <p:cNvPr id="23" name="object 23"/>
            <p:cNvSpPr/>
            <p:nvPr/>
          </p:nvSpPr>
          <p:spPr>
            <a:xfrm>
              <a:off x="1103256" y="2416048"/>
              <a:ext cx="4626869" cy="3346702"/>
            </a:xfrm>
            <a:prstGeom prst="rect">
              <a:avLst/>
            </a:prstGeom>
            <a:blipFill>
              <a:blip r:embed="rId4" cstate="print"/>
              <a:stretch>
                <a:fillRect/>
              </a:stretch>
            </a:blipFill>
          </p:spPr>
          <p:txBody>
            <a:bodyPr wrap="square" lIns="0" tIns="0" rIns="0" bIns="0" rtlCol="0"/>
            <a:lstStyle/>
            <a:p>
              <a:endParaRPr/>
            </a:p>
          </p:txBody>
        </p:sp>
      </p:grpSp>
      <p:sp>
        <p:nvSpPr>
          <p:cNvPr id="24" name="object 24"/>
          <p:cNvSpPr txBox="1"/>
          <p:nvPr/>
        </p:nvSpPr>
        <p:spPr>
          <a:xfrm>
            <a:off x="6459435" y="2295143"/>
            <a:ext cx="4825365" cy="3548379"/>
          </a:xfrm>
          <a:prstGeom prst="rect">
            <a:avLst/>
          </a:prstGeom>
        </p:spPr>
        <p:txBody>
          <a:bodyPr vert="horz" wrap="square" lIns="0" tIns="8255" rIns="0" bIns="0" rtlCol="0">
            <a:spAutoFit/>
          </a:bodyPr>
          <a:lstStyle/>
          <a:p>
            <a:pPr marL="240665" marR="238760" indent="-228600">
              <a:lnSpc>
                <a:spcPct val="110000"/>
              </a:lnSpc>
              <a:spcBef>
                <a:spcPts val="65"/>
              </a:spcBef>
              <a:buClr>
                <a:srgbClr val="25FF73"/>
              </a:buClr>
              <a:buSzPct val="109090"/>
              <a:buFont typeface="Wingdings"/>
              <a:buChar char=""/>
              <a:tabLst>
                <a:tab pos="240665" algn="l"/>
                <a:tab pos="241300" algn="l"/>
              </a:tabLst>
            </a:pPr>
            <a:r>
              <a:rPr sz="1100" spc="-10" dirty="0">
                <a:latin typeface="Trebuchet MS"/>
                <a:cs typeface="Trebuchet MS"/>
              </a:rPr>
              <a:t>Ofta</a:t>
            </a:r>
            <a:r>
              <a:rPr sz="1100" spc="-50" dirty="0">
                <a:latin typeface="Trebuchet MS"/>
                <a:cs typeface="Trebuchet MS"/>
              </a:rPr>
              <a:t> </a:t>
            </a:r>
            <a:r>
              <a:rPr sz="1100" spc="40" dirty="0">
                <a:latin typeface="Trebuchet MS"/>
                <a:cs typeface="Trebuchet MS"/>
              </a:rPr>
              <a:t>som</a:t>
            </a:r>
            <a:r>
              <a:rPr sz="1100" spc="-50" dirty="0">
                <a:latin typeface="Trebuchet MS"/>
                <a:cs typeface="Trebuchet MS"/>
              </a:rPr>
              <a:t> </a:t>
            </a:r>
            <a:r>
              <a:rPr sz="1100" spc="5" dirty="0">
                <a:latin typeface="Trebuchet MS"/>
                <a:cs typeface="Trebuchet MS"/>
              </a:rPr>
              <a:t>Data</a:t>
            </a:r>
            <a:r>
              <a:rPr sz="1100" spc="-45" dirty="0">
                <a:latin typeface="Trebuchet MS"/>
                <a:cs typeface="Trebuchet MS"/>
              </a:rPr>
              <a:t> </a:t>
            </a:r>
            <a:r>
              <a:rPr sz="1100" spc="-5" dirty="0">
                <a:latin typeface="Trebuchet MS"/>
                <a:cs typeface="Trebuchet MS"/>
              </a:rPr>
              <a:t>scientist</a:t>
            </a:r>
            <a:r>
              <a:rPr sz="1100" spc="-50" dirty="0">
                <a:latin typeface="Trebuchet MS"/>
                <a:cs typeface="Trebuchet MS"/>
              </a:rPr>
              <a:t> </a:t>
            </a:r>
            <a:r>
              <a:rPr sz="1100" spc="45" dirty="0">
                <a:latin typeface="Trebuchet MS"/>
                <a:cs typeface="Trebuchet MS"/>
              </a:rPr>
              <a:t>(DS)</a:t>
            </a:r>
            <a:r>
              <a:rPr sz="1100" spc="-50" dirty="0">
                <a:latin typeface="Trebuchet MS"/>
                <a:cs typeface="Trebuchet MS"/>
              </a:rPr>
              <a:t> </a:t>
            </a:r>
            <a:r>
              <a:rPr sz="1100" spc="80" dirty="0">
                <a:latin typeface="Trebuchet MS"/>
                <a:cs typeface="Trebuchet MS"/>
              </a:rPr>
              <a:t>bygger</a:t>
            </a:r>
            <a:r>
              <a:rPr sz="1100" spc="-45" dirty="0">
                <a:latin typeface="Trebuchet MS"/>
                <a:cs typeface="Trebuchet MS"/>
              </a:rPr>
              <a:t> </a:t>
            </a:r>
            <a:r>
              <a:rPr sz="1100" spc="20" dirty="0">
                <a:latin typeface="Trebuchet MS"/>
                <a:cs typeface="Trebuchet MS"/>
              </a:rPr>
              <a:t>man</a:t>
            </a:r>
            <a:r>
              <a:rPr sz="1100" spc="-55" dirty="0">
                <a:latin typeface="Trebuchet MS"/>
                <a:cs typeface="Trebuchet MS"/>
              </a:rPr>
              <a:t> </a:t>
            </a:r>
            <a:r>
              <a:rPr sz="1100" spc="-15" dirty="0">
                <a:latin typeface="Trebuchet MS"/>
                <a:cs typeface="Trebuchet MS"/>
              </a:rPr>
              <a:t>inte</a:t>
            </a:r>
            <a:r>
              <a:rPr sz="1100" spc="-60" dirty="0">
                <a:latin typeface="Trebuchet MS"/>
                <a:cs typeface="Trebuchet MS"/>
              </a:rPr>
              <a:t> </a:t>
            </a:r>
            <a:r>
              <a:rPr sz="1100" spc="25" dirty="0">
                <a:latin typeface="Trebuchet MS"/>
                <a:cs typeface="Trebuchet MS"/>
              </a:rPr>
              <a:t>avancerade</a:t>
            </a:r>
            <a:r>
              <a:rPr sz="1100" spc="-55" dirty="0">
                <a:latin typeface="Trebuchet MS"/>
                <a:cs typeface="Trebuchet MS"/>
              </a:rPr>
              <a:t> </a:t>
            </a:r>
            <a:r>
              <a:rPr sz="1100" spc="10" dirty="0">
                <a:latin typeface="Trebuchet MS"/>
                <a:cs typeface="Trebuchet MS"/>
              </a:rPr>
              <a:t>modeller,  </a:t>
            </a:r>
            <a:r>
              <a:rPr sz="1100" spc="25" dirty="0">
                <a:latin typeface="Trebuchet MS"/>
                <a:cs typeface="Trebuchet MS"/>
              </a:rPr>
              <a:t>men snarare </a:t>
            </a:r>
            <a:r>
              <a:rPr sz="1100" spc="-50" dirty="0">
                <a:latin typeface="Trebuchet MS"/>
                <a:cs typeface="Trebuchet MS"/>
              </a:rPr>
              <a:t>åt </a:t>
            </a:r>
            <a:r>
              <a:rPr sz="1100" spc="30" dirty="0">
                <a:latin typeface="Trebuchet MS"/>
                <a:cs typeface="Trebuchet MS"/>
              </a:rPr>
              <a:t>Business </a:t>
            </a:r>
            <a:r>
              <a:rPr sz="1100" spc="15" dirty="0">
                <a:latin typeface="Trebuchet MS"/>
                <a:cs typeface="Trebuchet MS"/>
              </a:rPr>
              <a:t>intelligence (BI) </a:t>
            </a:r>
            <a:r>
              <a:rPr sz="1100" spc="-25" dirty="0">
                <a:latin typeface="Trebuchet MS"/>
                <a:cs typeface="Trebuchet MS"/>
              </a:rPr>
              <a:t>hållet. </a:t>
            </a:r>
            <a:r>
              <a:rPr sz="1100" spc="-20" dirty="0">
                <a:latin typeface="Trebuchet MS"/>
                <a:cs typeface="Trebuchet MS"/>
              </a:rPr>
              <a:t>Lättare </a:t>
            </a:r>
            <a:r>
              <a:rPr sz="1100" spc="25" dirty="0">
                <a:latin typeface="Trebuchet MS"/>
                <a:cs typeface="Trebuchet MS"/>
              </a:rPr>
              <a:t>modeller  </a:t>
            </a:r>
            <a:r>
              <a:rPr sz="1100" spc="40" dirty="0">
                <a:latin typeface="Trebuchet MS"/>
                <a:cs typeface="Trebuchet MS"/>
              </a:rPr>
              <a:t>baserad på</a:t>
            </a:r>
            <a:r>
              <a:rPr sz="1100" spc="-160" dirty="0">
                <a:latin typeface="Trebuchet MS"/>
                <a:cs typeface="Trebuchet MS"/>
              </a:rPr>
              <a:t> </a:t>
            </a:r>
            <a:r>
              <a:rPr sz="1100" spc="-20" dirty="0">
                <a:latin typeface="Trebuchet MS"/>
                <a:cs typeface="Trebuchet MS"/>
              </a:rPr>
              <a:t>data.</a:t>
            </a:r>
            <a:endParaRPr sz="1100">
              <a:latin typeface="Trebuchet MS"/>
              <a:cs typeface="Trebuchet MS"/>
            </a:endParaRPr>
          </a:p>
          <a:p>
            <a:pPr marL="240665" marR="5080" indent="-228600">
              <a:lnSpc>
                <a:spcPct val="114500"/>
              </a:lnSpc>
              <a:spcBef>
                <a:spcPts val="885"/>
              </a:spcBef>
              <a:buClr>
                <a:srgbClr val="25FF73"/>
              </a:buClr>
              <a:buSzPct val="109090"/>
              <a:buFont typeface="Wingdings"/>
              <a:buChar char=""/>
              <a:tabLst>
                <a:tab pos="240665" algn="l"/>
                <a:tab pos="241300" algn="l"/>
              </a:tabLst>
            </a:pPr>
            <a:r>
              <a:rPr sz="1100" spc="20" dirty="0">
                <a:latin typeface="Trebuchet MS"/>
                <a:cs typeface="Trebuchet MS"/>
              </a:rPr>
              <a:t>Kärnfråga</a:t>
            </a:r>
            <a:r>
              <a:rPr sz="1100" spc="-55" dirty="0">
                <a:latin typeface="Trebuchet MS"/>
                <a:cs typeface="Trebuchet MS"/>
              </a:rPr>
              <a:t> </a:t>
            </a:r>
            <a:r>
              <a:rPr sz="1100" spc="-10" dirty="0">
                <a:latin typeface="Trebuchet MS"/>
                <a:cs typeface="Trebuchet MS"/>
              </a:rPr>
              <a:t>för</a:t>
            </a:r>
            <a:r>
              <a:rPr sz="1100" spc="-55" dirty="0">
                <a:latin typeface="Trebuchet MS"/>
                <a:cs typeface="Trebuchet MS"/>
              </a:rPr>
              <a:t> </a:t>
            </a:r>
            <a:r>
              <a:rPr sz="1100" spc="45" dirty="0">
                <a:latin typeface="Trebuchet MS"/>
                <a:cs typeface="Trebuchet MS"/>
              </a:rPr>
              <a:t>Navid</a:t>
            </a:r>
            <a:r>
              <a:rPr sz="1100" spc="-60" dirty="0">
                <a:latin typeface="Trebuchet MS"/>
                <a:cs typeface="Trebuchet MS"/>
              </a:rPr>
              <a:t> </a:t>
            </a:r>
            <a:r>
              <a:rPr sz="1100" spc="15" dirty="0">
                <a:latin typeface="Trebuchet MS"/>
                <a:cs typeface="Trebuchet MS"/>
              </a:rPr>
              <a:t>är</a:t>
            </a:r>
            <a:r>
              <a:rPr sz="1100" spc="-50" dirty="0">
                <a:latin typeface="Trebuchet MS"/>
                <a:cs typeface="Trebuchet MS"/>
              </a:rPr>
              <a:t> </a:t>
            </a:r>
            <a:r>
              <a:rPr sz="1100" spc="25" dirty="0">
                <a:latin typeface="Trebuchet MS"/>
                <a:cs typeface="Trebuchet MS"/>
              </a:rPr>
              <a:t>”Hur</a:t>
            </a:r>
            <a:r>
              <a:rPr sz="1100" spc="-55" dirty="0">
                <a:latin typeface="Trebuchet MS"/>
                <a:cs typeface="Trebuchet MS"/>
              </a:rPr>
              <a:t> </a:t>
            </a:r>
            <a:r>
              <a:rPr sz="1100" spc="25" dirty="0">
                <a:latin typeface="Trebuchet MS"/>
                <a:cs typeface="Trebuchet MS"/>
              </a:rPr>
              <a:t>ändra</a:t>
            </a:r>
            <a:r>
              <a:rPr sz="1100" spc="-55" dirty="0">
                <a:latin typeface="Trebuchet MS"/>
                <a:cs typeface="Trebuchet MS"/>
              </a:rPr>
              <a:t> </a:t>
            </a:r>
            <a:r>
              <a:rPr sz="1100" spc="20" dirty="0">
                <a:latin typeface="Trebuchet MS"/>
                <a:cs typeface="Trebuchet MS"/>
              </a:rPr>
              <a:t>beteende</a:t>
            </a:r>
            <a:r>
              <a:rPr sz="1100" spc="-60" dirty="0">
                <a:latin typeface="Trebuchet MS"/>
                <a:cs typeface="Trebuchet MS"/>
              </a:rPr>
              <a:t> </a:t>
            </a:r>
            <a:r>
              <a:rPr sz="1100" spc="40" dirty="0">
                <a:latin typeface="Trebuchet MS"/>
                <a:cs typeface="Trebuchet MS"/>
              </a:rPr>
              <a:t>med</a:t>
            </a:r>
            <a:r>
              <a:rPr sz="1100" spc="-60" dirty="0">
                <a:latin typeface="Trebuchet MS"/>
                <a:cs typeface="Trebuchet MS"/>
              </a:rPr>
              <a:t> </a:t>
            </a:r>
            <a:r>
              <a:rPr sz="1100" dirty="0">
                <a:latin typeface="Trebuchet MS"/>
                <a:cs typeface="Trebuchet MS"/>
              </a:rPr>
              <a:t>hjälp</a:t>
            </a:r>
            <a:r>
              <a:rPr sz="1100" spc="-60" dirty="0">
                <a:latin typeface="Trebuchet MS"/>
                <a:cs typeface="Trebuchet MS"/>
              </a:rPr>
              <a:t> </a:t>
            </a:r>
            <a:r>
              <a:rPr sz="1100" spc="30" dirty="0">
                <a:latin typeface="Trebuchet MS"/>
                <a:cs typeface="Trebuchet MS"/>
              </a:rPr>
              <a:t>av</a:t>
            </a:r>
            <a:r>
              <a:rPr sz="1100" spc="-55" dirty="0">
                <a:latin typeface="Trebuchet MS"/>
                <a:cs typeface="Trebuchet MS"/>
              </a:rPr>
              <a:t> </a:t>
            </a:r>
            <a:r>
              <a:rPr sz="1100" spc="15" dirty="0">
                <a:latin typeface="Trebuchet MS"/>
                <a:cs typeface="Trebuchet MS"/>
              </a:rPr>
              <a:t>data?”</a:t>
            </a:r>
            <a:r>
              <a:rPr sz="1100" spc="-50" dirty="0">
                <a:latin typeface="Trebuchet MS"/>
                <a:cs typeface="Trebuchet MS"/>
              </a:rPr>
              <a:t> </a:t>
            </a:r>
            <a:r>
              <a:rPr sz="1100" spc="35" dirty="0">
                <a:latin typeface="Trebuchet MS"/>
                <a:cs typeface="Trebuchet MS"/>
              </a:rPr>
              <a:t>I</a:t>
            </a:r>
            <a:r>
              <a:rPr sz="1100" spc="-55" dirty="0">
                <a:latin typeface="Trebuchet MS"/>
                <a:cs typeface="Trebuchet MS"/>
              </a:rPr>
              <a:t> </a:t>
            </a:r>
            <a:r>
              <a:rPr sz="1100" spc="25" dirty="0">
                <a:latin typeface="Trebuchet MS"/>
                <a:cs typeface="Trebuchet MS"/>
              </a:rPr>
              <a:t>hans  </a:t>
            </a:r>
            <a:r>
              <a:rPr sz="1100" spc="-25" dirty="0">
                <a:latin typeface="Trebuchet MS"/>
                <a:cs typeface="Trebuchet MS"/>
              </a:rPr>
              <a:t>fall</a:t>
            </a:r>
            <a:r>
              <a:rPr sz="1100" spc="-55" dirty="0">
                <a:latin typeface="Trebuchet MS"/>
                <a:cs typeface="Trebuchet MS"/>
              </a:rPr>
              <a:t> </a:t>
            </a:r>
            <a:r>
              <a:rPr sz="1100" spc="15" dirty="0">
                <a:latin typeface="Trebuchet MS"/>
                <a:cs typeface="Trebuchet MS"/>
              </a:rPr>
              <a:t>är</a:t>
            </a:r>
            <a:r>
              <a:rPr sz="1100" spc="-55" dirty="0">
                <a:latin typeface="Trebuchet MS"/>
                <a:cs typeface="Trebuchet MS"/>
              </a:rPr>
              <a:t> </a:t>
            </a:r>
            <a:r>
              <a:rPr sz="1100" spc="-5" dirty="0">
                <a:latin typeface="Trebuchet MS"/>
                <a:cs typeface="Trebuchet MS"/>
              </a:rPr>
              <a:t>det</a:t>
            </a:r>
            <a:r>
              <a:rPr sz="1100" spc="-55" dirty="0">
                <a:latin typeface="Trebuchet MS"/>
                <a:cs typeface="Trebuchet MS"/>
              </a:rPr>
              <a:t> </a:t>
            </a:r>
            <a:r>
              <a:rPr sz="1100" spc="-70" dirty="0">
                <a:latin typeface="Trebuchet MS"/>
                <a:cs typeface="Trebuchet MS"/>
              </a:rPr>
              <a:t>att</a:t>
            </a:r>
            <a:r>
              <a:rPr sz="1100" spc="-55" dirty="0">
                <a:latin typeface="Trebuchet MS"/>
                <a:cs typeface="Trebuchet MS"/>
              </a:rPr>
              <a:t> </a:t>
            </a:r>
            <a:r>
              <a:rPr sz="1100" dirty="0">
                <a:latin typeface="Trebuchet MS"/>
                <a:cs typeface="Trebuchet MS"/>
              </a:rPr>
              <a:t>identifiera</a:t>
            </a:r>
            <a:r>
              <a:rPr sz="1100" spc="-50" dirty="0">
                <a:latin typeface="Trebuchet MS"/>
                <a:cs typeface="Trebuchet MS"/>
              </a:rPr>
              <a:t> </a:t>
            </a:r>
            <a:r>
              <a:rPr sz="1100" spc="50" dirty="0">
                <a:latin typeface="Trebuchet MS"/>
                <a:cs typeface="Trebuchet MS"/>
              </a:rPr>
              <a:t>de</a:t>
            </a:r>
            <a:r>
              <a:rPr sz="1100" spc="-65" dirty="0">
                <a:latin typeface="Trebuchet MS"/>
                <a:cs typeface="Trebuchet MS"/>
              </a:rPr>
              <a:t> </a:t>
            </a:r>
            <a:r>
              <a:rPr sz="1100" spc="15" dirty="0">
                <a:latin typeface="Trebuchet MS"/>
                <a:cs typeface="Trebuchet MS"/>
              </a:rPr>
              <a:t>viktigaste</a:t>
            </a:r>
            <a:r>
              <a:rPr sz="1100" spc="-65" dirty="0">
                <a:latin typeface="Trebuchet MS"/>
                <a:cs typeface="Trebuchet MS"/>
              </a:rPr>
              <a:t> </a:t>
            </a:r>
            <a:r>
              <a:rPr sz="1100" spc="5" dirty="0">
                <a:latin typeface="Trebuchet MS"/>
                <a:cs typeface="Trebuchet MS"/>
              </a:rPr>
              <a:t>intressenterna</a:t>
            </a:r>
            <a:r>
              <a:rPr sz="1100" spc="-55" dirty="0">
                <a:latin typeface="Trebuchet MS"/>
                <a:cs typeface="Trebuchet MS"/>
              </a:rPr>
              <a:t> </a:t>
            </a:r>
            <a:r>
              <a:rPr sz="1100" spc="40" dirty="0">
                <a:latin typeface="Trebuchet MS"/>
                <a:cs typeface="Trebuchet MS"/>
              </a:rPr>
              <a:t>på</a:t>
            </a:r>
            <a:r>
              <a:rPr sz="1100" spc="-50" dirty="0">
                <a:latin typeface="Trebuchet MS"/>
                <a:cs typeface="Trebuchet MS"/>
              </a:rPr>
              <a:t> </a:t>
            </a:r>
            <a:r>
              <a:rPr sz="1100" spc="5" dirty="0">
                <a:latin typeface="Trebuchet MS"/>
                <a:cs typeface="Trebuchet MS"/>
              </a:rPr>
              <a:t>Spotify</a:t>
            </a:r>
            <a:endParaRPr sz="1100">
              <a:latin typeface="Trebuchet MS"/>
              <a:cs typeface="Trebuchet MS"/>
            </a:endParaRPr>
          </a:p>
          <a:p>
            <a:pPr marL="241300" indent="-228600">
              <a:lnSpc>
                <a:spcPct val="100000"/>
              </a:lnSpc>
              <a:spcBef>
                <a:spcPts val="1080"/>
              </a:spcBef>
              <a:buClr>
                <a:srgbClr val="25FF73"/>
              </a:buClr>
              <a:buSzPct val="109090"/>
              <a:buFont typeface="Wingdings"/>
              <a:buChar char=""/>
              <a:tabLst>
                <a:tab pos="240665" algn="l"/>
                <a:tab pos="241300" algn="l"/>
              </a:tabLst>
            </a:pPr>
            <a:r>
              <a:rPr sz="1100" spc="40" dirty="0">
                <a:latin typeface="Trebuchet MS"/>
                <a:cs typeface="Trebuchet MS"/>
              </a:rPr>
              <a:t>Vilka</a:t>
            </a:r>
            <a:r>
              <a:rPr sz="1100" spc="-60" dirty="0">
                <a:latin typeface="Trebuchet MS"/>
                <a:cs typeface="Trebuchet MS"/>
              </a:rPr>
              <a:t> </a:t>
            </a:r>
            <a:r>
              <a:rPr sz="1100" spc="10" dirty="0">
                <a:latin typeface="Trebuchet MS"/>
                <a:cs typeface="Trebuchet MS"/>
              </a:rPr>
              <a:t>parameter</a:t>
            </a:r>
            <a:r>
              <a:rPr sz="1100" spc="-55" dirty="0">
                <a:latin typeface="Trebuchet MS"/>
                <a:cs typeface="Trebuchet MS"/>
              </a:rPr>
              <a:t> </a:t>
            </a:r>
            <a:r>
              <a:rPr sz="1100" spc="10" dirty="0">
                <a:latin typeface="Trebuchet MS"/>
                <a:cs typeface="Trebuchet MS"/>
              </a:rPr>
              <a:t>(metrics)</a:t>
            </a:r>
            <a:r>
              <a:rPr sz="1100" spc="-60" dirty="0">
                <a:latin typeface="Trebuchet MS"/>
                <a:cs typeface="Trebuchet MS"/>
              </a:rPr>
              <a:t> </a:t>
            </a:r>
            <a:r>
              <a:rPr sz="1100" spc="20" dirty="0">
                <a:latin typeface="Trebuchet MS"/>
                <a:cs typeface="Trebuchet MS"/>
              </a:rPr>
              <a:t>bestämmer</a:t>
            </a:r>
            <a:r>
              <a:rPr sz="1100" spc="-55" dirty="0">
                <a:latin typeface="Trebuchet MS"/>
                <a:cs typeface="Trebuchet MS"/>
              </a:rPr>
              <a:t> </a:t>
            </a:r>
            <a:r>
              <a:rPr sz="1100" dirty="0">
                <a:latin typeface="Trebuchet MS"/>
                <a:cs typeface="Trebuchet MS"/>
              </a:rPr>
              <a:t>detta?</a:t>
            </a:r>
            <a:endParaRPr sz="1100">
              <a:latin typeface="Trebuchet MS"/>
              <a:cs typeface="Trebuchet MS"/>
            </a:endParaRPr>
          </a:p>
          <a:p>
            <a:pPr marL="240665" marR="102235" indent="-228600">
              <a:lnSpc>
                <a:spcPct val="110000"/>
              </a:lnSpc>
              <a:spcBef>
                <a:spcPts val="1045"/>
              </a:spcBef>
              <a:buClr>
                <a:srgbClr val="25FF73"/>
              </a:buClr>
              <a:buSzPct val="109090"/>
              <a:buFont typeface="Wingdings"/>
              <a:buChar char=""/>
              <a:tabLst>
                <a:tab pos="240665" algn="l"/>
                <a:tab pos="241300" algn="l"/>
              </a:tabLst>
            </a:pPr>
            <a:r>
              <a:rPr sz="1100" spc="70" dirty="0">
                <a:latin typeface="Trebuchet MS"/>
                <a:cs typeface="Trebuchet MS"/>
              </a:rPr>
              <a:t>Man</a:t>
            </a:r>
            <a:r>
              <a:rPr sz="1100" spc="-65" dirty="0">
                <a:latin typeface="Trebuchet MS"/>
                <a:cs typeface="Trebuchet MS"/>
              </a:rPr>
              <a:t> </a:t>
            </a:r>
            <a:r>
              <a:rPr sz="1100" spc="30" dirty="0">
                <a:latin typeface="Trebuchet MS"/>
                <a:cs typeface="Trebuchet MS"/>
              </a:rPr>
              <a:t>kan</a:t>
            </a:r>
            <a:r>
              <a:rPr sz="1100" spc="-65" dirty="0">
                <a:latin typeface="Trebuchet MS"/>
                <a:cs typeface="Trebuchet MS"/>
              </a:rPr>
              <a:t> </a:t>
            </a:r>
            <a:r>
              <a:rPr sz="1100" spc="40" dirty="0">
                <a:latin typeface="Trebuchet MS"/>
                <a:cs typeface="Trebuchet MS"/>
              </a:rPr>
              <a:t>som</a:t>
            </a:r>
            <a:r>
              <a:rPr sz="1100" spc="-60" dirty="0">
                <a:latin typeface="Trebuchet MS"/>
                <a:cs typeface="Trebuchet MS"/>
              </a:rPr>
              <a:t> </a:t>
            </a:r>
            <a:r>
              <a:rPr sz="1100" spc="85" dirty="0">
                <a:latin typeface="Trebuchet MS"/>
                <a:cs typeface="Trebuchet MS"/>
              </a:rPr>
              <a:t>DS</a:t>
            </a:r>
            <a:r>
              <a:rPr sz="1100" spc="-55" dirty="0">
                <a:latin typeface="Trebuchet MS"/>
                <a:cs typeface="Trebuchet MS"/>
              </a:rPr>
              <a:t> </a:t>
            </a:r>
            <a:r>
              <a:rPr sz="1100" spc="55" dirty="0">
                <a:latin typeface="Trebuchet MS"/>
                <a:cs typeface="Trebuchet MS"/>
              </a:rPr>
              <a:t>lägga</a:t>
            </a:r>
            <a:r>
              <a:rPr sz="1100" spc="-55" dirty="0">
                <a:latin typeface="Trebuchet MS"/>
                <a:cs typeface="Trebuchet MS"/>
              </a:rPr>
              <a:t> </a:t>
            </a:r>
            <a:r>
              <a:rPr sz="1100" spc="20" dirty="0">
                <a:latin typeface="Trebuchet MS"/>
                <a:cs typeface="Trebuchet MS"/>
              </a:rPr>
              <a:t>mycket</a:t>
            </a:r>
            <a:r>
              <a:rPr sz="1100" spc="-55" dirty="0">
                <a:latin typeface="Trebuchet MS"/>
                <a:cs typeface="Trebuchet MS"/>
              </a:rPr>
              <a:t> </a:t>
            </a:r>
            <a:r>
              <a:rPr sz="1100" spc="-10" dirty="0">
                <a:latin typeface="Trebuchet MS"/>
                <a:cs typeface="Trebuchet MS"/>
              </a:rPr>
              <a:t>tid</a:t>
            </a:r>
            <a:r>
              <a:rPr sz="1100" spc="-60" dirty="0">
                <a:latin typeface="Trebuchet MS"/>
                <a:cs typeface="Trebuchet MS"/>
              </a:rPr>
              <a:t> </a:t>
            </a:r>
            <a:r>
              <a:rPr sz="1100" spc="40" dirty="0">
                <a:latin typeface="Trebuchet MS"/>
                <a:cs typeface="Trebuchet MS"/>
              </a:rPr>
              <a:t>på</a:t>
            </a:r>
            <a:r>
              <a:rPr sz="1100" spc="-55" dirty="0">
                <a:latin typeface="Trebuchet MS"/>
                <a:cs typeface="Trebuchet MS"/>
              </a:rPr>
              <a:t> </a:t>
            </a:r>
            <a:r>
              <a:rPr sz="1100" spc="-70" dirty="0">
                <a:latin typeface="Trebuchet MS"/>
                <a:cs typeface="Trebuchet MS"/>
              </a:rPr>
              <a:t>att</a:t>
            </a:r>
            <a:r>
              <a:rPr sz="1100" spc="-55" dirty="0">
                <a:latin typeface="Trebuchet MS"/>
                <a:cs typeface="Trebuchet MS"/>
              </a:rPr>
              <a:t> </a:t>
            </a:r>
            <a:r>
              <a:rPr sz="1100" spc="40" dirty="0">
                <a:latin typeface="Trebuchet MS"/>
                <a:cs typeface="Trebuchet MS"/>
              </a:rPr>
              <a:t>skapa</a:t>
            </a:r>
            <a:r>
              <a:rPr sz="1100" spc="-55" dirty="0">
                <a:latin typeface="Trebuchet MS"/>
                <a:cs typeface="Trebuchet MS"/>
              </a:rPr>
              <a:t> </a:t>
            </a:r>
            <a:r>
              <a:rPr sz="1100" spc="25" dirty="0">
                <a:latin typeface="Trebuchet MS"/>
                <a:cs typeface="Trebuchet MS"/>
              </a:rPr>
              <a:t>avancerade</a:t>
            </a:r>
            <a:r>
              <a:rPr sz="1100" spc="-65" dirty="0">
                <a:latin typeface="Trebuchet MS"/>
                <a:cs typeface="Trebuchet MS"/>
              </a:rPr>
              <a:t> </a:t>
            </a:r>
            <a:r>
              <a:rPr sz="1100" spc="25" dirty="0">
                <a:latin typeface="Trebuchet MS"/>
                <a:cs typeface="Trebuchet MS"/>
              </a:rPr>
              <a:t>modeller  </a:t>
            </a:r>
            <a:r>
              <a:rPr sz="1100" spc="5" dirty="0">
                <a:latin typeface="Trebuchet MS"/>
                <a:cs typeface="Trebuchet MS"/>
              </a:rPr>
              <a:t>(algoritmer),</a:t>
            </a:r>
            <a:r>
              <a:rPr sz="1100" spc="-50" dirty="0">
                <a:latin typeface="Trebuchet MS"/>
                <a:cs typeface="Trebuchet MS"/>
              </a:rPr>
              <a:t> </a:t>
            </a:r>
            <a:r>
              <a:rPr sz="1100" spc="25" dirty="0">
                <a:latin typeface="Trebuchet MS"/>
                <a:cs typeface="Trebuchet MS"/>
              </a:rPr>
              <a:t>men</a:t>
            </a:r>
            <a:r>
              <a:rPr sz="1100" spc="-60" dirty="0">
                <a:latin typeface="Trebuchet MS"/>
                <a:cs typeface="Trebuchet MS"/>
              </a:rPr>
              <a:t> </a:t>
            </a:r>
            <a:r>
              <a:rPr sz="1100" spc="-15" dirty="0">
                <a:latin typeface="Trebuchet MS"/>
                <a:cs typeface="Trebuchet MS"/>
              </a:rPr>
              <a:t>utan</a:t>
            </a:r>
            <a:r>
              <a:rPr sz="1100" spc="-60" dirty="0">
                <a:latin typeface="Trebuchet MS"/>
                <a:cs typeface="Trebuchet MS"/>
              </a:rPr>
              <a:t> </a:t>
            </a:r>
            <a:r>
              <a:rPr sz="1100" spc="25" dirty="0">
                <a:latin typeface="Trebuchet MS"/>
                <a:cs typeface="Trebuchet MS"/>
              </a:rPr>
              <a:t>en</a:t>
            </a:r>
            <a:r>
              <a:rPr sz="1100" spc="-60" dirty="0">
                <a:latin typeface="Trebuchet MS"/>
                <a:cs typeface="Trebuchet MS"/>
              </a:rPr>
              <a:t> </a:t>
            </a:r>
            <a:r>
              <a:rPr sz="1100" spc="40" dirty="0">
                <a:latin typeface="Trebuchet MS"/>
                <a:cs typeface="Trebuchet MS"/>
              </a:rPr>
              <a:t>business</a:t>
            </a:r>
            <a:r>
              <a:rPr sz="1100" spc="-55" dirty="0">
                <a:latin typeface="Trebuchet MS"/>
                <a:cs typeface="Trebuchet MS"/>
              </a:rPr>
              <a:t> </a:t>
            </a:r>
            <a:r>
              <a:rPr sz="1100" spc="25" dirty="0">
                <a:latin typeface="Trebuchet MS"/>
                <a:cs typeface="Trebuchet MS"/>
              </a:rPr>
              <a:t>analys</a:t>
            </a:r>
            <a:r>
              <a:rPr sz="1100" spc="-60" dirty="0">
                <a:latin typeface="Trebuchet MS"/>
                <a:cs typeface="Trebuchet MS"/>
              </a:rPr>
              <a:t> </a:t>
            </a:r>
            <a:r>
              <a:rPr sz="1100" spc="-10" dirty="0">
                <a:latin typeface="Trebuchet MS"/>
                <a:cs typeface="Trebuchet MS"/>
              </a:rPr>
              <a:t>för</a:t>
            </a:r>
            <a:r>
              <a:rPr sz="1100" spc="-50" dirty="0">
                <a:latin typeface="Trebuchet MS"/>
                <a:cs typeface="Trebuchet MS"/>
              </a:rPr>
              <a:t> </a:t>
            </a:r>
            <a:r>
              <a:rPr sz="1100" spc="-70" dirty="0">
                <a:latin typeface="Trebuchet MS"/>
                <a:cs typeface="Trebuchet MS"/>
              </a:rPr>
              <a:t>att</a:t>
            </a:r>
            <a:r>
              <a:rPr sz="1100" spc="-50" dirty="0">
                <a:latin typeface="Trebuchet MS"/>
                <a:cs typeface="Trebuchet MS"/>
              </a:rPr>
              <a:t> </a:t>
            </a:r>
            <a:r>
              <a:rPr sz="1100" spc="-5" dirty="0">
                <a:latin typeface="Trebuchet MS"/>
                <a:cs typeface="Trebuchet MS"/>
              </a:rPr>
              <a:t>veta</a:t>
            </a:r>
            <a:r>
              <a:rPr sz="1100" spc="-50" dirty="0">
                <a:latin typeface="Trebuchet MS"/>
                <a:cs typeface="Trebuchet MS"/>
              </a:rPr>
              <a:t> </a:t>
            </a:r>
            <a:r>
              <a:rPr sz="1100" spc="-70" dirty="0">
                <a:latin typeface="Trebuchet MS"/>
                <a:cs typeface="Trebuchet MS"/>
              </a:rPr>
              <a:t>att</a:t>
            </a:r>
            <a:r>
              <a:rPr sz="1100" spc="-45" dirty="0">
                <a:latin typeface="Trebuchet MS"/>
                <a:cs typeface="Trebuchet MS"/>
              </a:rPr>
              <a:t> </a:t>
            </a:r>
            <a:r>
              <a:rPr sz="1100" spc="-5" dirty="0">
                <a:latin typeface="Trebuchet MS"/>
                <a:cs typeface="Trebuchet MS"/>
              </a:rPr>
              <a:t>företaget</a:t>
            </a:r>
            <a:r>
              <a:rPr sz="1100" spc="-50" dirty="0">
                <a:latin typeface="Trebuchet MS"/>
                <a:cs typeface="Trebuchet MS"/>
              </a:rPr>
              <a:t> </a:t>
            </a:r>
            <a:r>
              <a:rPr sz="1100" spc="15" dirty="0">
                <a:latin typeface="Trebuchet MS"/>
                <a:cs typeface="Trebuchet MS"/>
              </a:rPr>
              <a:t>har  </a:t>
            </a:r>
            <a:r>
              <a:rPr sz="1100" spc="25" dirty="0">
                <a:latin typeface="Trebuchet MS"/>
                <a:cs typeface="Trebuchet MS"/>
              </a:rPr>
              <a:t>en</a:t>
            </a:r>
            <a:r>
              <a:rPr sz="1100" spc="-70" dirty="0">
                <a:latin typeface="Trebuchet MS"/>
                <a:cs typeface="Trebuchet MS"/>
              </a:rPr>
              <a:t> </a:t>
            </a:r>
            <a:r>
              <a:rPr sz="1100" spc="-20" dirty="0">
                <a:latin typeface="Trebuchet MS"/>
                <a:cs typeface="Trebuchet MS"/>
              </a:rPr>
              <a:t>nytta</a:t>
            </a:r>
            <a:r>
              <a:rPr sz="1100" spc="-55" dirty="0">
                <a:latin typeface="Trebuchet MS"/>
                <a:cs typeface="Trebuchet MS"/>
              </a:rPr>
              <a:t> </a:t>
            </a:r>
            <a:r>
              <a:rPr sz="1100" spc="30" dirty="0">
                <a:latin typeface="Trebuchet MS"/>
                <a:cs typeface="Trebuchet MS"/>
              </a:rPr>
              <a:t>av</a:t>
            </a:r>
            <a:r>
              <a:rPr sz="1100" spc="-55" dirty="0">
                <a:latin typeface="Trebuchet MS"/>
                <a:cs typeface="Trebuchet MS"/>
              </a:rPr>
              <a:t> </a:t>
            </a:r>
            <a:r>
              <a:rPr sz="1100" spc="-5" dirty="0">
                <a:latin typeface="Trebuchet MS"/>
                <a:cs typeface="Trebuchet MS"/>
              </a:rPr>
              <a:t>det</a:t>
            </a:r>
            <a:r>
              <a:rPr sz="1100" spc="-55" dirty="0">
                <a:latin typeface="Trebuchet MS"/>
                <a:cs typeface="Trebuchet MS"/>
              </a:rPr>
              <a:t> </a:t>
            </a:r>
            <a:r>
              <a:rPr sz="1100" spc="35" dirty="0">
                <a:latin typeface="Trebuchet MS"/>
                <a:cs typeface="Trebuchet MS"/>
              </a:rPr>
              <a:t>kommer</a:t>
            </a:r>
            <a:r>
              <a:rPr sz="1100" spc="-55" dirty="0">
                <a:latin typeface="Trebuchet MS"/>
                <a:cs typeface="Trebuchet MS"/>
              </a:rPr>
              <a:t> </a:t>
            </a:r>
            <a:r>
              <a:rPr sz="1100" spc="40" dirty="0">
                <a:latin typeface="Trebuchet MS"/>
                <a:cs typeface="Trebuchet MS"/>
              </a:rPr>
              <a:t>den</a:t>
            </a:r>
            <a:r>
              <a:rPr sz="1100" spc="-65" dirty="0">
                <a:latin typeface="Trebuchet MS"/>
                <a:cs typeface="Trebuchet MS"/>
              </a:rPr>
              <a:t> </a:t>
            </a:r>
            <a:r>
              <a:rPr sz="1100" spc="-15" dirty="0">
                <a:latin typeface="Trebuchet MS"/>
                <a:cs typeface="Trebuchet MS"/>
              </a:rPr>
              <a:t>inte</a:t>
            </a:r>
            <a:r>
              <a:rPr sz="1100" spc="-70" dirty="0">
                <a:latin typeface="Trebuchet MS"/>
                <a:cs typeface="Trebuchet MS"/>
              </a:rPr>
              <a:t> </a:t>
            </a:r>
            <a:r>
              <a:rPr sz="1100" spc="30" dirty="0">
                <a:latin typeface="Trebuchet MS"/>
                <a:cs typeface="Trebuchet MS"/>
              </a:rPr>
              <a:t>komma</a:t>
            </a:r>
            <a:r>
              <a:rPr sz="1100" spc="-55" dirty="0">
                <a:latin typeface="Trebuchet MS"/>
                <a:cs typeface="Trebuchet MS"/>
              </a:rPr>
              <a:t> </a:t>
            </a:r>
            <a:r>
              <a:rPr sz="1100" spc="-25" dirty="0">
                <a:latin typeface="Trebuchet MS"/>
                <a:cs typeface="Trebuchet MS"/>
              </a:rPr>
              <a:t>till</a:t>
            </a:r>
            <a:r>
              <a:rPr sz="1100" spc="-55" dirty="0">
                <a:latin typeface="Trebuchet MS"/>
                <a:cs typeface="Trebuchet MS"/>
              </a:rPr>
              <a:t> </a:t>
            </a:r>
            <a:r>
              <a:rPr sz="1100" spc="25" dirty="0">
                <a:latin typeface="Trebuchet MS"/>
                <a:cs typeface="Trebuchet MS"/>
              </a:rPr>
              <a:t>användning.</a:t>
            </a:r>
            <a:endParaRPr sz="1100">
              <a:latin typeface="Trebuchet MS"/>
              <a:cs typeface="Trebuchet MS"/>
            </a:endParaRPr>
          </a:p>
          <a:p>
            <a:pPr marL="240665" marR="95885" indent="-228600">
              <a:lnSpc>
                <a:spcPct val="110000"/>
              </a:lnSpc>
              <a:spcBef>
                <a:spcPts val="1045"/>
              </a:spcBef>
              <a:buClr>
                <a:srgbClr val="25FF73"/>
              </a:buClr>
              <a:buSzPct val="109090"/>
              <a:buFont typeface="Wingdings"/>
              <a:buChar char=""/>
              <a:tabLst>
                <a:tab pos="240665" algn="l"/>
                <a:tab pos="241300" algn="l"/>
              </a:tabLst>
            </a:pPr>
            <a:r>
              <a:rPr sz="1100" spc="45" dirty="0">
                <a:latin typeface="Trebuchet MS"/>
                <a:cs typeface="Trebuchet MS"/>
              </a:rPr>
              <a:t>Navids</a:t>
            </a:r>
            <a:r>
              <a:rPr sz="1100" spc="-65" dirty="0">
                <a:latin typeface="Trebuchet MS"/>
                <a:cs typeface="Trebuchet MS"/>
              </a:rPr>
              <a:t> </a:t>
            </a:r>
            <a:r>
              <a:rPr sz="1100" spc="35" dirty="0">
                <a:latin typeface="Trebuchet MS"/>
                <a:cs typeface="Trebuchet MS"/>
              </a:rPr>
              <a:t>jobb</a:t>
            </a:r>
            <a:r>
              <a:rPr sz="1100" spc="-55" dirty="0">
                <a:latin typeface="Trebuchet MS"/>
                <a:cs typeface="Trebuchet MS"/>
              </a:rPr>
              <a:t> </a:t>
            </a:r>
            <a:r>
              <a:rPr sz="1100" spc="15" dirty="0">
                <a:latin typeface="Trebuchet MS"/>
                <a:cs typeface="Trebuchet MS"/>
              </a:rPr>
              <a:t>är</a:t>
            </a:r>
            <a:r>
              <a:rPr sz="1100" spc="-55" dirty="0">
                <a:latin typeface="Trebuchet MS"/>
                <a:cs typeface="Trebuchet MS"/>
              </a:rPr>
              <a:t> </a:t>
            </a:r>
            <a:r>
              <a:rPr sz="1100" dirty="0">
                <a:latin typeface="Trebuchet MS"/>
                <a:cs typeface="Trebuchet MS"/>
              </a:rPr>
              <a:t>prata</a:t>
            </a:r>
            <a:r>
              <a:rPr sz="1100" spc="-50" dirty="0">
                <a:latin typeface="Trebuchet MS"/>
                <a:cs typeface="Trebuchet MS"/>
              </a:rPr>
              <a:t> </a:t>
            </a:r>
            <a:r>
              <a:rPr sz="1100" spc="40" dirty="0">
                <a:latin typeface="Trebuchet MS"/>
                <a:cs typeface="Trebuchet MS"/>
              </a:rPr>
              <a:t>med</a:t>
            </a:r>
            <a:r>
              <a:rPr sz="1100" spc="-60" dirty="0">
                <a:latin typeface="Trebuchet MS"/>
                <a:cs typeface="Trebuchet MS"/>
              </a:rPr>
              <a:t> </a:t>
            </a:r>
            <a:r>
              <a:rPr sz="1100" spc="50" dirty="0">
                <a:latin typeface="Trebuchet MS"/>
                <a:cs typeface="Trebuchet MS"/>
              </a:rPr>
              <a:t>de</a:t>
            </a:r>
            <a:r>
              <a:rPr sz="1100" spc="-65" dirty="0">
                <a:latin typeface="Trebuchet MS"/>
                <a:cs typeface="Trebuchet MS"/>
              </a:rPr>
              <a:t> </a:t>
            </a:r>
            <a:r>
              <a:rPr sz="1100" spc="40" dirty="0">
                <a:latin typeface="Trebuchet MS"/>
                <a:cs typeface="Trebuchet MS"/>
              </a:rPr>
              <a:t>som</a:t>
            </a:r>
            <a:r>
              <a:rPr sz="1100" spc="-55" dirty="0">
                <a:latin typeface="Trebuchet MS"/>
                <a:cs typeface="Trebuchet MS"/>
              </a:rPr>
              <a:t> </a:t>
            </a:r>
            <a:r>
              <a:rPr sz="1100" spc="30" dirty="0">
                <a:latin typeface="Trebuchet MS"/>
                <a:cs typeface="Trebuchet MS"/>
              </a:rPr>
              <a:t>kan</a:t>
            </a:r>
            <a:r>
              <a:rPr sz="1100" spc="-65" dirty="0">
                <a:latin typeface="Trebuchet MS"/>
                <a:cs typeface="Trebuchet MS"/>
              </a:rPr>
              <a:t> </a:t>
            </a:r>
            <a:r>
              <a:rPr sz="1100" spc="40" dirty="0">
                <a:latin typeface="Trebuchet MS"/>
                <a:cs typeface="Trebuchet MS"/>
              </a:rPr>
              <a:t>business</a:t>
            </a:r>
            <a:r>
              <a:rPr sz="1100" spc="-65" dirty="0">
                <a:latin typeface="Trebuchet MS"/>
                <a:cs typeface="Trebuchet MS"/>
              </a:rPr>
              <a:t> </a:t>
            </a:r>
            <a:r>
              <a:rPr sz="1100" spc="30" dirty="0">
                <a:latin typeface="Trebuchet MS"/>
                <a:cs typeface="Trebuchet MS"/>
              </a:rPr>
              <a:t>om</a:t>
            </a:r>
            <a:r>
              <a:rPr sz="1100" spc="-55" dirty="0">
                <a:latin typeface="Trebuchet MS"/>
                <a:cs typeface="Trebuchet MS"/>
              </a:rPr>
              <a:t> </a:t>
            </a:r>
            <a:r>
              <a:rPr sz="1100" spc="45" dirty="0">
                <a:latin typeface="Trebuchet MS"/>
                <a:cs typeface="Trebuchet MS"/>
              </a:rPr>
              <a:t>vad</a:t>
            </a:r>
            <a:r>
              <a:rPr sz="1100" spc="-60" dirty="0">
                <a:latin typeface="Trebuchet MS"/>
                <a:cs typeface="Trebuchet MS"/>
              </a:rPr>
              <a:t> </a:t>
            </a:r>
            <a:r>
              <a:rPr sz="1100" spc="40" dirty="0">
                <a:latin typeface="Trebuchet MS"/>
                <a:cs typeface="Trebuchet MS"/>
              </a:rPr>
              <a:t>som</a:t>
            </a:r>
            <a:r>
              <a:rPr sz="1100" spc="-60" dirty="0">
                <a:latin typeface="Trebuchet MS"/>
                <a:cs typeface="Trebuchet MS"/>
              </a:rPr>
              <a:t> </a:t>
            </a:r>
            <a:r>
              <a:rPr sz="1100" spc="15" dirty="0">
                <a:latin typeface="Trebuchet MS"/>
                <a:cs typeface="Trebuchet MS"/>
              </a:rPr>
              <a:t>är</a:t>
            </a:r>
            <a:r>
              <a:rPr sz="1100" spc="-55" dirty="0">
                <a:latin typeface="Trebuchet MS"/>
                <a:cs typeface="Trebuchet MS"/>
              </a:rPr>
              <a:t> </a:t>
            </a:r>
            <a:r>
              <a:rPr sz="1100" spc="40" dirty="0">
                <a:latin typeface="Trebuchet MS"/>
                <a:cs typeface="Trebuchet MS"/>
              </a:rPr>
              <a:t>önskad  </a:t>
            </a:r>
            <a:r>
              <a:rPr sz="1100" spc="10" dirty="0">
                <a:latin typeface="Trebuchet MS"/>
                <a:cs typeface="Trebuchet MS"/>
              </a:rPr>
              <a:t>mål </a:t>
            </a:r>
            <a:r>
              <a:rPr sz="1100" dirty="0">
                <a:latin typeface="Trebuchet MS"/>
                <a:cs typeface="Trebuchet MS"/>
              </a:rPr>
              <a:t>(outcome). </a:t>
            </a:r>
            <a:r>
              <a:rPr sz="1100" spc="30" dirty="0">
                <a:latin typeface="Trebuchet MS"/>
                <a:cs typeface="Trebuchet MS"/>
              </a:rPr>
              <a:t>Så kan </a:t>
            </a:r>
            <a:r>
              <a:rPr sz="1100" spc="15" dirty="0">
                <a:latin typeface="Trebuchet MS"/>
                <a:cs typeface="Trebuchet MS"/>
              </a:rPr>
              <a:t>han </a:t>
            </a:r>
            <a:r>
              <a:rPr sz="1100" spc="-50" dirty="0">
                <a:latin typeface="Trebuchet MS"/>
                <a:cs typeface="Trebuchet MS"/>
              </a:rPr>
              <a:t>ta </a:t>
            </a:r>
            <a:r>
              <a:rPr sz="1100" spc="30" dirty="0">
                <a:latin typeface="Trebuchet MS"/>
                <a:cs typeface="Trebuchet MS"/>
              </a:rPr>
              <a:t>reda </a:t>
            </a:r>
            <a:r>
              <a:rPr sz="1100" spc="40" dirty="0">
                <a:latin typeface="Trebuchet MS"/>
                <a:cs typeface="Trebuchet MS"/>
              </a:rPr>
              <a:t>på </a:t>
            </a:r>
            <a:r>
              <a:rPr sz="1100" spc="25" dirty="0">
                <a:latin typeface="Trebuchet MS"/>
                <a:cs typeface="Trebuchet MS"/>
              </a:rPr>
              <a:t>vilka </a:t>
            </a:r>
            <a:r>
              <a:rPr sz="1100" spc="10" dirty="0">
                <a:latin typeface="Trebuchet MS"/>
                <a:cs typeface="Trebuchet MS"/>
              </a:rPr>
              <a:t>metrics </a:t>
            </a:r>
            <a:r>
              <a:rPr sz="1100" spc="40" dirty="0">
                <a:latin typeface="Trebuchet MS"/>
                <a:cs typeface="Trebuchet MS"/>
              </a:rPr>
              <a:t>som </a:t>
            </a:r>
            <a:r>
              <a:rPr sz="1100" spc="20" dirty="0">
                <a:latin typeface="Trebuchet MS"/>
                <a:cs typeface="Trebuchet MS"/>
              </a:rPr>
              <a:t>bestämmer  </a:t>
            </a:r>
            <a:r>
              <a:rPr sz="1100" spc="-30" dirty="0">
                <a:latin typeface="Trebuchet MS"/>
                <a:cs typeface="Trebuchet MS"/>
              </a:rPr>
              <a:t>detta.</a:t>
            </a:r>
            <a:endParaRPr sz="1100">
              <a:latin typeface="Trebuchet MS"/>
              <a:cs typeface="Trebuchet MS"/>
            </a:endParaRPr>
          </a:p>
          <a:p>
            <a:pPr marL="240665" marR="452755" indent="-228600">
              <a:lnSpc>
                <a:spcPct val="112700"/>
              </a:lnSpc>
              <a:spcBef>
                <a:spcPts val="910"/>
              </a:spcBef>
              <a:buClr>
                <a:srgbClr val="25FF73"/>
              </a:buClr>
              <a:buSzPct val="109090"/>
              <a:buFont typeface="Wingdings"/>
              <a:buChar char=""/>
              <a:tabLst>
                <a:tab pos="240665" algn="l"/>
                <a:tab pos="241300" algn="l"/>
              </a:tabLst>
            </a:pPr>
            <a:r>
              <a:rPr sz="1100" spc="10" dirty="0">
                <a:latin typeface="Trebuchet MS"/>
                <a:cs typeface="Trebuchet MS"/>
              </a:rPr>
              <a:t>Kärnfråga:</a:t>
            </a:r>
            <a:r>
              <a:rPr sz="1100" spc="-50" dirty="0">
                <a:latin typeface="Trebuchet MS"/>
                <a:cs typeface="Trebuchet MS"/>
              </a:rPr>
              <a:t> </a:t>
            </a:r>
            <a:r>
              <a:rPr sz="1100" spc="65" dirty="0">
                <a:latin typeface="Trebuchet MS"/>
                <a:cs typeface="Trebuchet MS"/>
              </a:rPr>
              <a:t>Vad</a:t>
            </a:r>
            <a:r>
              <a:rPr sz="1100" spc="-55" dirty="0">
                <a:latin typeface="Trebuchet MS"/>
                <a:cs typeface="Trebuchet MS"/>
              </a:rPr>
              <a:t> </a:t>
            </a:r>
            <a:r>
              <a:rPr sz="1100" spc="15" dirty="0">
                <a:latin typeface="Trebuchet MS"/>
                <a:cs typeface="Trebuchet MS"/>
              </a:rPr>
              <a:t>är</a:t>
            </a:r>
            <a:r>
              <a:rPr sz="1100" spc="-45" dirty="0">
                <a:latin typeface="Trebuchet MS"/>
                <a:cs typeface="Trebuchet MS"/>
              </a:rPr>
              <a:t> </a:t>
            </a:r>
            <a:r>
              <a:rPr sz="1100" spc="-25" dirty="0">
                <a:latin typeface="Trebuchet MS"/>
                <a:cs typeface="Trebuchet MS"/>
              </a:rPr>
              <a:t>syftet</a:t>
            </a:r>
            <a:r>
              <a:rPr sz="1100" spc="-50" dirty="0">
                <a:latin typeface="Trebuchet MS"/>
                <a:cs typeface="Trebuchet MS"/>
              </a:rPr>
              <a:t> </a:t>
            </a:r>
            <a:r>
              <a:rPr sz="1100" spc="40" dirty="0">
                <a:latin typeface="Trebuchet MS"/>
                <a:cs typeface="Trebuchet MS"/>
              </a:rPr>
              <a:t>med</a:t>
            </a:r>
            <a:r>
              <a:rPr sz="1100" spc="-50" dirty="0">
                <a:latin typeface="Trebuchet MS"/>
                <a:cs typeface="Trebuchet MS"/>
              </a:rPr>
              <a:t> </a:t>
            </a:r>
            <a:r>
              <a:rPr sz="1100" spc="25" dirty="0">
                <a:latin typeface="Trebuchet MS"/>
                <a:cs typeface="Trebuchet MS"/>
              </a:rPr>
              <a:t>produkten</a:t>
            </a:r>
            <a:r>
              <a:rPr sz="1100" spc="-60" dirty="0">
                <a:latin typeface="Trebuchet MS"/>
                <a:cs typeface="Trebuchet MS"/>
              </a:rPr>
              <a:t> </a:t>
            </a:r>
            <a:r>
              <a:rPr sz="1100" spc="-5" dirty="0">
                <a:latin typeface="Trebuchet MS"/>
                <a:cs typeface="Trebuchet MS"/>
              </a:rPr>
              <a:t>(Spotify).</a:t>
            </a:r>
            <a:r>
              <a:rPr sz="1100" spc="-50" dirty="0">
                <a:latin typeface="Trebuchet MS"/>
                <a:cs typeface="Trebuchet MS"/>
              </a:rPr>
              <a:t> </a:t>
            </a:r>
            <a:r>
              <a:rPr sz="1100" spc="40" dirty="0">
                <a:latin typeface="Trebuchet MS"/>
                <a:cs typeface="Trebuchet MS"/>
              </a:rPr>
              <a:t>Skapa</a:t>
            </a:r>
            <a:r>
              <a:rPr sz="1100" spc="-45" dirty="0">
                <a:latin typeface="Trebuchet MS"/>
                <a:cs typeface="Trebuchet MS"/>
              </a:rPr>
              <a:t> </a:t>
            </a:r>
            <a:r>
              <a:rPr sz="1100" spc="10" dirty="0">
                <a:latin typeface="Trebuchet MS"/>
                <a:cs typeface="Trebuchet MS"/>
              </a:rPr>
              <a:t>metrics  </a:t>
            </a:r>
            <a:r>
              <a:rPr sz="1100" spc="40" dirty="0">
                <a:latin typeface="Trebuchet MS"/>
                <a:cs typeface="Trebuchet MS"/>
              </a:rPr>
              <a:t>baserad på</a:t>
            </a:r>
            <a:r>
              <a:rPr sz="1100" spc="-160" dirty="0">
                <a:latin typeface="Trebuchet MS"/>
                <a:cs typeface="Trebuchet MS"/>
              </a:rPr>
              <a:t> </a:t>
            </a:r>
            <a:r>
              <a:rPr sz="1100" spc="-30" dirty="0">
                <a:latin typeface="Trebuchet MS"/>
                <a:cs typeface="Trebuchet MS"/>
              </a:rPr>
              <a:t>detta.</a:t>
            </a:r>
            <a:endParaRPr sz="1100">
              <a:latin typeface="Trebuchet MS"/>
              <a:cs typeface="Trebuchet MS"/>
            </a:endParaRPr>
          </a:p>
          <a:p>
            <a:pPr marL="241300" indent="-228600">
              <a:lnSpc>
                <a:spcPct val="100000"/>
              </a:lnSpc>
              <a:spcBef>
                <a:spcPts val="1080"/>
              </a:spcBef>
              <a:buClr>
                <a:srgbClr val="25FF73"/>
              </a:buClr>
              <a:buSzPct val="109090"/>
              <a:buFont typeface="Wingdings"/>
              <a:buChar char=""/>
              <a:tabLst>
                <a:tab pos="240665" algn="l"/>
                <a:tab pos="241300" algn="l"/>
              </a:tabLst>
            </a:pPr>
            <a:r>
              <a:rPr sz="1100" spc="30" dirty="0">
                <a:latin typeface="Trebuchet MS"/>
                <a:cs typeface="Trebuchet MS"/>
              </a:rPr>
              <a:t>Risker</a:t>
            </a:r>
            <a:r>
              <a:rPr sz="1100" spc="-55" dirty="0">
                <a:latin typeface="Trebuchet MS"/>
                <a:cs typeface="Trebuchet MS"/>
              </a:rPr>
              <a:t> </a:t>
            </a:r>
            <a:r>
              <a:rPr sz="1100" spc="25" dirty="0">
                <a:latin typeface="Trebuchet MS"/>
                <a:cs typeface="Trebuchet MS"/>
              </a:rPr>
              <a:t>och</a:t>
            </a:r>
            <a:r>
              <a:rPr sz="1100" spc="-65" dirty="0">
                <a:latin typeface="Trebuchet MS"/>
                <a:cs typeface="Trebuchet MS"/>
              </a:rPr>
              <a:t> </a:t>
            </a:r>
            <a:r>
              <a:rPr sz="1100" spc="25" dirty="0">
                <a:latin typeface="Trebuchet MS"/>
                <a:cs typeface="Trebuchet MS"/>
              </a:rPr>
              <a:t>vilka</a:t>
            </a:r>
            <a:r>
              <a:rPr sz="1100" spc="-55" dirty="0">
                <a:latin typeface="Trebuchet MS"/>
                <a:cs typeface="Trebuchet MS"/>
              </a:rPr>
              <a:t> </a:t>
            </a:r>
            <a:r>
              <a:rPr sz="1100" spc="5" dirty="0">
                <a:latin typeface="Trebuchet MS"/>
                <a:cs typeface="Trebuchet MS"/>
              </a:rPr>
              <a:t>intressenter</a:t>
            </a:r>
            <a:r>
              <a:rPr sz="1100" spc="-55" dirty="0">
                <a:latin typeface="Trebuchet MS"/>
                <a:cs typeface="Trebuchet MS"/>
              </a:rPr>
              <a:t> </a:t>
            </a:r>
            <a:r>
              <a:rPr sz="1100" spc="40" dirty="0">
                <a:latin typeface="Trebuchet MS"/>
                <a:cs typeface="Trebuchet MS"/>
              </a:rPr>
              <a:t>som</a:t>
            </a:r>
            <a:r>
              <a:rPr sz="1100" spc="-60" dirty="0">
                <a:latin typeface="Trebuchet MS"/>
                <a:cs typeface="Trebuchet MS"/>
              </a:rPr>
              <a:t> </a:t>
            </a:r>
            <a:r>
              <a:rPr sz="1100" spc="40" dirty="0">
                <a:latin typeface="Trebuchet MS"/>
                <a:cs typeface="Trebuchet MS"/>
              </a:rPr>
              <a:t>påverkas</a:t>
            </a:r>
            <a:r>
              <a:rPr sz="1100" spc="-65" dirty="0">
                <a:latin typeface="Trebuchet MS"/>
                <a:cs typeface="Trebuchet MS"/>
              </a:rPr>
              <a:t> </a:t>
            </a:r>
            <a:r>
              <a:rPr sz="1100" spc="15" dirty="0">
                <a:latin typeface="Trebuchet MS"/>
                <a:cs typeface="Trebuchet MS"/>
              </a:rPr>
              <a:t>är</a:t>
            </a:r>
            <a:r>
              <a:rPr sz="1100" spc="-55" dirty="0">
                <a:latin typeface="Trebuchet MS"/>
                <a:cs typeface="Trebuchet MS"/>
              </a:rPr>
              <a:t> </a:t>
            </a:r>
            <a:r>
              <a:rPr sz="1100" spc="10" dirty="0">
                <a:latin typeface="Trebuchet MS"/>
                <a:cs typeface="Trebuchet MS"/>
              </a:rPr>
              <a:t>viktigt</a:t>
            </a:r>
            <a:r>
              <a:rPr sz="1100" spc="-55" dirty="0">
                <a:latin typeface="Trebuchet MS"/>
                <a:cs typeface="Trebuchet MS"/>
              </a:rPr>
              <a:t> </a:t>
            </a:r>
            <a:r>
              <a:rPr sz="1100" spc="-70" dirty="0">
                <a:latin typeface="Trebuchet MS"/>
                <a:cs typeface="Trebuchet MS"/>
              </a:rPr>
              <a:t>att</a:t>
            </a:r>
            <a:r>
              <a:rPr sz="1100" spc="-55" dirty="0">
                <a:latin typeface="Trebuchet MS"/>
                <a:cs typeface="Trebuchet MS"/>
              </a:rPr>
              <a:t> </a:t>
            </a:r>
            <a:r>
              <a:rPr sz="1100" spc="10" dirty="0">
                <a:latin typeface="Trebuchet MS"/>
                <a:cs typeface="Trebuchet MS"/>
              </a:rPr>
              <a:t>förmedla</a:t>
            </a:r>
            <a:endParaRPr sz="1100">
              <a:latin typeface="Trebuchet MS"/>
              <a:cs typeface="Trebuchet MS"/>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36250" y="5403850"/>
            <a:ext cx="1535430" cy="1444625"/>
            <a:chOff x="10636250" y="5403850"/>
            <a:chExt cx="1535430" cy="1444625"/>
          </a:xfrm>
        </p:grpSpPr>
        <p:sp>
          <p:nvSpPr>
            <p:cNvPr id="3" name="object 3"/>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4" name="object 4"/>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5" name="object 5"/>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7" name="object 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8" name="object 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9" name="object 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0" name="object 1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1" name="object 11"/>
          <p:cNvGrpSpPr/>
          <p:nvPr/>
        </p:nvGrpSpPr>
        <p:grpSpPr>
          <a:xfrm>
            <a:off x="10636250" y="5403850"/>
            <a:ext cx="1535430" cy="1444625"/>
            <a:chOff x="10636250" y="5403850"/>
            <a:chExt cx="1535430" cy="1444625"/>
          </a:xfrm>
        </p:grpSpPr>
        <p:sp>
          <p:nvSpPr>
            <p:cNvPr id="12" name="object 12"/>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3" name="object 13"/>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sp>
          <p:nvSpPr>
            <p:cNvPr id="14" name="object 1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5" name="object 1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6" name="object 16"/>
          <p:cNvSpPr/>
          <p:nvPr/>
        </p:nvSpPr>
        <p:spPr>
          <a:xfrm>
            <a:off x="791682" y="1047102"/>
            <a:ext cx="5937250" cy="502920"/>
          </a:xfrm>
          <a:custGeom>
            <a:avLst/>
            <a:gdLst/>
            <a:ahLst/>
            <a:cxnLst/>
            <a:rect l="l" t="t" r="r" b="b"/>
            <a:pathLst>
              <a:path w="5937250" h="502919">
                <a:moveTo>
                  <a:pt x="5936879" y="0"/>
                </a:moveTo>
                <a:lnTo>
                  <a:pt x="0" y="0"/>
                </a:lnTo>
                <a:lnTo>
                  <a:pt x="0" y="502919"/>
                </a:lnTo>
                <a:lnTo>
                  <a:pt x="5936879" y="502919"/>
                </a:lnTo>
                <a:lnTo>
                  <a:pt x="5936879" y="0"/>
                </a:lnTo>
                <a:close/>
              </a:path>
            </a:pathLst>
          </a:custGeom>
          <a:solidFill>
            <a:srgbClr val="10B6F4"/>
          </a:solidFill>
        </p:spPr>
        <p:txBody>
          <a:bodyPr wrap="square" lIns="0" tIns="0" rIns="0" bIns="0" rtlCol="0"/>
          <a:lstStyle/>
          <a:p>
            <a:endParaRPr/>
          </a:p>
        </p:txBody>
      </p:sp>
      <p:sp>
        <p:nvSpPr>
          <p:cNvPr id="17" name="object 17"/>
          <p:cNvSpPr/>
          <p:nvPr/>
        </p:nvSpPr>
        <p:spPr>
          <a:xfrm>
            <a:off x="791679" y="1634388"/>
            <a:ext cx="5935980" cy="4184650"/>
          </a:xfrm>
          <a:custGeom>
            <a:avLst/>
            <a:gdLst/>
            <a:ahLst/>
            <a:cxnLst/>
            <a:rect l="l" t="t" r="r" b="b"/>
            <a:pathLst>
              <a:path w="5935980" h="4184650">
                <a:moveTo>
                  <a:pt x="5935802" y="0"/>
                </a:moveTo>
                <a:lnTo>
                  <a:pt x="0" y="0"/>
                </a:lnTo>
                <a:lnTo>
                  <a:pt x="0" y="3917315"/>
                </a:lnTo>
                <a:lnTo>
                  <a:pt x="2813456" y="3917315"/>
                </a:lnTo>
                <a:lnTo>
                  <a:pt x="2968447" y="4184523"/>
                </a:lnTo>
                <a:lnTo>
                  <a:pt x="3123412" y="3917315"/>
                </a:lnTo>
                <a:lnTo>
                  <a:pt x="5935802" y="3917315"/>
                </a:lnTo>
                <a:lnTo>
                  <a:pt x="5935802" y="0"/>
                </a:lnTo>
                <a:close/>
              </a:path>
            </a:pathLst>
          </a:custGeom>
          <a:solidFill>
            <a:srgbClr val="10B6F4"/>
          </a:solidFill>
        </p:spPr>
        <p:txBody>
          <a:bodyPr wrap="square" lIns="0" tIns="0" rIns="0" bIns="0" rtlCol="0"/>
          <a:lstStyle/>
          <a:p>
            <a:endParaRPr/>
          </a:p>
        </p:txBody>
      </p:sp>
      <p:sp>
        <p:nvSpPr>
          <p:cNvPr id="18" name="object 18"/>
          <p:cNvSpPr txBox="1"/>
          <p:nvPr/>
        </p:nvSpPr>
        <p:spPr>
          <a:xfrm>
            <a:off x="1180442" y="1669796"/>
            <a:ext cx="5281295" cy="3762375"/>
          </a:xfrm>
          <a:prstGeom prst="rect">
            <a:avLst/>
          </a:prstGeom>
        </p:spPr>
        <p:txBody>
          <a:bodyPr vert="horz" wrap="square" lIns="0" tIns="12700" rIns="0" bIns="0" rtlCol="0">
            <a:spAutoFit/>
          </a:bodyPr>
          <a:lstStyle/>
          <a:p>
            <a:pPr marL="12700">
              <a:lnSpc>
                <a:spcPct val="100000"/>
              </a:lnSpc>
              <a:spcBef>
                <a:spcPts val="100"/>
              </a:spcBef>
            </a:pPr>
            <a:r>
              <a:rPr sz="1200" spc="35" dirty="0">
                <a:solidFill>
                  <a:srgbClr val="FFFFFE"/>
                </a:solidFill>
                <a:latin typeface="Trebuchet MS"/>
                <a:cs typeface="Trebuchet MS"/>
              </a:rPr>
              <a:t>Business</a:t>
            </a:r>
            <a:r>
              <a:rPr sz="1200" spc="-65" dirty="0">
                <a:solidFill>
                  <a:srgbClr val="FFFFFE"/>
                </a:solidFill>
                <a:latin typeface="Trebuchet MS"/>
                <a:cs typeface="Trebuchet MS"/>
              </a:rPr>
              <a:t> </a:t>
            </a:r>
            <a:r>
              <a:rPr sz="1200" spc="25" dirty="0">
                <a:solidFill>
                  <a:srgbClr val="FFFFFE"/>
                </a:solidFill>
                <a:latin typeface="Trebuchet MS"/>
                <a:cs typeface="Trebuchet MS"/>
              </a:rPr>
              <a:t>analysis</a:t>
            </a:r>
            <a:r>
              <a:rPr sz="1200" spc="-65" dirty="0">
                <a:solidFill>
                  <a:srgbClr val="FFFFFE"/>
                </a:solidFill>
                <a:latin typeface="Trebuchet MS"/>
                <a:cs typeface="Trebuchet MS"/>
              </a:rPr>
              <a:t> </a:t>
            </a:r>
            <a:r>
              <a:rPr sz="1200" spc="10" dirty="0">
                <a:solidFill>
                  <a:srgbClr val="FFFFFE"/>
                </a:solidFill>
                <a:latin typeface="Trebuchet MS"/>
                <a:cs typeface="Trebuchet MS"/>
              </a:rPr>
              <a:t>hjälper</a:t>
            </a:r>
            <a:r>
              <a:rPr sz="1200" spc="-65" dirty="0">
                <a:solidFill>
                  <a:srgbClr val="FFFFFE"/>
                </a:solidFill>
                <a:latin typeface="Trebuchet MS"/>
                <a:cs typeface="Trebuchet MS"/>
              </a:rPr>
              <a:t> </a:t>
            </a:r>
            <a:r>
              <a:rPr sz="1200" spc="45" dirty="0">
                <a:solidFill>
                  <a:srgbClr val="FFFFFE"/>
                </a:solidFill>
                <a:latin typeface="Trebuchet MS"/>
                <a:cs typeface="Trebuchet MS"/>
              </a:rPr>
              <a:t>med</a:t>
            </a:r>
            <a:r>
              <a:rPr sz="1200" spc="-65" dirty="0">
                <a:solidFill>
                  <a:srgbClr val="FFFFFE"/>
                </a:solidFill>
                <a:latin typeface="Trebuchet MS"/>
                <a:cs typeface="Trebuchet MS"/>
              </a:rPr>
              <a:t> </a:t>
            </a:r>
            <a:r>
              <a:rPr sz="1200" spc="-75" dirty="0">
                <a:solidFill>
                  <a:srgbClr val="FFFFFE"/>
                </a:solidFill>
                <a:latin typeface="Trebuchet MS"/>
                <a:cs typeface="Trebuchet MS"/>
              </a:rPr>
              <a:t>att</a:t>
            </a:r>
            <a:r>
              <a:rPr sz="1200" spc="-65" dirty="0">
                <a:solidFill>
                  <a:srgbClr val="FFFFFE"/>
                </a:solidFill>
                <a:latin typeface="Trebuchet MS"/>
                <a:cs typeface="Trebuchet MS"/>
              </a:rPr>
              <a:t> </a:t>
            </a:r>
            <a:r>
              <a:rPr sz="1200" spc="-15" dirty="0">
                <a:solidFill>
                  <a:srgbClr val="FFFFFE"/>
                </a:solidFill>
                <a:latin typeface="Trebuchet MS"/>
                <a:cs typeface="Trebuchet MS"/>
              </a:rPr>
              <a:t>förstå</a:t>
            </a:r>
            <a:r>
              <a:rPr sz="1200" spc="-65" dirty="0">
                <a:solidFill>
                  <a:srgbClr val="FFFFFE"/>
                </a:solidFill>
                <a:latin typeface="Trebuchet MS"/>
                <a:cs typeface="Trebuchet MS"/>
              </a:rPr>
              <a:t> </a:t>
            </a:r>
            <a:r>
              <a:rPr sz="1200" spc="25" dirty="0">
                <a:solidFill>
                  <a:srgbClr val="FFFFFE"/>
                </a:solidFill>
                <a:latin typeface="Trebuchet MS"/>
                <a:cs typeface="Trebuchet MS"/>
              </a:rPr>
              <a:t>produkten</a:t>
            </a:r>
            <a:r>
              <a:rPr sz="1200" spc="-65" dirty="0">
                <a:solidFill>
                  <a:srgbClr val="FFFFFE"/>
                </a:solidFill>
                <a:latin typeface="Trebuchet MS"/>
                <a:cs typeface="Trebuchet MS"/>
              </a:rPr>
              <a:t> </a:t>
            </a:r>
            <a:r>
              <a:rPr sz="1200" spc="30" dirty="0">
                <a:solidFill>
                  <a:srgbClr val="FFFFFE"/>
                </a:solidFill>
                <a:latin typeface="Trebuchet MS"/>
                <a:cs typeface="Trebuchet MS"/>
              </a:rPr>
              <a:t>och</a:t>
            </a:r>
            <a:r>
              <a:rPr sz="1200" spc="-60" dirty="0">
                <a:solidFill>
                  <a:srgbClr val="FFFFFE"/>
                </a:solidFill>
                <a:latin typeface="Trebuchet MS"/>
                <a:cs typeface="Trebuchet MS"/>
              </a:rPr>
              <a:t> </a:t>
            </a:r>
            <a:r>
              <a:rPr sz="1200" spc="25" dirty="0">
                <a:solidFill>
                  <a:srgbClr val="FFFFFE"/>
                </a:solidFill>
                <a:latin typeface="Trebuchet MS"/>
                <a:cs typeface="Trebuchet MS"/>
              </a:rPr>
              <a:t>kärnproblemen.</a:t>
            </a:r>
            <a:endParaRPr sz="1200">
              <a:latin typeface="Trebuchet MS"/>
              <a:cs typeface="Trebuchet MS"/>
            </a:endParaRPr>
          </a:p>
          <a:p>
            <a:pPr marL="12700">
              <a:lnSpc>
                <a:spcPct val="100000"/>
              </a:lnSpc>
              <a:spcBef>
                <a:spcPts val="1150"/>
              </a:spcBef>
            </a:pPr>
            <a:r>
              <a:rPr sz="1200" spc="40" dirty="0">
                <a:solidFill>
                  <a:srgbClr val="FFFFFE"/>
                </a:solidFill>
                <a:latin typeface="Trebuchet MS"/>
                <a:cs typeface="Trebuchet MS"/>
              </a:rPr>
              <a:t>Sedan</a:t>
            </a:r>
            <a:r>
              <a:rPr sz="1200" spc="-70" dirty="0">
                <a:solidFill>
                  <a:srgbClr val="FFFFFE"/>
                </a:solidFill>
                <a:latin typeface="Trebuchet MS"/>
                <a:cs typeface="Trebuchet MS"/>
              </a:rPr>
              <a:t> </a:t>
            </a:r>
            <a:r>
              <a:rPr sz="1200" spc="35" dirty="0">
                <a:solidFill>
                  <a:srgbClr val="FFFFFE"/>
                </a:solidFill>
                <a:latin typeface="Trebuchet MS"/>
                <a:cs typeface="Trebuchet MS"/>
              </a:rPr>
              <a:t>kan</a:t>
            </a:r>
            <a:r>
              <a:rPr sz="1200" spc="-65" dirty="0">
                <a:solidFill>
                  <a:srgbClr val="FFFFFE"/>
                </a:solidFill>
                <a:latin typeface="Trebuchet MS"/>
                <a:cs typeface="Trebuchet MS"/>
              </a:rPr>
              <a:t> </a:t>
            </a:r>
            <a:r>
              <a:rPr sz="1200" spc="25" dirty="0">
                <a:solidFill>
                  <a:srgbClr val="FFFFFE"/>
                </a:solidFill>
                <a:latin typeface="Trebuchet MS"/>
                <a:cs typeface="Trebuchet MS"/>
              </a:rPr>
              <a:t>man</a:t>
            </a:r>
            <a:r>
              <a:rPr sz="1200" spc="-65" dirty="0">
                <a:solidFill>
                  <a:srgbClr val="FFFFFE"/>
                </a:solidFill>
                <a:latin typeface="Trebuchet MS"/>
                <a:cs typeface="Trebuchet MS"/>
              </a:rPr>
              <a:t> </a:t>
            </a:r>
            <a:r>
              <a:rPr sz="1200" spc="-55" dirty="0">
                <a:solidFill>
                  <a:srgbClr val="FFFFFE"/>
                </a:solidFill>
                <a:latin typeface="Trebuchet MS"/>
                <a:cs typeface="Trebuchet MS"/>
              </a:rPr>
              <a:t>ta</a:t>
            </a:r>
            <a:r>
              <a:rPr sz="1200" spc="-65" dirty="0">
                <a:solidFill>
                  <a:srgbClr val="FFFFFE"/>
                </a:solidFill>
                <a:latin typeface="Trebuchet MS"/>
                <a:cs typeface="Trebuchet MS"/>
              </a:rPr>
              <a:t> </a:t>
            </a:r>
            <a:r>
              <a:rPr sz="1200" spc="20" dirty="0">
                <a:solidFill>
                  <a:srgbClr val="FFFFFE"/>
                </a:solidFill>
                <a:latin typeface="Trebuchet MS"/>
                <a:cs typeface="Trebuchet MS"/>
              </a:rPr>
              <a:t>reda</a:t>
            </a:r>
            <a:r>
              <a:rPr sz="1200" spc="-65" dirty="0">
                <a:solidFill>
                  <a:srgbClr val="FFFFFE"/>
                </a:solidFill>
                <a:latin typeface="Trebuchet MS"/>
                <a:cs typeface="Trebuchet MS"/>
              </a:rPr>
              <a:t> </a:t>
            </a:r>
            <a:r>
              <a:rPr sz="1200" spc="40" dirty="0">
                <a:solidFill>
                  <a:srgbClr val="FFFFFE"/>
                </a:solidFill>
                <a:latin typeface="Trebuchet MS"/>
                <a:cs typeface="Trebuchet MS"/>
              </a:rPr>
              <a:t>på</a:t>
            </a:r>
            <a:r>
              <a:rPr sz="1200" spc="-70" dirty="0">
                <a:solidFill>
                  <a:srgbClr val="FFFFFE"/>
                </a:solidFill>
                <a:latin typeface="Trebuchet MS"/>
                <a:cs typeface="Trebuchet MS"/>
              </a:rPr>
              <a:t> </a:t>
            </a:r>
            <a:r>
              <a:rPr sz="1200" spc="25" dirty="0">
                <a:solidFill>
                  <a:srgbClr val="FFFFFE"/>
                </a:solidFill>
                <a:latin typeface="Trebuchet MS"/>
                <a:cs typeface="Trebuchet MS"/>
              </a:rPr>
              <a:t>vilken</a:t>
            </a:r>
            <a:r>
              <a:rPr sz="1200" spc="-65" dirty="0">
                <a:solidFill>
                  <a:srgbClr val="FFFFFE"/>
                </a:solidFill>
                <a:latin typeface="Trebuchet MS"/>
                <a:cs typeface="Trebuchet MS"/>
              </a:rPr>
              <a:t> </a:t>
            </a:r>
            <a:r>
              <a:rPr sz="1200" spc="-5" dirty="0">
                <a:solidFill>
                  <a:srgbClr val="FFFFFE"/>
                </a:solidFill>
                <a:latin typeface="Trebuchet MS"/>
                <a:cs typeface="Trebuchet MS"/>
              </a:rPr>
              <a:t>data</a:t>
            </a:r>
            <a:r>
              <a:rPr sz="1200" spc="-65" dirty="0">
                <a:solidFill>
                  <a:srgbClr val="FFFFFE"/>
                </a:solidFill>
                <a:latin typeface="Trebuchet MS"/>
                <a:cs typeface="Trebuchet MS"/>
              </a:rPr>
              <a:t> </a:t>
            </a:r>
            <a:r>
              <a:rPr sz="1200" spc="45" dirty="0">
                <a:solidFill>
                  <a:srgbClr val="FFFFFE"/>
                </a:solidFill>
                <a:latin typeface="Trebuchet MS"/>
                <a:cs typeface="Trebuchet MS"/>
              </a:rPr>
              <a:t>som</a:t>
            </a:r>
            <a:r>
              <a:rPr sz="1200" spc="-65" dirty="0">
                <a:solidFill>
                  <a:srgbClr val="FFFFFE"/>
                </a:solidFill>
                <a:latin typeface="Trebuchet MS"/>
                <a:cs typeface="Trebuchet MS"/>
              </a:rPr>
              <a:t> </a:t>
            </a:r>
            <a:r>
              <a:rPr sz="1200" spc="15" dirty="0">
                <a:solidFill>
                  <a:srgbClr val="FFFFFE"/>
                </a:solidFill>
                <a:latin typeface="Trebuchet MS"/>
                <a:cs typeface="Trebuchet MS"/>
              </a:rPr>
              <a:t>styr</a:t>
            </a:r>
            <a:r>
              <a:rPr sz="1200" spc="-65" dirty="0">
                <a:solidFill>
                  <a:srgbClr val="FFFFFE"/>
                </a:solidFill>
                <a:latin typeface="Trebuchet MS"/>
                <a:cs typeface="Trebuchet MS"/>
              </a:rPr>
              <a:t> </a:t>
            </a:r>
            <a:r>
              <a:rPr sz="1200" spc="20" dirty="0">
                <a:solidFill>
                  <a:srgbClr val="FFFFFE"/>
                </a:solidFill>
                <a:latin typeface="Trebuchet MS"/>
                <a:cs typeface="Trebuchet MS"/>
              </a:rPr>
              <a:t>problemen.</a:t>
            </a:r>
            <a:endParaRPr sz="1200">
              <a:latin typeface="Trebuchet MS"/>
              <a:cs typeface="Trebuchet MS"/>
            </a:endParaRPr>
          </a:p>
          <a:p>
            <a:pPr marL="12700" marR="153035">
              <a:lnSpc>
                <a:spcPct val="108300"/>
              </a:lnSpc>
              <a:spcBef>
                <a:spcPts val="1035"/>
              </a:spcBef>
            </a:pPr>
            <a:r>
              <a:rPr sz="1200" spc="-10" dirty="0">
                <a:solidFill>
                  <a:srgbClr val="FFFFFE"/>
                </a:solidFill>
                <a:latin typeface="Trebuchet MS"/>
                <a:cs typeface="Trebuchet MS"/>
              </a:rPr>
              <a:t>Till </a:t>
            </a:r>
            <a:r>
              <a:rPr sz="1200" spc="25" dirty="0">
                <a:solidFill>
                  <a:srgbClr val="FFFFFE"/>
                </a:solidFill>
                <a:latin typeface="Trebuchet MS"/>
                <a:cs typeface="Trebuchet MS"/>
              </a:rPr>
              <a:t>exempel </a:t>
            </a:r>
            <a:r>
              <a:rPr sz="1200" spc="10" dirty="0">
                <a:solidFill>
                  <a:srgbClr val="FFFFFE"/>
                </a:solidFill>
                <a:latin typeface="Trebuchet MS"/>
                <a:cs typeface="Trebuchet MS"/>
              </a:rPr>
              <a:t>vill </a:t>
            </a:r>
            <a:r>
              <a:rPr sz="1200" spc="55" dirty="0">
                <a:solidFill>
                  <a:srgbClr val="FFFFFE"/>
                </a:solidFill>
                <a:latin typeface="Trebuchet MS"/>
                <a:cs typeface="Trebuchet MS"/>
              </a:rPr>
              <a:t>de </a:t>
            </a:r>
            <a:r>
              <a:rPr sz="1200" spc="15" dirty="0">
                <a:solidFill>
                  <a:srgbClr val="FFFFFE"/>
                </a:solidFill>
                <a:latin typeface="Trebuchet MS"/>
                <a:cs typeface="Trebuchet MS"/>
              </a:rPr>
              <a:t>ha </a:t>
            </a:r>
            <a:r>
              <a:rPr sz="1200" spc="-10" dirty="0">
                <a:solidFill>
                  <a:srgbClr val="FFFFFE"/>
                </a:solidFill>
                <a:latin typeface="Trebuchet MS"/>
                <a:cs typeface="Trebuchet MS"/>
              </a:rPr>
              <a:t>fler </a:t>
            </a:r>
            <a:r>
              <a:rPr sz="1200" spc="20" dirty="0">
                <a:solidFill>
                  <a:srgbClr val="FFFFFE"/>
                </a:solidFill>
                <a:latin typeface="Trebuchet MS"/>
                <a:cs typeface="Trebuchet MS"/>
              </a:rPr>
              <a:t>användare </a:t>
            </a:r>
            <a:r>
              <a:rPr sz="1200" spc="40" dirty="0">
                <a:solidFill>
                  <a:srgbClr val="FFFFFE"/>
                </a:solidFill>
                <a:latin typeface="Trebuchet MS"/>
                <a:cs typeface="Trebuchet MS"/>
              </a:rPr>
              <a:t>på </a:t>
            </a:r>
            <a:r>
              <a:rPr sz="1200" spc="-20" dirty="0">
                <a:solidFill>
                  <a:srgbClr val="FFFFFE"/>
                </a:solidFill>
                <a:latin typeface="Trebuchet MS"/>
                <a:cs typeface="Trebuchet MS"/>
              </a:rPr>
              <a:t>Spotify. </a:t>
            </a:r>
            <a:r>
              <a:rPr sz="1200" spc="-15" dirty="0">
                <a:solidFill>
                  <a:srgbClr val="FFFFFE"/>
                </a:solidFill>
                <a:latin typeface="Trebuchet MS"/>
                <a:cs typeface="Trebuchet MS"/>
              </a:rPr>
              <a:t>Detta </a:t>
            </a:r>
            <a:r>
              <a:rPr sz="1200" spc="60" dirty="0">
                <a:solidFill>
                  <a:srgbClr val="FFFFFE"/>
                </a:solidFill>
                <a:latin typeface="Trebuchet MS"/>
                <a:cs typeface="Trebuchet MS"/>
              </a:rPr>
              <a:t>går </a:t>
            </a:r>
            <a:r>
              <a:rPr sz="1200" spc="-15" dirty="0">
                <a:solidFill>
                  <a:srgbClr val="FFFFFE"/>
                </a:solidFill>
                <a:latin typeface="Trebuchet MS"/>
                <a:cs typeface="Trebuchet MS"/>
              </a:rPr>
              <a:t>inte </a:t>
            </a:r>
            <a:r>
              <a:rPr sz="1200" spc="-75" dirty="0">
                <a:solidFill>
                  <a:srgbClr val="FFFFFE"/>
                </a:solidFill>
                <a:latin typeface="Trebuchet MS"/>
                <a:cs typeface="Trebuchet MS"/>
              </a:rPr>
              <a:t>att </a:t>
            </a:r>
            <a:r>
              <a:rPr sz="1200" spc="-20" dirty="0">
                <a:solidFill>
                  <a:srgbClr val="FFFFFE"/>
                </a:solidFill>
                <a:latin typeface="Trebuchet MS"/>
                <a:cs typeface="Trebuchet MS"/>
              </a:rPr>
              <a:t>mäta  </a:t>
            </a:r>
            <a:r>
              <a:rPr sz="1200" spc="5" dirty="0">
                <a:solidFill>
                  <a:srgbClr val="FFFFFE"/>
                </a:solidFill>
                <a:latin typeface="Trebuchet MS"/>
                <a:cs typeface="Trebuchet MS"/>
              </a:rPr>
              <a:t>direkt</a:t>
            </a:r>
            <a:r>
              <a:rPr sz="1200" spc="-60" dirty="0">
                <a:solidFill>
                  <a:srgbClr val="FFFFFE"/>
                </a:solidFill>
                <a:latin typeface="Trebuchet MS"/>
                <a:cs typeface="Trebuchet MS"/>
              </a:rPr>
              <a:t> </a:t>
            </a:r>
            <a:r>
              <a:rPr sz="1200" spc="35" dirty="0">
                <a:solidFill>
                  <a:srgbClr val="FFFFFE"/>
                </a:solidFill>
                <a:latin typeface="Trebuchet MS"/>
                <a:cs typeface="Trebuchet MS"/>
              </a:rPr>
              <a:t>så</a:t>
            </a:r>
            <a:r>
              <a:rPr sz="1200" spc="-55" dirty="0">
                <a:solidFill>
                  <a:srgbClr val="FFFFFE"/>
                </a:solidFill>
                <a:latin typeface="Trebuchet MS"/>
                <a:cs typeface="Trebuchet MS"/>
              </a:rPr>
              <a:t> </a:t>
            </a:r>
            <a:r>
              <a:rPr sz="1200" spc="55" dirty="0">
                <a:solidFill>
                  <a:srgbClr val="FFFFFE"/>
                </a:solidFill>
                <a:latin typeface="Trebuchet MS"/>
                <a:cs typeface="Trebuchet MS"/>
              </a:rPr>
              <a:t>de</a:t>
            </a:r>
            <a:r>
              <a:rPr sz="1200" spc="-60" dirty="0">
                <a:solidFill>
                  <a:srgbClr val="FFFFFE"/>
                </a:solidFill>
                <a:latin typeface="Trebuchet MS"/>
                <a:cs typeface="Trebuchet MS"/>
              </a:rPr>
              <a:t> </a:t>
            </a:r>
            <a:r>
              <a:rPr sz="1200" spc="25" dirty="0">
                <a:solidFill>
                  <a:srgbClr val="FFFFFE"/>
                </a:solidFill>
                <a:latin typeface="Trebuchet MS"/>
                <a:cs typeface="Trebuchet MS"/>
              </a:rPr>
              <a:t>använder</a:t>
            </a:r>
            <a:r>
              <a:rPr sz="1200" spc="-55" dirty="0">
                <a:solidFill>
                  <a:srgbClr val="FFFFFE"/>
                </a:solidFill>
                <a:latin typeface="Trebuchet MS"/>
                <a:cs typeface="Trebuchet MS"/>
              </a:rPr>
              <a:t> </a:t>
            </a:r>
            <a:r>
              <a:rPr sz="1200" spc="5" dirty="0">
                <a:solidFill>
                  <a:srgbClr val="FFFFFE"/>
                </a:solidFill>
                <a:latin typeface="Trebuchet MS"/>
                <a:cs typeface="Trebuchet MS"/>
              </a:rPr>
              <a:t>i</a:t>
            </a:r>
            <a:r>
              <a:rPr sz="1200" spc="-60" dirty="0">
                <a:solidFill>
                  <a:srgbClr val="FFFFFE"/>
                </a:solidFill>
                <a:latin typeface="Trebuchet MS"/>
                <a:cs typeface="Trebuchet MS"/>
              </a:rPr>
              <a:t> </a:t>
            </a:r>
            <a:r>
              <a:rPr sz="1200" spc="-25" dirty="0">
                <a:solidFill>
                  <a:srgbClr val="FFFFFE"/>
                </a:solidFill>
                <a:latin typeface="Trebuchet MS"/>
                <a:cs typeface="Trebuchet MS"/>
              </a:rPr>
              <a:t>stället</a:t>
            </a:r>
            <a:r>
              <a:rPr sz="1200" spc="-55" dirty="0">
                <a:solidFill>
                  <a:srgbClr val="FFFFFE"/>
                </a:solidFill>
                <a:latin typeface="Trebuchet MS"/>
                <a:cs typeface="Trebuchet MS"/>
              </a:rPr>
              <a:t> </a:t>
            </a:r>
            <a:r>
              <a:rPr sz="1200" spc="40" dirty="0">
                <a:solidFill>
                  <a:srgbClr val="FFFFFE"/>
                </a:solidFill>
                <a:latin typeface="Trebuchet MS"/>
                <a:cs typeface="Trebuchet MS"/>
              </a:rPr>
              <a:t>proxy</a:t>
            </a:r>
            <a:r>
              <a:rPr sz="1200" spc="-60" dirty="0">
                <a:solidFill>
                  <a:srgbClr val="FFFFFE"/>
                </a:solidFill>
                <a:latin typeface="Trebuchet MS"/>
                <a:cs typeface="Trebuchet MS"/>
              </a:rPr>
              <a:t> </a:t>
            </a:r>
            <a:r>
              <a:rPr sz="1200" spc="10" dirty="0">
                <a:solidFill>
                  <a:srgbClr val="FFFFFE"/>
                </a:solidFill>
                <a:latin typeface="Trebuchet MS"/>
                <a:cs typeface="Trebuchet MS"/>
              </a:rPr>
              <a:t>metrics</a:t>
            </a:r>
            <a:r>
              <a:rPr sz="1200" spc="-55" dirty="0">
                <a:solidFill>
                  <a:srgbClr val="FFFFFE"/>
                </a:solidFill>
                <a:latin typeface="Trebuchet MS"/>
                <a:cs typeface="Trebuchet MS"/>
              </a:rPr>
              <a:t> </a:t>
            </a:r>
            <a:r>
              <a:rPr sz="1200" spc="45" dirty="0">
                <a:solidFill>
                  <a:srgbClr val="FFFFFE"/>
                </a:solidFill>
                <a:latin typeface="Trebuchet MS"/>
                <a:cs typeface="Trebuchet MS"/>
              </a:rPr>
              <a:t>som</a:t>
            </a:r>
            <a:r>
              <a:rPr sz="1200" spc="-60" dirty="0">
                <a:solidFill>
                  <a:srgbClr val="FFFFFE"/>
                </a:solidFill>
                <a:latin typeface="Trebuchet MS"/>
                <a:cs typeface="Trebuchet MS"/>
              </a:rPr>
              <a:t> </a:t>
            </a:r>
            <a:r>
              <a:rPr sz="1200" spc="20" dirty="0">
                <a:solidFill>
                  <a:srgbClr val="FFFFFE"/>
                </a:solidFill>
                <a:latin typeface="Trebuchet MS"/>
                <a:cs typeface="Trebuchet MS"/>
              </a:rPr>
              <a:t>är</a:t>
            </a:r>
            <a:r>
              <a:rPr sz="1200" spc="-55" dirty="0">
                <a:solidFill>
                  <a:srgbClr val="FFFFFE"/>
                </a:solidFill>
                <a:latin typeface="Trebuchet MS"/>
                <a:cs typeface="Trebuchet MS"/>
              </a:rPr>
              <a:t> </a:t>
            </a:r>
            <a:r>
              <a:rPr sz="1200" spc="-75" dirty="0">
                <a:solidFill>
                  <a:srgbClr val="FFFFFE"/>
                </a:solidFill>
                <a:latin typeface="Trebuchet MS"/>
                <a:cs typeface="Trebuchet MS"/>
              </a:rPr>
              <a:t>att</a:t>
            </a:r>
            <a:r>
              <a:rPr sz="1200" spc="-60" dirty="0">
                <a:solidFill>
                  <a:srgbClr val="FFFFFE"/>
                </a:solidFill>
                <a:latin typeface="Trebuchet MS"/>
                <a:cs typeface="Trebuchet MS"/>
              </a:rPr>
              <a:t> </a:t>
            </a:r>
            <a:r>
              <a:rPr sz="1200" spc="-20" dirty="0">
                <a:solidFill>
                  <a:srgbClr val="FFFFFE"/>
                </a:solidFill>
                <a:latin typeface="Trebuchet MS"/>
                <a:cs typeface="Trebuchet MS"/>
              </a:rPr>
              <a:t>mäta</a:t>
            </a:r>
            <a:r>
              <a:rPr sz="1200" spc="-55" dirty="0">
                <a:solidFill>
                  <a:srgbClr val="FFFFFE"/>
                </a:solidFill>
                <a:latin typeface="Trebuchet MS"/>
                <a:cs typeface="Trebuchet MS"/>
              </a:rPr>
              <a:t> </a:t>
            </a:r>
            <a:r>
              <a:rPr sz="1200" spc="5" dirty="0">
                <a:solidFill>
                  <a:srgbClr val="FFFFFE"/>
                </a:solidFill>
                <a:latin typeface="Trebuchet MS"/>
                <a:cs typeface="Trebuchet MS"/>
              </a:rPr>
              <a:t>indirekt</a:t>
            </a:r>
            <a:r>
              <a:rPr sz="1200" spc="-55" dirty="0">
                <a:solidFill>
                  <a:srgbClr val="FFFFFE"/>
                </a:solidFill>
                <a:latin typeface="Trebuchet MS"/>
                <a:cs typeface="Trebuchet MS"/>
              </a:rPr>
              <a:t> </a:t>
            </a:r>
            <a:r>
              <a:rPr sz="1200" spc="45" dirty="0">
                <a:solidFill>
                  <a:srgbClr val="FFFFFE"/>
                </a:solidFill>
                <a:latin typeface="Trebuchet MS"/>
                <a:cs typeface="Trebuchet MS"/>
              </a:rPr>
              <a:t>med  </a:t>
            </a:r>
            <a:r>
              <a:rPr sz="1200" spc="-5" dirty="0">
                <a:solidFill>
                  <a:srgbClr val="FFFFFE"/>
                </a:solidFill>
                <a:latin typeface="Trebuchet MS"/>
                <a:cs typeface="Trebuchet MS"/>
              </a:rPr>
              <a:t>data </a:t>
            </a:r>
            <a:r>
              <a:rPr sz="1200" spc="30" dirty="0">
                <a:solidFill>
                  <a:srgbClr val="FFFFFE"/>
                </a:solidFill>
                <a:latin typeface="Trebuchet MS"/>
                <a:cs typeface="Trebuchet MS"/>
              </a:rPr>
              <a:t>vi </a:t>
            </a:r>
            <a:r>
              <a:rPr sz="1200" spc="20" dirty="0">
                <a:solidFill>
                  <a:srgbClr val="FFFFFE"/>
                </a:solidFill>
                <a:latin typeface="Trebuchet MS"/>
                <a:cs typeface="Trebuchet MS"/>
              </a:rPr>
              <a:t>har</a:t>
            </a:r>
            <a:r>
              <a:rPr sz="1200" spc="-225" dirty="0">
                <a:solidFill>
                  <a:srgbClr val="FFFFFE"/>
                </a:solidFill>
                <a:latin typeface="Trebuchet MS"/>
                <a:cs typeface="Trebuchet MS"/>
              </a:rPr>
              <a:t> </a:t>
            </a:r>
            <a:r>
              <a:rPr sz="1200" spc="15" dirty="0">
                <a:solidFill>
                  <a:srgbClr val="FFFFFE"/>
                </a:solidFill>
                <a:latin typeface="Trebuchet MS"/>
                <a:cs typeface="Trebuchet MS"/>
              </a:rPr>
              <a:t>tillgänglig.</a:t>
            </a:r>
            <a:endParaRPr sz="1200">
              <a:latin typeface="Trebuchet MS"/>
              <a:cs typeface="Trebuchet MS"/>
            </a:endParaRPr>
          </a:p>
          <a:p>
            <a:pPr marL="12700" marR="5080">
              <a:lnSpc>
                <a:spcPct val="111700"/>
              </a:lnSpc>
              <a:spcBef>
                <a:spcPts val="980"/>
              </a:spcBef>
            </a:pPr>
            <a:r>
              <a:rPr sz="1200" spc="75" dirty="0">
                <a:solidFill>
                  <a:srgbClr val="FFFFFE"/>
                </a:solidFill>
                <a:latin typeface="Trebuchet MS"/>
                <a:cs typeface="Trebuchet MS"/>
              </a:rPr>
              <a:t>Man</a:t>
            </a:r>
            <a:r>
              <a:rPr sz="1200" spc="-65" dirty="0">
                <a:solidFill>
                  <a:srgbClr val="FFFFFE"/>
                </a:solidFill>
                <a:latin typeface="Trebuchet MS"/>
                <a:cs typeface="Trebuchet MS"/>
              </a:rPr>
              <a:t> </a:t>
            </a:r>
            <a:r>
              <a:rPr sz="1200" spc="10" dirty="0">
                <a:solidFill>
                  <a:srgbClr val="FFFFFE"/>
                </a:solidFill>
                <a:latin typeface="Trebuchet MS"/>
                <a:cs typeface="Trebuchet MS"/>
              </a:rPr>
              <a:t>vill</a:t>
            </a:r>
            <a:r>
              <a:rPr sz="1200" spc="-60" dirty="0">
                <a:solidFill>
                  <a:srgbClr val="FFFFFE"/>
                </a:solidFill>
                <a:latin typeface="Trebuchet MS"/>
                <a:cs typeface="Trebuchet MS"/>
              </a:rPr>
              <a:t> </a:t>
            </a:r>
            <a:r>
              <a:rPr sz="1200" spc="-40" dirty="0">
                <a:solidFill>
                  <a:srgbClr val="FFFFFE"/>
                </a:solidFill>
                <a:latin typeface="Trebuchet MS"/>
                <a:cs typeface="Trebuchet MS"/>
              </a:rPr>
              <a:t>hitta</a:t>
            </a:r>
            <a:r>
              <a:rPr sz="1200" spc="-60" dirty="0">
                <a:solidFill>
                  <a:srgbClr val="FFFFFE"/>
                </a:solidFill>
                <a:latin typeface="Trebuchet MS"/>
                <a:cs typeface="Trebuchet MS"/>
              </a:rPr>
              <a:t> </a:t>
            </a:r>
            <a:r>
              <a:rPr sz="1200" dirty="0">
                <a:solidFill>
                  <a:srgbClr val="FFFFFE"/>
                </a:solidFill>
                <a:latin typeface="Trebuchet MS"/>
                <a:cs typeface="Trebuchet MS"/>
              </a:rPr>
              <a:t>kausaliteter</a:t>
            </a:r>
            <a:r>
              <a:rPr sz="1200" spc="-55" dirty="0">
                <a:solidFill>
                  <a:srgbClr val="FFFFFE"/>
                </a:solidFill>
                <a:latin typeface="Trebuchet MS"/>
                <a:cs typeface="Trebuchet MS"/>
              </a:rPr>
              <a:t> </a:t>
            </a:r>
            <a:r>
              <a:rPr sz="1200" spc="45" dirty="0">
                <a:solidFill>
                  <a:srgbClr val="FFFFFE"/>
                </a:solidFill>
                <a:latin typeface="Trebuchet MS"/>
                <a:cs typeface="Trebuchet MS"/>
              </a:rPr>
              <a:t>som</a:t>
            </a:r>
            <a:r>
              <a:rPr sz="1200" spc="-60" dirty="0">
                <a:solidFill>
                  <a:srgbClr val="FFFFFE"/>
                </a:solidFill>
                <a:latin typeface="Trebuchet MS"/>
                <a:cs typeface="Trebuchet MS"/>
              </a:rPr>
              <a:t> </a:t>
            </a:r>
            <a:r>
              <a:rPr sz="1200" spc="20" dirty="0">
                <a:solidFill>
                  <a:srgbClr val="FFFFFE"/>
                </a:solidFill>
                <a:latin typeface="Trebuchet MS"/>
                <a:cs typeface="Trebuchet MS"/>
              </a:rPr>
              <a:t>är</a:t>
            </a:r>
            <a:r>
              <a:rPr sz="1200" spc="-60" dirty="0">
                <a:solidFill>
                  <a:srgbClr val="FFFFFE"/>
                </a:solidFill>
                <a:latin typeface="Trebuchet MS"/>
                <a:cs typeface="Trebuchet MS"/>
              </a:rPr>
              <a:t> </a:t>
            </a:r>
            <a:r>
              <a:rPr sz="1200" spc="30" dirty="0">
                <a:solidFill>
                  <a:srgbClr val="FFFFFE"/>
                </a:solidFill>
                <a:latin typeface="Trebuchet MS"/>
                <a:cs typeface="Trebuchet MS"/>
              </a:rPr>
              <a:t>orsaken</a:t>
            </a:r>
            <a:r>
              <a:rPr sz="1200" spc="-60" dirty="0">
                <a:solidFill>
                  <a:srgbClr val="FFFFFE"/>
                </a:solidFill>
                <a:latin typeface="Trebuchet MS"/>
                <a:cs typeface="Trebuchet MS"/>
              </a:rPr>
              <a:t> </a:t>
            </a:r>
            <a:r>
              <a:rPr sz="1200" spc="25" dirty="0">
                <a:solidFill>
                  <a:srgbClr val="FFFFFE"/>
                </a:solidFill>
                <a:latin typeface="Trebuchet MS"/>
                <a:cs typeface="Trebuchet MS"/>
              </a:rPr>
              <a:t>sambandet</a:t>
            </a:r>
            <a:r>
              <a:rPr sz="1200" spc="-60" dirty="0">
                <a:solidFill>
                  <a:srgbClr val="FFFFFE"/>
                </a:solidFill>
                <a:latin typeface="Trebuchet MS"/>
                <a:cs typeface="Trebuchet MS"/>
              </a:rPr>
              <a:t> </a:t>
            </a:r>
            <a:r>
              <a:rPr sz="1200" spc="10" dirty="0">
                <a:solidFill>
                  <a:srgbClr val="FFFFFE"/>
                </a:solidFill>
                <a:latin typeface="Trebuchet MS"/>
                <a:cs typeface="Trebuchet MS"/>
              </a:rPr>
              <a:t>mellan</a:t>
            </a:r>
            <a:r>
              <a:rPr sz="1200" spc="-60" dirty="0">
                <a:solidFill>
                  <a:srgbClr val="FFFFFE"/>
                </a:solidFill>
                <a:latin typeface="Trebuchet MS"/>
                <a:cs typeface="Trebuchet MS"/>
              </a:rPr>
              <a:t> </a:t>
            </a:r>
            <a:r>
              <a:rPr sz="1200" spc="10" dirty="0">
                <a:solidFill>
                  <a:srgbClr val="FFFFFE"/>
                </a:solidFill>
                <a:latin typeface="Trebuchet MS"/>
                <a:cs typeface="Trebuchet MS"/>
              </a:rPr>
              <a:t>händelser.</a:t>
            </a:r>
            <a:r>
              <a:rPr sz="1200" spc="-254" dirty="0">
                <a:solidFill>
                  <a:srgbClr val="FFFFFE"/>
                </a:solidFill>
                <a:latin typeface="Trebuchet MS"/>
                <a:cs typeface="Trebuchet MS"/>
              </a:rPr>
              <a:t> </a:t>
            </a:r>
            <a:r>
              <a:rPr sz="1200" spc="30" dirty="0">
                <a:solidFill>
                  <a:srgbClr val="FFFFFE"/>
                </a:solidFill>
                <a:latin typeface="Trebuchet MS"/>
                <a:cs typeface="Trebuchet MS"/>
              </a:rPr>
              <a:t>Vad  driver </a:t>
            </a:r>
            <a:r>
              <a:rPr sz="1200" spc="-35" dirty="0">
                <a:solidFill>
                  <a:srgbClr val="FFFFFE"/>
                </a:solidFill>
                <a:latin typeface="Trebuchet MS"/>
                <a:cs typeface="Trebuchet MS"/>
              </a:rPr>
              <a:t>till </a:t>
            </a:r>
            <a:r>
              <a:rPr sz="1200" spc="25" dirty="0">
                <a:solidFill>
                  <a:srgbClr val="FFFFFE"/>
                </a:solidFill>
                <a:latin typeface="Trebuchet MS"/>
                <a:cs typeface="Trebuchet MS"/>
              </a:rPr>
              <a:t>exempel</a:t>
            </a:r>
            <a:r>
              <a:rPr sz="1200" spc="-254" dirty="0">
                <a:solidFill>
                  <a:srgbClr val="FFFFFE"/>
                </a:solidFill>
                <a:latin typeface="Trebuchet MS"/>
                <a:cs typeface="Trebuchet MS"/>
              </a:rPr>
              <a:t> </a:t>
            </a:r>
            <a:r>
              <a:rPr sz="1200" dirty="0">
                <a:solidFill>
                  <a:srgbClr val="FFFFFE"/>
                </a:solidFill>
                <a:latin typeface="Trebuchet MS"/>
                <a:cs typeface="Trebuchet MS"/>
              </a:rPr>
              <a:t>ökat </a:t>
            </a:r>
            <a:r>
              <a:rPr sz="1200" spc="25" dirty="0">
                <a:solidFill>
                  <a:srgbClr val="FFFFFE"/>
                </a:solidFill>
                <a:latin typeface="Trebuchet MS"/>
                <a:cs typeface="Trebuchet MS"/>
              </a:rPr>
              <a:t>lyssning.</a:t>
            </a:r>
            <a:endParaRPr sz="1200">
              <a:latin typeface="Trebuchet MS"/>
              <a:cs typeface="Trebuchet MS"/>
            </a:endParaRPr>
          </a:p>
          <a:p>
            <a:pPr marL="12700">
              <a:lnSpc>
                <a:spcPct val="100000"/>
              </a:lnSpc>
              <a:spcBef>
                <a:spcPts val="1155"/>
              </a:spcBef>
            </a:pPr>
            <a:r>
              <a:rPr sz="1200" spc="40" dirty="0">
                <a:solidFill>
                  <a:srgbClr val="FFFFFE"/>
                </a:solidFill>
                <a:latin typeface="Trebuchet MS"/>
                <a:cs typeface="Trebuchet MS"/>
              </a:rPr>
              <a:t>Mycket </a:t>
            </a:r>
            <a:r>
              <a:rPr sz="1200" spc="20" dirty="0">
                <a:solidFill>
                  <a:srgbClr val="FFFFFE"/>
                </a:solidFill>
                <a:latin typeface="Trebuchet MS"/>
                <a:cs typeface="Trebuchet MS"/>
              </a:rPr>
              <a:t>handlar </a:t>
            </a:r>
            <a:r>
              <a:rPr sz="1200" spc="40" dirty="0">
                <a:solidFill>
                  <a:srgbClr val="FFFFFE"/>
                </a:solidFill>
                <a:latin typeface="Trebuchet MS"/>
                <a:cs typeface="Trebuchet MS"/>
              </a:rPr>
              <a:t>om</a:t>
            </a:r>
            <a:r>
              <a:rPr sz="1200" spc="-190" dirty="0">
                <a:solidFill>
                  <a:srgbClr val="FFFFFE"/>
                </a:solidFill>
                <a:latin typeface="Trebuchet MS"/>
                <a:cs typeface="Trebuchet MS"/>
              </a:rPr>
              <a:t> </a:t>
            </a:r>
            <a:r>
              <a:rPr sz="1200" spc="-75" dirty="0">
                <a:solidFill>
                  <a:srgbClr val="FFFFFE"/>
                </a:solidFill>
                <a:latin typeface="Trebuchet MS"/>
                <a:cs typeface="Trebuchet MS"/>
              </a:rPr>
              <a:t>att </a:t>
            </a:r>
            <a:r>
              <a:rPr sz="1200" b="1" spc="-15" dirty="0">
                <a:solidFill>
                  <a:srgbClr val="FFFFFE"/>
                </a:solidFill>
                <a:latin typeface="Georgia"/>
                <a:cs typeface="Georgia"/>
              </a:rPr>
              <a:t>ställa </a:t>
            </a:r>
            <a:r>
              <a:rPr sz="1200" b="1" spc="-60" dirty="0">
                <a:solidFill>
                  <a:srgbClr val="FFFFFE"/>
                </a:solidFill>
                <a:latin typeface="Georgia"/>
                <a:cs typeface="Georgia"/>
              </a:rPr>
              <a:t>rätt </a:t>
            </a:r>
            <a:r>
              <a:rPr sz="1200" b="1" spc="-45" dirty="0">
                <a:solidFill>
                  <a:srgbClr val="FFFFFE"/>
                </a:solidFill>
                <a:latin typeface="Georgia"/>
                <a:cs typeface="Georgia"/>
              </a:rPr>
              <a:t>frågor.</a:t>
            </a:r>
            <a:endParaRPr sz="1200">
              <a:latin typeface="Georgia"/>
              <a:cs typeface="Georgia"/>
            </a:endParaRPr>
          </a:p>
          <a:p>
            <a:pPr marL="12700">
              <a:lnSpc>
                <a:spcPct val="100000"/>
              </a:lnSpc>
              <a:spcBef>
                <a:spcPts val="1150"/>
              </a:spcBef>
            </a:pPr>
            <a:r>
              <a:rPr sz="1200" spc="20" dirty="0">
                <a:solidFill>
                  <a:srgbClr val="FFFFFE"/>
                </a:solidFill>
                <a:latin typeface="Trebuchet MS"/>
                <a:cs typeface="Trebuchet MS"/>
              </a:rPr>
              <a:t>Metod:</a:t>
            </a:r>
            <a:endParaRPr sz="1200">
              <a:latin typeface="Trebuchet MS"/>
              <a:cs typeface="Trebuchet MS"/>
            </a:endParaRPr>
          </a:p>
          <a:p>
            <a:pPr marL="240665" marR="2787650">
              <a:lnSpc>
                <a:spcPts val="2620"/>
              </a:lnSpc>
              <a:spcBef>
                <a:spcPts val="160"/>
              </a:spcBef>
            </a:pPr>
            <a:r>
              <a:rPr sz="1200" spc="5" dirty="0">
                <a:solidFill>
                  <a:srgbClr val="FFFFFE"/>
                </a:solidFill>
                <a:latin typeface="Trebuchet MS"/>
                <a:cs typeface="Trebuchet MS"/>
              </a:rPr>
              <a:t>Förstå</a:t>
            </a:r>
            <a:r>
              <a:rPr sz="1200" spc="-80" dirty="0">
                <a:solidFill>
                  <a:srgbClr val="FFFFFE"/>
                </a:solidFill>
                <a:latin typeface="Trebuchet MS"/>
                <a:cs typeface="Trebuchet MS"/>
              </a:rPr>
              <a:t> </a:t>
            </a:r>
            <a:r>
              <a:rPr sz="1200" spc="40" dirty="0">
                <a:solidFill>
                  <a:srgbClr val="FFFFFE"/>
                </a:solidFill>
                <a:latin typeface="Trebuchet MS"/>
                <a:cs typeface="Trebuchet MS"/>
              </a:rPr>
              <a:t>vad</a:t>
            </a:r>
            <a:r>
              <a:rPr sz="1200" spc="-75" dirty="0">
                <a:solidFill>
                  <a:srgbClr val="FFFFFE"/>
                </a:solidFill>
                <a:latin typeface="Trebuchet MS"/>
                <a:cs typeface="Trebuchet MS"/>
              </a:rPr>
              <a:t> </a:t>
            </a:r>
            <a:r>
              <a:rPr sz="1200" spc="25" dirty="0">
                <a:solidFill>
                  <a:srgbClr val="FFFFFE"/>
                </a:solidFill>
                <a:latin typeface="Trebuchet MS"/>
                <a:cs typeface="Trebuchet MS"/>
              </a:rPr>
              <a:t>man</a:t>
            </a:r>
            <a:r>
              <a:rPr sz="1200" spc="-75" dirty="0">
                <a:solidFill>
                  <a:srgbClr val="FFFFFE"/>
                </a:solidFill>
                <a:latin typeface="Trebuchet MS"/>
                <a:cs typeface="Trebuchet MS"/>
              </a:rPr>
              <a:t> </a:t>
            </a:r>
            <a:r>
              <a:rPr sz="1200" spc="10" dirty="0">
                <a:solidFill>
                  <a:srgbClr val="FFFFFE"/>
                </a:solidFill>
                <a:latin typeface="Trebuchet MS"/>
                <a:cs typeface="Trebuchet MS"/>
              </a:rPr>
              <a:t>vill</a:t>
            </a:r>
            <a:r>
              <a:rPr sz="1200" spc="-75" dirty="0">
                <a:solidFill>
                  <a:srgbClr val="FFFFFE"/>
                </a:solidFill>
                <a:latin typeface="Trebuchet MS"/>
                <a:cs typeface="Trebuchet MS"/>
              </a:rPr>
              <a:t> </a:t>
            </a:r>
            <a:r>
              <a:rPr sz="1200" spc="20" dirty="0">
                <a:solidFill>
                  <a:srgbClr val="FFFFFE"/>
                </a:solidFill>
                <a:latin typeface="Trebuchet MS"/>
                <a:cs typeface="Trebuchet MS"/>
              </a:rPr>
              <a:t>åstadkomma  </a:t>
            </a:r>
            <a:r>
              <a:rPr sz="1200" spc="-35" dirty="0">
                <a:solidFill>
                  <a:srgbClr val="FFFFFE"/>
                </a:solidFill>
                <a:latin typeface="Trebuchet MS"/>
                <a:cs typeface="Trebuchet MS"/>
              </a:rPr>
              <a:t>Sätta </a:t>
            </a:r>
            <a:r>
              <a:rPr sz="1200" spc="10" dirty="0">
                <a:solidFill>
                  <a:srgbClr val="FFFFFE"/>
                </a:solidFill>
                <a:latin typeface="Trebuchet MS"/>
                <a:cs typeface="Trebuchet MS"/>
              </a:rPr>
              <a:t>metrics</a:t>
            </a:r>
            <a:r>
              <a:rPr sz="1200" spc="-100" dirty="0">
                <a:solidFill>
                  <a:srgbClr val="FFFFFE"/>
                </a:solidFill>
                <a:latin typeface="Trebuchet MS"/>
                <a:cs typeface="Trebuchet MS"/>
              </a:rPr>
              <a:t> </a:t>
            </a:r>
            <a:r>
              <a:rPr sz="1200" spc="30" dirty="0">
                <a:solidFill>
                  <a:srgbClr val="FFFFFE"/>
                </a:solidFill>
                <a:latin typeface="Trebuchet MS"/>
                <a:cs typeface="Trebuchet MS"/>
              </a:rPr>
              <a:t>(proxy)</a:t>
            </a:r>
            <a:endParaRPr sz="1200">
              <a:latin typeface="Trebuchet MS"/>
              <a:cs typeface="Trebuchet MS"/>
            </a:endParaRPr>
          </a:p>
          <a:p>
            <a:pPr marL="240665">
              <a:lnSpc>
                <a:spcPct val="100000"/>
              </a:lnSpc>
              <a:spcBef>
                <a:spcPts val="865"/>
              </a:spcBef>
            </a:pPr>
            <a:r>
              <a:rPr sz="1200" spc="40" dirty="0">
                <a:solidFill>
                  <a:srgbClr val="FFFFFE"/>
                </a:solidFill>
                <a:latin typeface="Trebuchet MS"/>
                <a:cs typeface="Trebuchet MS"/>
              </a:rPr>
              <a:t>Analys</a:t>
            </a:r>
            <a:endParaRPr sz="1200">
              <a:latin typeface="Trebuchet MS"/>
              <a:cs typeface="Trebuchet MS"/>
            </a:endParaRPr>
          </a:p>
          <a:p>
            <a:pPr marL="240665">
              <a:lnSpc>
                <a:spcPct val="100000"/>
              </a:lnSpc>
              <a:spcBef>
                <a:spcPts val="1150"/>
              </a:spcBef>
            </a:pPr>
            <a:r>
              <a:rPr sz="1200" spc="15" dirty="0">
                <a:solidFill>
                  <a:srgbClr val="FFFFFE"/>
                </a:solidFill>
                <a:latin typeface="Trebuchet MS"/>
                <a:cs typeface="Trebuchet MS"/>
              </a:rPr>
              <a:t>Validera </a:t>
            </a:r>
            <a:r>
              <a:rPr sz="1200" spc="-35" dirty="0">
                <a:solidFill>
                  <a:srgbClr val="FFFFFE"/>
                </a:solidFill>
                <a:latin typeface="Trebuchet MS"/>
                <a:cs typeface="Trebuchet MS"/>
              </a:rPr>
              <a:t>till </a:t>
            </a:r>
            <a:r>
              <a:rPr sz="1200" spc="25" dirty="0">
                <a:solidFill>
                  <a:srgbClr val="FFFFFE"/>
                </a:solidFill>
                <a:latin typeface="Trebuchet MS"/>
                <a:cs typeface="Trebuchet MS"/>
              </a:rPr>
              <a:t>exempel </a:t>
            </a:r>
            <a:r>
              <a:rPr sz="1200" spc="45" dirty="0">
                <a:solidFill>
                  <a:srgbClr val="FFFFFE"/>
                </a:solidFill>
                <a:latin typeface="Trebuchet MS"/>
                <a:cs typeface="Trebuchet MS"/>
              </a:rPr>
              <a:t>med</a:t>
            </a:r>
            <a:r>
              <a:rPr sz="1200" spc="-270" dirty="0">
                <a:solidFill>
                  <a:srgbClr val="FFFFFE"/>
                </a:solidFill>
                <a:latin typeface="Trebuchet MS"/>
                <a:cs typeface="Trebuchet MS"/>
              </a:rPr>
              <a:t> </a:t>
            </a:r>
            <a:r>
              <a:rPr sz="1200" spc="-5" dirty="0">
                <a:solidFill>
                  <a:srgbClr val="FFFFFE"/>
                </a:solidFill>
                <a:latin typeface="Trebuchet MS"/>
                <a:cs typeface="Trebuchet MS"/>
              </a:rPr>
              <a:t>AB-test</a:t>
            </a:r>
            <a:endParaRPr sz="1200">
              <a:latin typeface="Trebuchet MS"/>
              <a:cs typeface="Trebuchet MS"/>
            </a:endParaRPr>
          </a:p>
        </p:txBody>
      </p:sp>
      <p:grpSp>
        <p:nvGrpSpPr>
          <p:cNvPr id="19" name="object 19"/>
          <p:cNvGrpSpPr/>
          <p:nvPr/>
        </p:nvGrpSpPr>
        <p:grpSpPr>
          <a:xfrm>
            <a:off x="7545095" y="0"/>
            <a:ext cx="4646930" cy="6858000"/>
            <a:chOff x="7545095" y="0"/>
            <a:chExt cx="4646930" cy="6858000"/>
          </a:xfrm>
        </p:grpSpPr>
        <p:sp>
          <p:nvSpPr>
            <p:cNvPr id="20" name="object 20"/>
            <p:cNvSpPr/>
            <p:nvPr/>
          </p:nvSpPr>
          <p:spPr>
            <a:xfrm>
              <a:off x="7549857" y="0"/>
              <a:ext cx="4642485" cy="6858000"/>
            </a:xfrm>
            <a:custGeom>
              <a:avLst/>
              <a:gdLst/>
              <a:ahLst/>
              <a:cxnLst/>
              <a:rect l="l" t="t" r="r" b="b"/>
              <a:pathLst>
                <a:path w="4642484" h="6858000">
                  <a:moveTo>
                    <a:pt x="0" y="0"/>
                  </a:moveTo>
                  <a:lnTo>
                    <a:pt x="4642142" y="0"/>
                  </a:lnTo>
                  <a:lnTo>
                    <a:pt x="4642142" y="6858000"/>
                  </a:lnTo>
                  <a:lnTo>
                    <a:pt x="0" y="6858000"/>
                  </a:lnTo>
                  <a:lnTo>
                    <a:pt x="0" y="0"/>
                  </a:lnTo>
                  <a:close/>
                </a:path>
              </a:pathLst>
            </a:custGeom>
            <a:solidFill>
              <a:srgbClr val="FFFFFF"/>
            </a:solidFill>
          </p:spPr>
          <p:txBody>
            <a:bodyPr wrap="square" lIns="0" tIns="0" rIns="0" bIns="0" rtlCol="0"/>
            <a:lstStyle/>
            <a:p>
              <a:endParaRPr/>
            </a:p>
          </p:txBody>
        </p:sp>
        <p:sp>
          <p:nvSpPr>
            <p:cNvPr id="21" name="object 21"/>
            <p:cNvSpPr/>
            <p:nvPr/>
          </p:nvSpPr>
          <p:spPr>
            <a:xfrm>
              <a:off x="7549857" y="0"/>
              <a:ext cx="0" cy="6858000"/>
            </a:xfrm>
            <a:custGeom>
              <a:avLst/>
              <a:gdLst/>
              <a:ahLst/>
              <a:cxnLst/>
              <a:rect l="l" t="t" r="r" b="b"/>
              <a:pathLst>
                <a:path h="6858000">
                  <a:moveTo>
                    <a:pt x="0" y="6857999"/>
                  </a:moveTo>
                  <a:lnTo>
                    <a:pt x="0" y="0"/>
                  </a:lnTo>
                </a:path>
              </a:pathLst>
            </a:custGeom>
            <a:ln w="9525">
              <a:solidFill>
                <a:srgbClr val="000000"/>
              </a:solidFill>
            </a:ln>
          </p:spPr>
          <p:txBody>
            <a:bodyPr wrap="square" lIns="0" tIns="0" rIns="0" bIns="0" rtlCol="0"/>
            <a:lstStyle/>
            <a:p>
              <a:endParaRPr/>
            </a:p>
          </p:txBody>
        </p:sp>
        <p:sp>
          <p:nvSpPr>
            <p:cNvPr id="22" name="object 22"/>
            <p:cNvSpPr/>
            <p:nvPr/>
          </p:nvSpPr>
          <p:spPr>
            <a:xfrm>
              <a:off x="8230145" y="985650"/>
              <a:ext cx="3283559" cy="5561453"/>
            </a:xfrm>
            <a:prstGeom prst="rect">
              <a:avLst/>
            </a:prstGeom>
            <a:blipFill>
              <a:blip r:embed="rId3" cstate="print"/>
              <a:stretch>
                <a:fillRect/>
              </a:stretch>
            </a:blipFill>
          </p:spPr>
          <p:txBody>
            <a:bodyPr wrap="square" lIns="0" tIns="0" rIns="0" bIns="0" rtlCol="0"/>
            <a:lstStyle/>
            <a:p>
              <a:endParaRPr/>
            </a:p>
          </p:txBody>
        </p:sp>
      </p:gr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txBox="1"/>
          <p:nvPr/>
        </p:nvSpPr>
        <p:spPr>
          <a:xfrm>
            <a:off x="806335" y="2275662"/>
            <a:ext cx="3668395" cy="2624455"/>
          </a:xfrm>
          <a:prstGeom prst="rect">
            <a:avLst/>
          </a:prstGeom>
          <a:solidFill>
            <a:srgbClr val="10B6F4"/>
          </a:solidFill>
        </p:spPr>
        <p:txBody>
          <a:bodyPr vert="horz" wrap="square" lIns="0" tIns="5715" rIns="0" bIns="0" rtlCol="0">
            <a:spAutoFit/>
          </a:bodyPr>
          <a:lstStyle/>
          <a:p>
            <a:pPr>
              <a:lnSpc>
                <a:spcPct val="100000"/>
              </a:lnSpc>
              <a:spcBef>
                <a:spcPts val="45"/>
              </a:spcBef>
            </a:pPr>
            <a:endParaRPr sz="6300">
              <a:latin typeface="Times New Roman"/>
              <a:cs typeface="Times New Roman"/>
            </a:endParaRPr>
          </a:p>
          <a:p>
            <a:pPr marL="670560">
              <a:lnSpc>
                <a:spcPct val="100000"/>
              </a:lnSpc>
            </a:pPr>
            <a:r>
              <a:rPr sz="4000" spc="-320" dirty="0">
                <a:solidFill>
                  <a:srgbClr val="FFFEFF"/>
                </a:solidFill>
                <a:latin typeface="Trebuchet MS"/>
                <a:cs typeface="Trebuchet MS"/>
              </a:rPr>
              <a:t>Uppgift</a:t>
            </a:r>
            <a:r>
              <a:rPr sz="4000" spc="-615" dirty="0">
                <a:solidFill>
                  <a:srgbClr val="FFFEFF"/>
                </a:solidFill>
                <a:latin typeface="Trebuchet MS"/>
                <a:cs typeface="Trebuchet MS"/>
              </a:rPr>
              <a:t> </a:t>
            </a:r>
            <a:r>
              <a:rPr sz="4000" spc="-375" dirty="0">
                <a:solidFill>
                  <a:srgbClr val="FFFEFF"/>
                </a:solidFill>
                <a:latin typeface="Trebuchet MS"/>
                <a:cs typeface="Trebuchet MS"/>
              </a:rPr>
              <a:t>kolla</a:t>
            </a:r>
            <a:endParaRPr sz="4000">
              <a:latin typeface="Trebuchet MS"/>
              <a:cs typeface="Trebuchet MS"/>
            </a:endParaRPr>
          </a:p>
        </p:txBody>
      </p:sp>
      <p:sp>
        <p:nvSpPr>
          <p:cNvPr id="9" name="object 9"/>
          <p:cNvSpPr txBox="1"/>
          <p:nvPr/>
        </p:nvSpPr>
        <p:spPr>
          <a:xfrm>
            <a:off x="5197182" y="3276091"/>
            <a:ext cx="4411980" cy="299720"/>
          </a:xfrm>
          <a:prstGeom prst="rect">
            <a:avLst/>
          </a:prstGeom>
        </p:spPr>
        <p:txBody>
          <a:bodyPr vert="horz" wrap="square" lIns="0" tIns="12700" rIns="0" bIns="0" rtlCol="0">
            <a:spAutoFit/>
          </a:bodyPr>
          <a:lstStyle/>
          <a:p>
            <a:pPr marL="241300" indent="-228600">
              <a:lnSpc>
                <a:spcPct val="100000"/>
              </a:lnSpc>
              <a:spcBef>
                <a:spcPts val="100"/>
              </a:spcBef>
              <a:buClr>
                <a:srgbClr val="10B6F4"/>
              </a:buClr>
              <a:buSzPct val="111111"/>
              <a:buFont typeface="Wingdings"/>
              <a:buChar char=""/>
              <a:tabLst>
                <a:tab pos="241300" algn="l"/>
              </a:tabLst>
            </a:pPr>
            <a:r>
              <a:rPr sz="1800" spc="20" dirty="0">
                <a:latin typeface="Trebuchet MS"/>
                <a:cs typeface="Trebuchet MS"/>
              </a:rPr>
              <a:t>Kolla</a:t>
            </a:r>
            <a:r>
              <a:rPr sz="1800" spc="-105" dirty="0">
                <a:latin typeface="Trebuchet MS"/>
                <a:cs typeface="Trebuchet MS"/>
              </a:rPr>
              <a:t> </a:t>
            </a:r>
            <a:r>
              <a:rPr sz="1800" spc="70" dirty="0">
                <a:latin typeface="Trebuchet MS"/>
                <a:cs typeface="Trebuchet MS"/>
              </a:rPr>
              <a:t>Navids</a:t>
            </a:r>
            <a:r>
              <a:rPr sz="1800" spc="-95" dirty="0">
                <a:latin typeface="Trebuchet MS"/>
                <a:cs typeface="Trebuchet MS"/>
              </a:rPr>
              <a:t> </a:t>
            </a:r>
            <a:r>
              <a:rPr sz="1800" spc="-20" dirty="0">
                <a:latin typeface="Trebuchet MS"/>
                <a:cs typeface="Trebuchet MS"/>
              </a:rPr>
              <a:t>film</a:t>
            </a:r>
            <a:r>
              <a:rPr sz="1800" spc="-95" dirty="0">
                <a:latin typeface="Trebuchet MS"/>
                <a:cs typeface="Trebuchet MS"/>
              </a:rPr>
              <a:t> </a:t>
            </a:r>
            <a:r>
              <a:rPr sz="1800" spc="65" dirty="0">
                <a:latin typeface="Trebuchet MS"/>
                <a:cs typeface="Trebuchet MS"/>
              </a:rPr>
              <a:t>om</a:t>
            </a:r>
            <a:r>
              <a:rPr sz="1800" spc="-90" dirty="0">
                <a:latin typeface="Trebuchet MS"/>
                <a:cs typeface="Trebuchet MS"/>
              </a:rPr>
              <a:t> </a:t>
            </a:r>
            <a:r>
              <a:rPr sz="1800" spc="25" dirty="0">
                <a:latin typeface="Trebuchet MS"/>
                <a:cs typeface="Trebuchet MS"/>
              </a:rPr>
              <a:t>hierarchy</a:t>
            </a:r>
            <a:r>
              <a:rPr sz="1800" spc="-90" dirty="0">
                <a:latin typeface="Trebuchet MS"/>
                <a:cs typeface="Trebuchet MS"/>
              </a:rPr>
              <a:t> </a:t>
            </a:r>
            <a:r>
              <a:rPr sz="1800" spc="-35" dirty="0">
                <a:latin typeface="Trebuchet MS"/>
                <a:cs typeface="Trebuchet MS"/>
              </a:rPr>
              <a:t>of</a:t>
            </a:r>
            <a:r>
              <a:rPr sz="1800" spc="-100" dirty="0">
                <a:latin typeface="Trebuchet MS"/>
                <a:cs typeface="Trebuchet MS"/>
              </a:rPr>
              <a:t> </a:t>
            </a:r>
            <a:r>
              <a:rPr sz="1800" spc="75" dirty="0">
                <a:latin typeface="Trebuchet MS"/>
                <a:cs typeface="Trebuchet MS"/>
              </a:rPr>
              <a:t>needs</a:t>
            </a:r>
            <a:endParaRPr sz="1800">
              <a:latin typeface="Trebuchet MS"/>
              <a:cs typeface="Trebuchet MS"/>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7999"/>
                </a:lnTo>
                <a:lnTo>
                  <a:pt x="12192000" y="6857999"/>
                </a:lnTo>
                <a:lnTo>
                  <a:pt x="12192000" y="0"/>
                </a:lnTo>
                <a:close/>
              </a:path>
            </a:pathLst>
          </a:custGeom>
          <a:solidFill>
            <a:srgbClr val="E0E0E0"/>
          </a:solidFill>
        </p:spPr>
        <p:txBody>
          <a:bodyPr wrap="square" lIns="0" tIns="0" rIns="0" bIns="0" rtlCol="0"/>
          <a:lstStyle/>
          <a:p>
            <a:endParaRPr/>
          </a:p>
        </p:txBody>
      </p:sp>
      <p:sp>
        <p:nvSpPr>
          <p:cNvPr id="3" name="object 3"/>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4" name="object 4"/>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5" name="object 5"/>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6" name="object 6"/>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7" name="object 7"/>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8" name="object 8"/>
          <p:cNvGrpSpPr/>
          <p:nvPr/>
        </p:nvGrpSpPr>
        <p:grpSpPr>
          <a:xfrm>
            <a:off x="10636250" y="5403850"/>
            <a:ext cx="1535430" cy="1444625"/>
            <a:chOff x="10636250" y="5403850"/>
            <a:chExt cx="1535430" cy="1444625"/>
          </a:xfrm>
        </p:grpSpPr>
        <p:sp>
          <p:nvSpPr>
            <p:cNvPr id="9" name="object 9"/>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0" name="object 10"/>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grpSp>
      <p:sp>
        <p:nvSpPr>
          <p:cNvPr id="11" name="object 11"/>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12" name="object 12"/>
          <p:cNvGrpSpPr/>
          <p:nvPr/>
        </p:nvGrpSpPr>
        <p:grpSpPr>
          <a:xfrm>
            <a:off x="10974387" y="5689600"/>
            <a:ext cx="1196975" cy="1158875"/>
            <a:chOff x="10974387" y="5689600"/>
            <a:chExt cx="1196975" cy="1158875"/>
          </a:xfrm>
        </p:grpSpPr>
        <p:sp>
          <p:nvSpPr>
            <p:cNvPr id="13" name="object 13"/>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4" name="object 14"/>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5" name="object 15"/>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16" name="object 1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17" name="object 1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18" name="object 1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19" name="object 1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20" name="object 2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21" name="object 21"/>
          <p:cNvGrpSpPr/>
          <p:nvPr/>
        </p:nvGrpSpPr>
        <p:grpSpPr>
          <a:xfrm>
            <a:off x="10636250" y="5403850"/>
            <a:ext cx="1535430" cy="1444625"/>
            <a:chOff x="10636250" y="5403850"/>
            <a:chExt cx="1535430" cy="1444625"/>
          </a:xfrm>
        </p:grpSpPr>
        <p:sp>
          <p:nvSpPr>
            <p:cNvPr id="22" name="object 22"/>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23" name="object 23"/>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grpSp>
      <p:sp>
        <p:nvSpPr>
          <p:cNvPr id="24" name="object 24"/>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25" name="object 25"/>
          <p:cNvGrpSpPr/>
          <p:nvPr/>
        </p:nvGrpSpPr>
        <p:grpSpPr>
          <a:xfrm>
            <a:off x="387095" y="390143"/>
            <a:ext cx="11784330" cy="6458585"/>
            <a:chOff x="387095" y="390143"/>
            <a:chExt cx="11784330" cy="6458585"/>
          </a:xfrm>
        </p:grpSpPr>
        <p:sp>
          <p:nvSpPr>
            <p:cNvPr id="26" name="object 26"/>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27" name="object 27"/>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sp>
          <p:nvSpPr>
            <p:cNvPr id="28" name="object 28"/>
            <p:cNvSpPr/>
            <p:nvPr/>
          </p:nvSpPr>
          <p:spPr>
            <a:xfrm>
              <a:off x="387095" y="390143"/>
              <a:ext cx="11417808" cy="6077711"/>
            </a:xfrm>
            <a:prstGeom prst="rect">
              <a:avLst/>
            </a:prstGeom>
            <a:blipFill>
              <a:blip r:embed="rId4" cstate="print"/>
              <a:stretch>
                <a:fillRect/>
              </a:stretch>
            </a:blipFill>
          </p:spPr>
          <p:txBody>
            <a:bodyPr wrap="square" lIns="0" tIns="0" rIns="0" bIns="0" rtlCol="0"/>
            <a:lstStyle/>
            <a:p>
              <a:endParaRPr/>
            </a:p>
          </p:txBody>
        </p:sp>
        <p:sp>
          <p:nvSpPr>
            <p:cNvPr id="29" name="object 29"/>
            <p:cNvSpPr/>
            <p:nvPr/>
          </p:nvSpPr>
          <p:spPr>
            <a:xfrm>
              <a:off x="477011" y="480059"/>
              <a:ext cx="11238230" cy="5897880"/>
            </a:xfrm>
            <a:custGeom>
              <a:avLst/>
              <a:gdLst/>
              <a:ahLst/>
              <a:cxnLst/>
              <a:rect l="l" t="t" r="r" b="b"/>
              <a:pathLst>
                <a:path w="11238230" h="5897880">
                  <a:moveTo>
                    <a:pt x="11237976" y="0"/>
                  </a:moveTo>
                  <a:lnTo>
                    <a:pt x="0" y="0"/>
                  </a:lnTo>
                  <a:lnTo>
                    <a:pt x="0" y="5897880"/>
                  </a:lnTo>
                  <a:lnTo>
                    <a:pt x="11237976" y="5897880"/>
                  </a:lnTo>
                  <a:lnTo>
                    <a:pt x="11237976" y="0"/>
                  </a:lnTo>
                  <a:close/>
                </a:path>
              </a:pathLst>
            </a:custGeom>
            <a:solidFill>
              <a:srgbClr val="FFFFFF"/>
            </a:solidFill>
          </p:spPr>
          <p:txBody>
            <a:bodyPr wrap="square" lIns="0" tIns="0" rIns="0" bIns="0" rtlCol="0"/>
            <a:lstStyle/>
            <a:p>
              <a:endParaRPr/>
            </a:p>
          </p:txBody>
        </p:sp>
        <p:sp>
          <p:nvSpPr>
            <p:cNvPr id="30" name="object 30"/>
            <p:cNvSpPr/>
            <p:nvPr/>
          </p:nvSpPr>
          <p:spPr>
            <a:xfrm>
              <a:off x="477011" y="480059"/>
              <a:ext cx="11238230" cy="5897880"/>
            </a:xfrm>
            <a:custGeom>
              <a:avLst/>
              <a:gdLst/>
              <a:ahLst/>
              <a:cxnLst/>
              <a:rect l="l" t="t" r="r" b="b"/>
              <a:pathLst>
                <a:path w="11238230" h="5897880">
                  <a:moveTo>
                    <a:pt x="0" y="0"/>
                  </a:moveTo>
                  <a:lnTo>
                    <a:pt x="11238006" y="0"/>
                  </a:lnTo>
                  <a:lnTo>
                    <a:pt x="11238006" y="5897883"/>
                  </a:lnTo>
                  <a:lnTo>
                    <a:pt x="0" y="5897883"/>
                  </a:lnTo>
                  <a:lnTo>
                    <a:pt x="0" y="0"/>
                  </a:lnTo>
                  <a:close/>
                </a:path>
              </a:pathLst>
            </a:custGeom>
            <a:ln w="22225">
              <a:solidFill>
                <a:srgbClr val="A6A6A6"/>
              </a:solidFill>
            </a:ln>
          </p:spPr>
          <p:txBody>
            <a:bodyPr wrap="square" lIns="0" tIns="0" rIns="0" bIns="0" rtlCol="0"/>
            <a:lstStyle/>
            <a:p>
              <a:endParaRPr/>
            </a:p>
          </p:txBody>
        </p:sp>
        <p:sp>
          <p:nvSpPr>
            <p:cNvPr id="31" name="object 31"/>
            <p:cNvSpPr/>
            <p:nvPr/>
          </p:nvSpPr>
          <p:spPr>
            <a:xfrm>
              <a:off x="1743608" y="643470"/>
              <a:ext cx="8704783" cy="5571062"/>
            </a:xfrm>
            <a:prstGeom prst="rect">
              <a:avLst/>
            </a:prstGeom>
            <a:blipFill>
              <a:blip r:embed="rId5" cstate="print"/>
              <a:stretch>
                <a:fillRect/>
              </a:stretch>
            </a:blipFill>
          </p:spPr>
          <p:txBody>
            <a:bodyPr wrap="square" lIns="0" tIns="0" rIns="0" bIns="0" rtlCol="0"/>
            <a:lstStyle/>
            <a:p>
              <a:endParaRPr/>
            </a:p>
          </p:txBody>
        </p:sp>
      </p:gr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3" name="object 3"/>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4" name="object 4"/>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5" name="object 5"/>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6" name="object 6"/>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7" name="object 7"/>
          <p:cNvGrpSpPr/>
          <p:nvPr/>
        </p:nvGrpSpPr>
        <p:grpSpPr>
          <a:xfrm>
            <a:off x="10636250" y="5403850"/>
            <a:ext cx="1535430" cy="1444625"/>
            <a:chOff x="10636250" y="5403850"/>
            <a:chExt cx="1535430" cy="1444625"/>
          </a:xfrm>
        </p:grpSpPr>
        <p:sp>
          <p:nvSpPr>
            <p:cNvPr id="8" name="object 8"/>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9" name="object 9"/>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grpSp>
      <p:sp>
        <p:nvSpPr>
          <p:cNvPr id="10" name="object 10"/>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11" name="object 11"/>
          <p:cNvGrpSpPr/>
          <p:nvPr/>
        </p:nvGrpSpPr>
        <p:grpSpPr>
          <a:xfrm>
            <a:off x="10974387" y="5689600"/>
            <a:ext cx="1196975" cy="1158875"/>
            <a:chOff x="10974387" y="5689600"/>
            <a:chExt cx="1196975" cy="1158875"/>
          </a:xfrm>
        </p:grpSpPr>
        <p:sp>
          <p:nvSpPr>
            <p:cNvPr id="12" name="object 12"/>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3" name="object 13"/>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4" name="object 14"/>
          <p:cNvSpPr/>
          <p:nvPr/>
        </p:nvSpPr>
        <p:spPr>
          <a:xfrm>
            <a:off x="0" y="5788373"/>
            <a:ext cx="12192000" cy="1069975"/>
          </a:xfrm>
          <a:custGeom>
            <a:avLst/>
            <a:gdLst/>
            <a:ahLst/>
            <a:cxnLst/>
            <a:rect l="l" t="t" r="r" b="b"/>
            <a:pathLst>
              <a:path w="12192000" h="1069975">
                <a:moveTo>
                  <a:pt x="0" y="1069626"/>
                </a:moveTo>
                <a:lnTo>
                  <a:pt x="12192000" y="1069626"/>
                </a:lnTo>
                <a:lnTo>
                  <a:pt x="12192000" y="0"/>
                </a:lnTo>
                <a:lnTo>
                  <a:pt x="0" y="0"/>
                </a:lnTo>
                <a:lnTo>
                  <a:pt x="0" y="1069626"/>
                </a:lnTo>
                <a:close/>
              </a:path>
            </a:pathLst>
          </a:custGeom>
          <a:solidFill>
            <a:srgbClr val="10B6F4"/>
          </a:solidFill>
        </p:spPr>
        <p:txBody>
          <a:bodyPr wrap="square" lIns="0" tIns="0" rIns="0" bIns="0" rtlCol="0"/>
          <a:lstStyle/>
          <a:p>
            <a:endParaRPr/>
          </a:p>
        </p:txBody>
      </p:sp>
      <p:sp>
        <p:nvSpPr>
          <p:cNvPr id="15" name="object 15"/>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16" name="object 16"/>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17" name="object 17"/>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18" name="object 18"/>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9" name="object 19"/>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20" name="object 20"/>
          <p:cNvGrpSpPr/>
          <p:nvPr/>
        </p:nvGrpSpPr>
        <p:grpSpPr>
          <a:xfrm>
            <a:off x="10636250" y="5403850"/>
            <a:ext cx="1535430" cy="1444625"/>
            <a:chOff x="10636250" y="5403850"/>
            <a:chExt cx="1535430" cy="1444625"/>
          </a:xfrm>
        </p:grpSpPr>
        <p:sp>
          <p:nvSpPr>
            <p:cNvPr id="21" name="object 21"/>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22" name="object 22"/>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23" name="object 23"/>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24" name="object 24"/>
          <p:cNvGrpSpPr/>
          <p:nvPr/>
        </p:nvGrpSpPr>
        <p:grpSpPr>
          <a:xfrm>
            <a:off x="0" y="0"/>
            <a:ext cx="12192000" cy="6848475"/>
            <a:chOff x="0" y="0"/>
            <a:chExt cx="12192000" cy="6848475"/>
          </a:xfrm>
        </p:grpSpPr>
        <p:sp>
          <p:nvSpPr>
            <p:cNvPr id="25" name="object 25"/>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26" name="object 26"/>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27" name="object 27"/>
            <p:cNvSpPr/>
            <p:nvPr/>
          </p:nvSpPr>
          <p:spPr>
            <a:xfrm>
              <a:off x="0" y="0"/>
              <a:ext cx="12192000" cy="5788660"/>
            </a:xfrm>
            <a:custGeom>
              <a:avLst/>
              <a:gdLst/>
              <a:ahLst/>
              <a:cxnLst/>
              <a:rect l="l" t="t" r="r" b="b"/>
              <a:pathLst>
                <a:path w="12192000" h="5788660">
                  <a:moveTo>
                    <a:pt x="12192000" y="0"/>
                  </a:moveTo>
                  <a:lnTo>
                    <a:pt x="0" y="0"/>
                  </a:lnTo>
                  <a:lnTo>
                    <a:pt x="0" y="5788372"/>
                  </a:lnTo>
                  <a:lnTo>
                    <a:pt x="12192000" y="5788372"/>
                  </a:lnTo>
                  <a:lnTo>
                    <a:pt x="12192000" y="0"/>
                  </a:lnTo>
                  <a:close/>
                </a:path>
              </a:pathLst>
            </a:custGeom>
            <a:solidFill>
              <a:srgbClr val="FFFFFF"/>
            </a:solidFill>
          </p:spPr>
          <p:txBody>
            <a:bodyPr wrap="square" lIns="0" tIns="0" rIns="0" bIns="0" rtlCol="0"/>
            <a:lstStyle/>
            <a:p>
              <a:endParaRPr/>
            </a:p>
          </p:txBody>
        </p:sp>
      </p:grpSp>
      <p:sp>
        <p:nvSpPr>
          <p:cNvPr id="28" name="object 28"/>
          <p:cNvSpPr txBox="1">
            <a:spLocks noGrp="1"/>
          </p:cNvSpPr>
          <p:nvPr>
            <p:ph type="title"/>
          </p:nvPr>
        </p:nvSpPr>
        <p:spPr>
          <a:xfrm>
            <a:off x="1105515" y="2371344"/>
            <a:ext cx="3207385" cy="1183640"/>
          </a:xfrm>
          <a:prstGeom prst="rect">
            <a:avLst/>
          </a:prstGeom>
        </p:spPr>
        <p:txBody>
          <a:bodyPr vert="horz" wrap="square" lIns="0" tIns="106680" rIns="0" bIns="0" rtlCol="0">
            <a:spAutoFit/>
          </a:bodyPr>
          <a:lstStyle/>
          <a:p>
            <a:pPr marL="549910" marR="5080" indent="-537845">
              <a:lnSpc>
                <a:spcPts val="4200"/>
              </a:lnSpc>
              <a:spcBef>
                <a:spcPts val="840"/>
              </a:spcBef>
            </a:pPr>
            <a:r>
              <a:rPr sz="4100" spc="-365" dirty="0">
                <a:solidFill>
                  <a:srgbClr val="000000"/>
                </a:solidFill>
              </a:rPr>
              <a:t>Sammanfattning  </a:t>
            </a:r>
            <a:r>
              <a:rPr sz="4100" spc="-400" dirty="0">
                <a:solidFill>
                  <a:srgbClr val="000000"/>
                </a:solidFill>
              </a:rPr>
              <a:t>k</a:t>
            </a:r>
            <a:r>
              <a:rPr sz="4100" spc="-430" dirty="0">
                <a:solidFill>
                  <a:srgbClr val="000000"/>
                </a:solidFill>
              </a:rPr>
              <a:t>r</a:t>
            </a:r>
            <a:r>
              <a:rPr sz="4100" spc="-455" dirty="0">
                <a:solidFill>
                  <a:srgbClr val="000000"/>
                </a:solidFill>
              </a:rPr>
              <a:t>a</a:t>
            </a:r>
            <a:r>
              <a:rPr sz="4100" spc="-360" dirty="0">
                <a:solidFill>
                  <a:srgbClr val="000000"/>
                </a:solidFill>
              </a:rPr>
              <a:t>v</a:t>
            </a:r>
            <a:r>
              <a:rPr sz="4100" spc="-275" dirty="0">
                <a:solidFill>
                  <a:srgbClr val="000000"/>
                </a:solidFill>
              </a:rPr>
              <a:t>h</a:t>
            </a:r>
            <a:r>
              <a:rPr sz="4100" spc="-385" dirty="0">
                <a:solidFill>
                  <a:srgbClr val="000000"/>
                </a:solidFill>
              </a:rPr>
              <a:t>a</a:t>
            </a:r>
            <a:r>
              <a:rPr sz="4100" spc="-315" dirty="0">
                <a:solidFill>
                  <a:srgbClr val="000000"/>
                </a:solidFill>
              </a:rPr>
              <a:t>n</a:t>
            </a:r>
            <a:r>
              <a:rPr sz="4100" spc="-470" dirty="0">
                <a:solidFill>
                  <a:srgbClr val="000000"/>
                </a:solidFill>
              </a:rPr>
              <a:t>t</a:t>
            </a:r>
            <a:r>
              <a:rPr sz="4100" spc="-370" dirty="0">
                <a:solidFill>
                  <a:srgbClr val="000000"/>
                </a:solidFill>
              </a:rPr>
              <a:t>e</a:t>
            </a:r>
            <a:r>
              <a:rPr sz="4100" spc="-340" dirty="0">
                <a:solidFill>
                  <a:srgbClr val="000000"/>
                </a:solidFill>
              </a:rPr>
              <a:t>r</a:t>
            </a:r>
            <a:r>
              <a:rPr sz="4100" spc="-425" dirty="0">
                <a:solidFill>
                  <a:srgbClr val="000000"/>
                </a:solidFill>
              </a:rPr>
              <a:t>i</a:t>
            </a:r>
            <a:r>
              <a:rPr sz="4100" spc="-275" dirty="0">
                <a:solidFill>
                  <a:srgbClr val="000000"/>
                </a:solidFill>
              </a:rPr>
              <a:t>n</a:t>
            </a:r>
            <a:r>
              <a:rPr sz="4100" spc="-140" dirty="0">
                <a:solidFill>
                  <a:srgbClr val="000000"/>
                </a:solidFill>
              </a:rPr>
              <a:t>g</a:t>
            </a:r>
            <a:endParaRPr sz="4100"/>
          </a:p>
        </p:txBody>
      </p:sp>
      <p:sp>
        <p:nvSpPr>
          <p:cNvPr id="29" name="object 29"/>
          <p:cNvSpPr/>
          <p:nvPr/>
        </p:nvSpPr>
        <p:spPr>
          <a:xfrm>
            <a:off x="4752263" y="1200150"/>
            <a:ext cx="0" cy="3544570"/>
          </a:xfrm>
          <a:custGeom>
            <a:avLst/>
            <a:gdLst/>
            <a:ahLst/>
            <a:cxnLst/>
            <a:rect l="l" t="t" r="r" b="b"/>
            <a:pathLst>
              <a:path h="3544570">
                <a:moveTo>
                  <a:pt x="0" y="0"/>
                </a:moveTo>
                <a:lnTo>
                  <a:pt x="1" y="3543972"/>
                </a:lnTo>
              </a:path>
            </a:pathLst>
          </a:custGeom>
          <a:ln w="12700">
            <a:solidFill>
              <a:srgbClr val="0FAEE9"/>
            </a:solidFill>
          </a:ln>
        </p:spPr>
        <p:txBody>
          <a:bodyPr wrap="square" lIns="0" tIns="0" rIns="0" bIns="0" rtlCol="0"/>
          <a:lstStyle/>
          <a:p>
            <a:endParaRPr/>
          </a:p>
        </p:txBody>
      </p:sp>
      <p:sp>
        <p:nvSpPr>
          <p:cNvPr id="30" name="object 30"/>
          <p:cNvSpPr txBox="1"/>
          <p:nvPr/>
        </p:nvSpPr>
        <p:spPr>
          <a:xfrm>
            <a:off x="5061902" y="740156"/>
            <a:ext cx="5093335" cy="4112895"/>
          </a:xfrm>
          <a:prstGeom prst="rect">
            <a:avLst/>
          </a:prstGeom>
        </p:spPr>
        <p:txBody>
          <a:bodyPr vert="horz" wrap="square" lIns="0" tIns="11430" rIns="0" bIns="0" rtlCol="0">
            <a:spAutoFit/>
          </a:bodyPr>
          <a:lstStyle/>
          <a:p>
            <a:pPr marL="241300" marR="5080" indent="-228600">
              <a:lnSpc>
                <a:spcPct val="120400"/>
              </a:lnSpc>
              <a:spcBef>
                <a:spcPts val="90"/>
              </a:spcBef>
              <a:buClr>
                <a:srgbClr val="10B6F4"/>
              </a:buClr>
              <a:buSzPct val="111111"/>
              <a:buFont typeface="Wingdings"/>
              <a:buChar char=""/>
              <a:tabLst>
                <a:tab pos="241300" algn="l"/>
              </a:tabLst>
            </a:pPr>
            <a:r>
              <a:rPr sz="1800" spc="35" dirty="0">
                <a:latin typeface="Trebuchet MS"/>
                <a:cs typeface="Trebuchet MS"/>
              </a:rPr>
              <a:t>Kravhantering </a:t>
            </a:r>
            <a:r>
              <a:rPr sz="1800" spc="50" dirty="0">
                <a:latin typeface="Trebuchet MS"/>
                <a:cs typeface="Trebuchet MS"/>
              </a:rPr>
              <a:t>används </a:t>
            </a:r>
            <a:r>
              <a:rPr sz="1800" spc="-20" dirty="0">
                <a:latin typeface="Trebuchet MS"/>
                <a:cs typeface="Trebuchet MS"/>
              </a:rPr>
              <a:t>inte </a:t>
            </a:r>
            <a:r>
              <a:rPr sz="1800" spc="30" dirty="0">
                <a:latin typeface="Trebuchet MS"/>
                <a:cs typeface="Trebuchet MS"/>
              </a:rPr>
              <a:t>lika </a:t>
            </a:r>
            <a:r>
              <a:rPr sz="1800" spc="-35" dirty="0">
                <a:latin typeface="Trebuchet MS"/>
                <a:cs typeface="Trebuchet MS"/>
              </a:rPr>
              <a:t>effektivt </a:t>
            </a:r>
            <a:r>
              <a:rPr sz="1800" spc="30" dirty="0">
                <a:latin typeface="Trebuchet MS"/>
                <a:cs typeface="Trebuchet MS"/>
              </a:rPr>
              <a:t>när  </a:t>
            </a:r>
            <a:r>
              <a:rPr sz="1800" spc="35" dirty="0">
                <a:latin typeface="Trebuchet MS"/>
                <a:cs typeface="Trebuchet MS"/>
              </a:rPr>
              <a:t>man</a:t>
            </a:r>
            <a:r>
              <a:rPr sz="1800" spc="-95" dirty="0">
                <a:latin typeface="Trebuchet MS"/>
                <a:cs typeface="Trebuchet MS"/>
              </a:rPr>
              <a:t> </a:t>
            </a:r>
            <a:r>
              <a:rPr sz="1800" spc="40" dirty="0">
                <a:latin typeface="Trebuchet MS"/>
                <a:cs typeface="Trebuchet MS"/>
              </a:rPr>
              <a:t>jobbar</a:t>
            </a:r>
            <a:r>
              <a:rPr sz="1800" spc="-95" dirty="0">
                <a:latin typeface="Trebuchet MS"/>
                <a:cs typeface="Trebuchet MS"/>
              </a:rPr>
              <a:t> </a:t>
            </a:r>
            <a:r>
              <a:rPr sz="1800" spc="80" dirty="0">
                <a:latin typeface="Trebuchet MS"/>
                <a:cs typeface="Trebuchet MS"/>
              </a:rPr>
              <a:t>med</a:t>
            </a:r>
            <a:r>
              <a:rPr sz="1800" spc="-100" dirty="0">
                <a:latin typeface="Trebuchet MS"/>
                <a:cs typeface="Trebuchet MS"/>
              </a:rPr>
              <a:t> </a:t>
            </a:r>
            <a:r>
              <a:rPr sz="1800" dirty="0">
                <a:latin typeface="Trebuchet MS"/>
                <a:cs typeface="Trebuchet MS"/>
              </a:rPr>
              <a:t>vattenfallsmetoder</a:t>
            </a:r>
            <a:r>
              <a:rPr sz="1800" spc="-95" dirty="0">
                <a:latin typeface="Trebuchet MS"/>
                <a:cs typeface="Trebuchet MS"/>
              </a:rPr>
              <a:t> </a:t>
            </a:r>
            <a:r>
              <a:rPr sz="1800" spc="-10" dirty="0">
                <a:latin typeface="Trebuchet MS"/>
                <a:cs typeface="Trebuchet MS"/>
              </a:rPr>
              <a:t>för</a:t>
            </a:r>
            <a:r>
              <a:rPr sz="1800" spc="-100" dirty="0">
                <a:latin typeface="Trebuchet MS"/>
                <a:cs typeface="Trebuchet MS"/>
              </a:rPr>
              <a:t> </a:t>
            </a:r>
            <a:r>
              <a:rPr sz="1800" spc="-120" dirty="0">
                <a:latin typeface="Trebuchet MS"/>
                <a:cs typeface="Trebuchet MS"/>
              </a:rPr>
              <a:t>att</a:t>
            </a:r>
            <a:r>
              <a:rPr sz="1800" spc="-100" dirty="0">
                <a:latin typeface="Trebuchet MS"/>
                <a:cs typeface="Trebuchet MS"/>
              </a:rPr>
              <a:t> </a:t>
            </a:r>
            <a:r>
              <a:rPr sz="1800" dirty="0">
                <a:latin typeface="Trebuchet MS"/>
                <a:cs typeface="Trebuchet MS"/>
              </a:rPr>
              <a:t>det  </a:t>
            </a:r>
            <a:r>
              <a:rPr sz="1800" spc="25" dirty="0">
                <a:latin typeface="Trebuchet MS"/>
                <a:cs typeface="Trebuchet MS"/>
              </a:rPr>
              <a:t>är </a:t>
            </a:r>
            <a:r>
              <a:rPr sz="1800" spc="50" dirty="0">
                <a:latin typeface="Trebuchet MS"/>
                <a:cs typeface="Trebuchet MS"/>
              </a:rPr>
              <a:t>en </a:t>
            </a:r>
            <a:r>
              <a:rPr sz="1800" spc="65" dirty="0">
                <a:latin typeface="Trebuchet MS"/>
                <a:cs typeface="Trebuchet MS"/>
              </a:rPr>
              <a:t>process </a:t>
            </a:r>
            <a:r>
              <a:rPr sz="1800" spc="75" dirty="0">
                <a:latin typeface="Trebuchet MS"/>
                <a:cs typeface="Trebuchet MS"/>
              </a:rPr>
              <a:t>som </a:t>
            </a:r>
            <a:r>
              <a:rPr sz="1800" spc="-15" dirty="0">
                <a:latin typeface="Trebuchet MS"/>
                <a:cs typeface="Trebuchet MS"/>
              </a:rPr>
              <a:t>utförs </a:t>
            </a:r>
            <a:r>
              <a:rPr sz="1800" spc="50" dirty="0">
                <a:latin typeface="Trebuchet MS"/>
                <a:cs typeface="Trebuchet MS"/>
              </a:rPr>
              <a:t>en </a:t>
            </a:r>
            <a:r>
              <a:rPr sz="1800" spc="120" dirty="0">
                <a:latin typeface="Trebuchet MS"/>
                <a:cs typeface="Trebuchet MS"/>
              </a:rPr>
              <a:t>gång </a:t>
            </a:r>
            <a:r>
              <a:rPr sz="1800" spc="60" dirty="0">
                <a:latin typeface="Trebuchet MS"/>
                <a:cs typeface="Trebuchet MS"/>
              </a:rPr>
              <a:t>under  </a:t>
            </a:r>
            <a:r>
              <a:rPr sz="1800" spc="-25" dirty="0">
                <a:latin typeface="Trebuchet MS"/>
                <a:cs typeface="Trebuchet MS"/>
              </a:rPr>
              <a:t>projektet. </a:t>
            </a:r>
            <a:r>
              <a:rPr sz="1800" spc="45" dirty="0">
                <a:latin typeface="Trebuchet MS"/>
                <a:cs typeface="Trebuchet MS"/>
              </a:rPr>
              <a:t>Finns </a:t>
            </a:r>
            <a:r>
              <a:rPr sz="1800" spc="50" dirty="0">
                <a:latin typeface="Trebuchet MS"/>
                <a:cs typeface="Trebuchet MS"/>
              </a:rPr>
              <a:t>en </a:t>
            </a:r>
            <a:r>
              <a:rPr sz="1800" spc="75" dirty="0">
                <a:latin typeface="Trebuchet MS"/>
                <a:cs typeface="Trebuchet MS"/>
              </a:rPr>
              <a:t>risk </a:t>
            </a:r>
            <a:r>
              <a:rPr sz="1800" spc="-120" dirty="0">
                <a:latin typeface="Trebuchet MS"/>
                <a:cs typeface="Trebuchet MS"/>
              </a:rPr>
              <a:t>att </a:t>
            </a:r>
            <a:r>
              <a:rPr sz="1800" spc="35" dirty="0">
                <a:latin typeface="Trebuchet MS"/>
                <a:cs typeface="Trebuchet MS"/>
              </a:rPr>
              <a:t>man </a:t>
            </a:r>
            <a:r>
              <a:rPr sz="1800" spc="30" dirty="0">
                <a:latin typeface="Trebuchet MS"/>
                <a:cs typeface="Trebuchet MS"/>
              </a:rPr>
              <a:t>har </a:t>
            </a:r>
            <a:r>
              <a:rPr sz="1800" spc="50" dirty="0">
                <a:latin typeface="Trebuchet MS"/>
                <a:cs typeface="Trebuchet MS"/>
              </a:rPr>
              <a:t>en  </a:t>
            </a:r>
            <a:r>
              <a:rPr sz="1800" spc="15" dirty="0">
                <a:latin typeface="Trebuchet MS"/>
                <a:cs typeface="Trebuchet MS"/>
              </a:rPr>
              <a:t>slutprodukt </a:t>
            </a:r>
            <a:r>
              <a:rPr sz="1800" spc="75" dirty="0">
                <a:latin typeface="Trebuchet MS"/>
                <a:cs typeface="Trebuchet MS"/>
              </a:rPr>
              <a:t>som </a:t>
            </a:r>
            <a:r>
              <a:rPr sz="1800" spc="-35" dirty="0">
                <a:latin typeface="Trebuchet MS"/>
                <a:cs typeface="Trebuchet MS"/>
              </a:rPr>
              <a:t>omfattar </a:t>
            </a:r>
            <a:r>
              <a:rPr sz="1800" spc="25" dirty="0">
                <a:latin typeface="Trebuchet MS"/>
                <a:cs typeface="Trebuchet MS"/>
              </a:rPr>
              <a:t>något </a:t>
            </a:r>
            <a:r>
              <a:rPr sz="1800" spc="-15" dirty="0">
                <a:latin typeface="Trebuchet MS"/>
                <a:cs typeface="Trebuchet MS"/>
              </a:rPr>
              <a:t>annat </a:t>
            </a:r>
            <a:r>
              <a:rPr sz="1800" spc="20" dirty="0">
                <a:latin typeface="Trebuchet MS"/>
                <a:cs typeface="Trebuchet MS"/>
              </a:rPr>
              <a:t>än </a:t>
            </a:r>
            <a:r>
              <a:rPr sz="1800" dirty="0">
                <a:latin typeface="Trebuchet MS"/>
                <a:cs typeface="Trebuchet MS"/>
              </a:rPr>
              <a:t>det  </a:t>
            </a:r>
            <a:r>
              <a:rPr sz="1800" spc="75" dirty="0">
                <a:latin typeface="Trebuchet MS"/>
                <a:cs typeface="Trebuchet MS"/>
              </a:rPr>
              <a:t>som </a:t>
            </a:r>
            <a:r>
              <a:rPr sz="1800" spc="25" dirty="0">
                <a:latin typeface="Trebuchet MS"/>
                <a:cs typeface="Trebuchet MS"/>
              </a:rPr>
              <a:t>är </a:t>
            </a:r>
            <a:r>
              <a:rPr sz="1800" spc="-35" dirty="0">
                <a:latin typeface="Trebuchet MS"/>
                <a:cs typeface="Trebuchet MS"/>
              </a:rPr>
              <a:t>tänkt </a:t>
            </a:r>
            <a:r>
              <a:rPr sz="1800" spc="-15" dirty="0">
                <a:latin typeface="Trebuchet MS"/>
                <a:cs typeface="Trebuchet MS"/>
              </a:rPr>
              <a:t>från </a:t>
            </a:r>
            <a:r>
              <a:rPr sz="1800" spc="5" dirty="0">
                <a:latin typeface="Trebuchet MS"/>
                <a:cs typeface="Trebuchet MS"/>
              </a:rPr>
              <a:t>början, </a:t>
            </a:r>
            <a:r>
              <a:rPr sz="1800" spc="30" dirty="0">
                <a:latin typeface="Trebuchet MS"/>
                <a:cs typeface="Trebuchet MS"/>
              </a:rPr>
              <a:t>tidsplaner </a:t>
            </a:r>
            <a:r>
              <a:rPr sz="1800" spc="75" dirty="0">
                <a:latin typeface="Trebuchet MS"/>
                <a:cs typeface="Trebuchet MS"/>
              </a:rPr>
              <a:t>som  </a:t>
            </a:r>
            <a:r>
              <a:rPr sz="1800" spc="-5" dirty="0">
                <a:latin typeface="Trebuchet MS"/>
                <a:cs typeface="Trebuchet MS"/>
              </a:rPr>
              <a:t>framskjuts </a:t>
            </a:r>
            <a:r>
              <a:rPr sz="1800" spc="50" dirty="0">
                <a:latin typeface="Trebuchet MS"/>
                <a:cs typeface="Trebuchet MS"/>
              </a:rPr>
              <a:t>och </a:t>
            </a:r>
            <a:r>
              <a:rPr sz="1800" spc="75" dirty="0">
                <a:latin typeface="Trebuchet MS"/>
                <a:cs typeface="Trebuchet MS"/>
              </a:rPr>
              <a:t>onödiga</a:t>
            </a:r>
            <a:r>
              <a:rPr sz="1800" spc="-340" dirty="0">
                <a:latin typeface="Trebuchet MS"/>
                <a:cs typeface="Trebuchet MS"/>
              </a:rPr>
              <a:t> </a:t>
            </a:r>
            <a:r>
              <a:rPr sz="1800" spc="5" dirty="0">
                <a:latin typeface="Trebuchet MS"/>
                <a:cs typeface="Trebuchet MS"/>
              </a:rPr>
              <a:t>kostnader.</a:t>
            </a:r>
            <a:endParaRPr sz="1800">
              <a:latin typeface="Trebuchet MS"/>
              <a:cs typeface="Trebuchet MS"/>
            </a:endParaRPr>
          </a:p>
          <a:p>
            <a:pPr marL="241300" marR="30480" indent="-228600">
              <a:lnSpc>
                <a:spcPct val="120300"/>
              </a:lnSpc>
              <a:spcBef>
                <a:spcPts val="1000"/>
              </a:spcBef>
              <a:buClr>
                <a:srgbClr val="10B6F4"/>
              </a:buClr>
              <a:buSzPct val="111111"/>
              <a:buFont typeface="Wingdings"/>
              <a:buChar char=""/>
              <a:tabLst>
                <a:tab pos="241300" algn="l"/>
              </a:tabLst>
            </a:pPr>
            <a:r>
              <a:rPr sz="1800" spc="60" dirty="0">
                <a:latin typeface="Trebuchet MS"/>
                <a:cs typeface="Trebuchet MS"/>
              </a:rPr>
              <a:t>Inom </a:t>
            </a:r>
            <a:r>
              <a:rPr sz="1800" spc="45" dirty="0">
                <a:latin typeface="Trebuchet MS"/>
                <a:cs typeface="Trebuchet MS"/>
              </a:rPr>
              <a:t>agila </a:t>
            </a:r>
            <a:r>
              <a:rPr sz="1800" spc="40" dirty="0">
                <a:latin typeface="Trebuchet MS"/>
                <a:cs typeface="Trebuchet MS"/>
              </a:rPr>
              <a:t>ramverk jobbar </a:t>
            </a:r>
            <a:r>
              <a:rPr sz="1800" spc="35" dirty="0">
                <a:latin typeface="Trebuchet MS"/>
                <a:cs typeface="Trebuchet MS"/>
              </a:rPr>
              <a:t>man </a:t>
            </a:r>
            <a:r>
              <a:rPr sz="1800" spc="80" dirty="0">
                <a:latin typeface="Trebuchet MS"/>
                <a:cs typeface="Trebuchet MS"/>
              </a:rPr>
              <a:t>med </a:t>
            </a:r>
            <a:r>
              <a:rPr sz="1800" spc="40" dirty="0">
                <a:latin typeface="Trebuchet MS"/>
                <a:cs typeface="Trebuchet MS"/>
              </a:rPr>
              <a:t>kraven  </a:t>
            </a:r>
            <a:r>
              <a:rPr sz="1800" spc="-5" dirty="0">
                <a:latin typeface="Trebuchet MS"/>
                <a:cs typeface="Trebuchet MS"/>
              </a:rPr>
              <a:t>konstant</a:t>
            </a:r>
            <a:r>
              <a:rPr sz="1800" spc="-95" dirty="0">
                <a:latin typeface="Trebuchet MS"/>
                <a:cs typeface="Trebuchet MS"/>
              </a:rPr>
              <a:t> </a:t>
            </a:r>
            <a:r>
              <a:rPr sz="1800" spc="50" dirty="0">
                <a:latin typeface="Trebuchet MS"/>
                <a:cs typeface="Trebuchet MS"/>
              </a:rPr>
              <a:t>och</a:t>
            </a:r>
            <a:r>
              <a:rPr sz="1800" spc="-80" dirty="0">
                <a:latin typeface="Trebuchet MS"/>
                <a:cs typeface="Trebuchet MS"/>
              </a:rPr>
              <a:t> </a:t>
            </a:r>
            <a:r>
              <a:rPr sz="1800" spc="55" dirty="0">
                <a:latin typeface="Trebuchet MS"/>
                <a:cs typeface="Trebuchet MS"/>
              </a:rPr>
              <a:t>kan</a:t>
            </a:r>
            <a:r>
              <a:rPr sz="1800" spc="-80" dirty="0">
                <a:latin typeface="Trebuchet MS"/>
                <a:cs typeface="Trebuchet MS"/>
              </a:rPr>
              <a:t> </a:t>
            </a:r>
            <a:r>
              <a:rPr sz="1800" spc="5" dirty="0">
                <a:latin typeface="Trebuchet MS"/>
                <a:cs typeface="Trebuchet MS"/>
              </a:rPr>
              <a:t>enkelt</a:t>
            </a:r>
            <a:r>
              <a:rPr sz="1800" spc="-95" dirty="0">
                <a:latin typeface="Trebuchet MS"/>
                <a:cs typeface="Trebuchet MS"/>
              </a:rPr>
              <a:t> </a:t>
            </a:r>
            <a:r>
              <a:rPr sz="1800" spc="50" dirty="0">
                <a:latin typeface="Trebuchet MS"/>
                <a:cs typeface="Trebuchet MS"/>
              </a:rPr>
              <a:t>anpassa</a:t>
            </a:r>
            <a:r>
              <a:rPr sz="1800" spc="-90" dirty="0">
                <a:latin typeface="Trebuchet MS"/>
                <a:cs typeface="Trebuchet MS"/>
              </a:rPr>
              <a:t> </a:t>
            </a:r>
            <a:r>
              <a:rPr sz="1800" spc="105" dirty="0">
                <a:latin typeface="Trebuchet MS"/>
                <a:cs typeface="Trebuchet MS"/>
              </a:rPr>
              <a:t>sig</a:t>
            </a:r>
            <a:r>
              <a:rPr sz="1800" spc="-90" dirty="0">
                <a:latin typeface="Trebuchet MS"/>
                <a:cs typeface="Trebuchet MS"/>
              </a:rPr>
              <a:t> </a:t>
            </a:r>
            <a:r>
              <a:rPr sz="1800" spc="-50" dirty="0">
                <a:latin typeface="Trebuchet MS"/>
                <a:cs typeface="Trebuchet MS"/>
              </a:rPr>
              <a:t>utefter</a:t>
            </a:r>
            <a:r>
              <a:rPr sz="1800" spc="-85" dirty="0">
                <a:latin typeface="Trebuchet MS"/>
                <a:cs typeface="Trebuchet MS"/>
              </a:rPr>
              <a:t> </a:t>
            </a:r>
            <a:r>
              <a:rPr sz="1800" spc="-120" dirty="0">
                <a:latin typeface="Trebuchet MS"/>
                <a:cs typeface="Trebuchet MS"/>
              </a:rPr>
              <a:t>att  </a:t>
            </a:r>
            <a:r>
              <a:rPr sz="1800" spc="80" dirty="0">
                <a:latin typeface="Trebuchet MS"/>
                <a:cs typeface="Trebuchet MS"/>
              </a:rPr>
              <a:t>dem </a:t>
            </a:r>
            <a:r>
              <a:rPr sz="1800" spc="35" dirty="0">
                <a:latin typeface="Trebuchet MS"/>
                <a:cs typeface="Trebuchet MS"/>
              </a:rPr>
              <a:t>uppdateras </a:t>
            </a:r>
            <a:r>
              <a:rPr sz="1800" spc="50" dirty="0">
                <a:latin typeface="Trebuchet MS"/>
                <a:cs typeface="Trebuchet MS"/>
              </a:rPr>
              <a:t>och </a:t>
            </a:r>
            <a:r>
              <a:rPr sz="1800" spc="35" dirty="0">
                <a:latin typeface="Trebuchet MS"/>
                <a:cs typeface="Trebuchet MS"/>
              </a:rPr>
              <a:t>därav </a:t>
            </a:r>
            <a:r>
              <a:rPr sz="1800" spc="55" dirty="0">
                <a:latin typeface="Trebuchet MS"/>
                <a:cs typeface="Trebuchet MS"/>
              </a:rPr>
              <a:t>undviker  </a:t>
            </a:r>
            <a:r>
              <a:rPr sz="1800" spc="50" dirty="0">
                <a:latin typeface="Trebuchet MS"/>
                <a:cs typeface="Trebuchet MS"/>
              </a:rPr>
              <a:t>nackdelarna </a:t>
            </a:r>
            <a:r>
              <a:rPr sz="1800" spc="75" dirty="0">
                <a:latin typeface="Trebuchet MS"/>
                <a:cs typeface="Trebuchet MS"/>
              </a:rPr>
              <a:t>som dyker </a:t>
            </a:r>
            <a:r>
              <a:rPr sz="1800" spc="85" dirty="0">
                <a:latin typeface="Trebuchet MS"/>
                <a:cs typeface="Trebuchet MS"/>
              </a:rPr>
              <a:t>upp </a:t>
            </a:r>
            <a:r>
              <a:rPr sz="1800" spc="30" dirty="0">
                <a:latin typeface="Trebuchet MS"/>
                <a:cs typeface="Trebuchet MS"/>
              </a:rPr>
              <a:t>när </a:t>
            </a:r>
            <a:r>
              <a:rPr sz="1800" spc="35" dirty="0">
                <a:latin typeface="Trebuchet MS"/>
                <a:cs typeface="Trebuchet MS"/>
              </a:rPr>
              <a:t>man </a:t>
            </a:r>
            <a:r>
              <a:rPr sz="1800" spc="40" dirty="0">
                <a:latin typeface="Trebuchet MS"/>
                <a:cs typeface="Trebuchet MS"/>
              </a:rPr>
              <a:t>jobbar  </a:t>
            </a:r>
            <a:r>
              <a:rPr sz="1800" spc="80" dirty="0">
                <a:latin typeface="Trebuchet MS"/>
                <a:cs typeface="Trebuchet MS"/>
              </a:rPr>
              <a:t>med</a:t>
            </a:r>
            <a:r>
              <a:rPr sz="1800" spc="-100" dirty="0">
                <a:latin typeface="Trebuchet MS"/>
                <a:cs typeface="Trebuchet MS"/>
              </a:rPr>
              <a:t> </a:t>
            </a:r>
            <a:r>
              <a:rPr sz="1800" spc="5" dirty="0">
                <a:latin typeface="Trebuchet MS"/>
                <a:cs typeface="Trebuchet MS"/>
              </a:rPr>
              <a:t>vattenfallsmodellen</a:t>
            </a:r>
            <a:endParaRPr sz="1800">
              <a:latin typeface="Trebuchet MS"/>
              <a:cs typeface="Trebuchet M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36250" y="5403850"/>
            <a:ext cx="1535430" cy="1444625"/>
            <a:chOff x="10636250" y="5403850"/>
            <a:chExt cx="1535430" cy="1444625"/>
          </a:xfrm>
        </p:grpSpPr>
        <p:sp>
          <p:nvSpPr>
            <p:cNvPr id="3" name="object 3"/>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4" name="object 4"/>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5" name="object 5"/>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7" name="object 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8" name="object 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9" name="object 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0" name="object 1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1" name="object 11"/>
          <p:cNvGrpSpPr/>
          <p:nvPr/>
        </p:nvGrpSpPr>
        <p:grpSpPr>
          <a:xfrm>
            <a:off x="10636250" y="5403850"/>
            <a:ext cx="1535430" cy="1444625"/>
            <a:chOff x="10636250" y="5403850"/>
            <a:chExt cx="1535430" cy="1444625"/>
          </a:xfrm>
        </p:grpSpPr>
        <p:sp>
          <p:nvSpPr>
            <p:cNvPr id="12" name="object 12"/>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3" name="object 13"/>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sp>
          <p:nvSpPr>
            <p:cNvPr id="14" name="object 1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5" name="object 1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6" name="object 16"/>
          <p:cNvSpPr/>
          <p:nvPr/>
        </p:nvSpPr>
        <p:spPr>
          <a:xfrm>
            <a:off x="791682" y="1047102"/>
            <a:ext cx="5937250" cy="502920"/>
          </a:xfrm>
          <a:custGeom>
            <a:avLst/>
            <a:gdLst/>
            <a:ahLst/>
            <a:cxnLst/>
            <a:rect l="l" t="t" r="r" b="b"/>
            <a:pathLst>
              <a:path w="5937250" h="502919">
                <a:moveTo>
                  <a:pt x="5936879" y="0"/>
                </a:moveTo>
                <a:lnTo>
                  <a:pt x="0" y="0"/>
                </a:lnTo>
                <a:lnTo>
                  <a:pt x="0" y="502919"/>
                </a:lnTo>
                <a:lnTo>
                  <a:pt x="5936879" y="502919"/>
                </a:lnTo>
                <a:lnTo>
                  <a:pt x="5936879" y="0"/>
                </a:lnTo>
                <a:close/>
              </a:path>
            </a:pathLst>
          </a:custGeom>
          <a:solidFill>
            <a:srgbClr val="10B6F4"/>
          </a:solidFill>
        </p:spPr>
        <p:txBody>
          <a:bodyPr wrap="square" lIns="0" tIns="0" rIns="0" bIns="0" rtlCol="0"/>
          <a:lstStyle/>
          <a:p>
            <a:endParaRPr/>
          </a:p>
        </p:txBody>
      </p:sp>
      <p:sp>
        <p:nvSpPr>
          <p:cNvPr id="17" name="object 17"/>
          <p:cNvSpPr/>
          <p:nvPr/>
        </p:nvSpPr>
        <p:spPr>
          <a:xfrm>
            <a:off x="791679" y="1634388"/>
            <a:ext cx="5935980" cy="4184650"/>
          </a:xfrm>
          <a:custGeom>
            <a:avLst/>
            <a:gdLst/>
            <a:ahLst/>
            <a:cxnLst/>
            <a:rect l="l" t="t" r="r" b="b"/>
            <a:pathLst>
              <a:path w="5935980" h="4184650">
                <a:moveTo>
                  <a:pt x="5935802" y="0"/>
                </a:moveTo>
                <a:lnTo>
                  <a:pt x="0" y="0"/>
                </a:lnTo>
                <a:lnTo>
                  <a:pt x="0" y="3917315"/>
                </a:lnTo>
                <a:lnTo>
                  <a:pt x="2813456" y="3917315"/>
                </a:lnTo>
                <a:lnTo>
                  <a:pt x="2968447" y="4184523"/>
                </a:lnTo>
                <a:lnTo>
                  <a:pt x="3123412" y="3917315"/>
                </a:lnTo>
                <a:lnTo>
                  <a:pt x="5935802" y="3917315"/>
                </a:lnTo>
                <a:lnTo>
                  <a:pt x="5935802" y="0"/>
                </a:lnTo>
                <a:close/>
              </a:path>
            </a:pathLst>
          </a:custGeom>
          <a:solidFill>
            <a:srgbClr val="10B6F4"/>
          </a:solidFill>
        </p:spPr>
        <p:txBody>
          <a:bodyPr wrap="square" lIns="0" tIns="0" rIns="0" bIns="0" rtlCol="0"/>
          <a:lstStyle/>
          <a:p>
            <a:endParaRPr/>
          </a:p>
        </p:txBody>
      </p:sp>
      <p:sp>
        <p:nvSpPr>
          <p:cNvPr id="18" name="object 18"/>
          <p:cNvSpPr txBox="1">
            <a:spLocks noGrp="1"/>
          </p:cNvSpPr>
          <p:nvPr>
            <p:ph type="title"/>
          </p:nvPr>
        </p:nvSpPr>
        <p:spPr>
          <a:xfrm>
            <a:off x="1877275" y="1904491"/>
            <a:ext cx="3779520" cy="574040"/>
          </a:xfrm>
          <a:prstGeom prst="rect">
            <a:avLst/>
          </a:prstGeom>
        </p:spPr>
        <p:txBody>
          <a:bodyPr vert="horz" wrap="square" lIns="0" tIns="12700" rIns="0" bIns="0" rtlCol="0">
            <a:spAutoFit/>
          </a:bodyPr>
          <a:lstStyle/>
          <a:p>
            <a:pPr marL="12700">
              <a:lnSpc>
                <a:spcPct val="100000"/>
              </a:lnSpc>
              <a:spcBef>
                <a:spcPts val="100"/>
              </a:spcBef>
            </a:pPr>
            <a:r>
              <a:rPr sz="3600" spc="-265" dirty="0">
                <a:solidFill>
                  <a:srgbClr val="FFFEFF"/>
                </a:solidFill>
              </a:rPr>
              <a:t>Mentimeter </a:t>
            </a:r>
            <a:r>
              <a:rPr sz="3600" spc="-220" dirty="0">
                <a:solidFill>
                  <a:srgbClr val="FFFEFF"/>
                </a:solidFill>
              </a:rPr>
              <a:t>-</a:t>
            </a:r>
            <a:r>
              <a:rPr sz="3600" spc="-935" dirty="0">
                <a:solidFill>
                  <a:srgbClr val="FFFEFF"/>
                </a:solidFill>
              </a:rPr>
              <a:t> </a:t>
            </a:r>
            <a:r>
              <a:rPr sz="3600" spc="-325" dirty="0">
                <a:solidFill>
                  <a:srgbClr val="FFFEFF"/>
                </a:solidFill>
              </a:rPr>
              <a:t>kursstart</a:t>
            </a:r>
            <a:endParaRPr sz="3600"/>
          </a:p>
        </p:txBody>
      </p:sp>
      <p:sp>
        <p:nvSpPr>
          <p:cNvPr id="19" name="object 19"/>
          <p:cNvSpPr txBox="1"/>
          <p:nvPr/>
        </p:nvSpPr>
        <p:spPr>
          <a:xfrm>
            <a:off x="951842" y="3657317"/>
            <a:ext cx="3112135" cy="824230"/>
          </a:xfrm>
          <a:prstGeom prst="rect">
            <a:avLst/>
          </a:prstGeom>
        </p:spPr>
        <p:txBody>
          <a:bodyPr vert="horz" wrap="square" lIns="0" tIns="144145" rIns="0" bIns="0" rtlCol="0">
            <a:spAutoFit/>
          </a:bodyPr>
          <a:lstStyle/>
          <a:p>
            <a:pPr marL="241300" indent="-228600">
              <a:lnSpc>
                <a:spcPct val="100000"/>
              </a:lnSpc>
              <a:spcBef>
                <a:spcPts val="1135"/>
              </a:spcBef>
              <a:buClr>
                <a:srgbClr val="FFFFFF"/>
              </a:buClr>
              <a:buSzPct val="112500"/>
              <a:buFont typeface="Wingdings"/>
              <a:buChar char=""/>
              <a:tabLst>
                <a:tab pos="241300" algn="l"/>
              </a:tabLst>
            </a:pPr>
            <a:r>
              <a:rPr sz="1600" spc="100" dirty="0">
                <a:solidFill>
                  <a:srgbClr val="FFFFFE"/>
                </a:solidFill>
                <a:latin typeface="Trebuchet MS"/>
                <a:cs typeface="Trebuchet MS"/>
              </a:rPr>
              <a:t>Gå</a:t>
            </a:r>
            <a:r>
              <a:rPr sz="1600" spc="-350" dirty="0">
                <a:solidFill>
                  <a:srgbClr val="FFFFFE"/>
                </a:solidFill>
                <a:latin typeface="Trebuchet MS"/>
                <a:cs typeface="Trebuchet MS"/>
              </a:rPr>
              <a:t> </a:t>
            </a:r>
            <a:r>
              <a:rPr sz="1600" spc="20" dirty="0">
                <a:solidFill>
                  <a:srgbClr val="FFFFFE"/>
                </a:solidFill>
                <a:latin typeface="Trebuchet MS"/>
                <a:cs typeface="Trebuchet MS"/>
              </a:rPr>
              <a:t>in </a:t>
            </a:r>
            <a:r>
              <a:rPr sz="1600" spc="55" dirty="0">
                <a:solidFill>
                  <a:srgbClr val="FFFFFE"/>
                </a:solidFill>
                <a:latin typeface="Trebuchet MS"/>
                <a:cs typeface="Trebuchet MS"/>
              </a:rPr>
              <a:t>på </a:t>
            </a:r>
            <a:r>
              <a:rPr sz="1600" spc="-5" dirty="0">
                <a:solidFill>
                  <a:srgbClr val="FFFFFE"/>
                </a:solidFill>
                <a:latin typeface="Trebuchet MS"/>
                <a:cs typeface="Trebuchet MS"/>
              </a:rPr>
              <a:t>mentimeter.com</a:t>
            </a:r>
            <a:endParaRPr sz="1600">
              <a:latin typeface="Trebuchet MS"/>
              <a:cs typeface="Trebuchet MS"/>
            </a:endParaRPr>
          </a:p>
          <a:p>
            <a:pPr marL="241300" indent="-228600">
              <a:lnSpc>
                <a:spcPct val="100000"/>
              </a:lnSpc>
              <a:spcBef>
                <a:spcPts val="1370"/>
              </a:spcBef>
              <a:buClr>
                <a:srgbClr val="FFFFFF"/>
              </a:buClr>
              <a:buSzPct val="112500"/>
              <a:buFont typeface="Wingdings"/>
              <a:buChar char=""/>
              <a:tabLst>
                <a:tab pos="241300" algn="l"/>
              </a:tabLst>
            </a:pPr>
            <a:r>
              <a:rPr sz="1600" spc="45" dirty="0">
                <a:solidFill>
                  <a:srgbClr val="FFFFFE"/>
                </a:solidFill>
                <a:latin typeface="Trebuchet MS"/>
                <a:cs typeface="Trebuchet MS"/>
              </a:rPr>
              <a:t>Skriva</a:t>
            </a:r>
            <a:r>
              <a:rPr sz="1600" spc="-90" dirty="0">
                <a:solidFill>
                  <a:srgbClr val="FFFFFE"/>
                </a:solidFill>
                <a:latin typeface="Trebuchet MS"/>
                <a:cs typeface="Trebuchet MS"/>
              </a:rPr>
              <a:t> </a:t>
            </a:r>
            <a:r>
              <a:rPr sz="1600" spc="20" dirty="0">
                <a:solidFill>
                  <a:srgbClr val="FFFFFE"/>
                </a:solidFill>
                <a:latin typeface="Trebuchet MS"/>
                <a:cs typeface="Trebuchet MS"/>
              </a:rPr>
              <a:t>in</a:t>
            </a:r>
            <a:r>
              <a:rPr sz="1600" spc="-90" dirty="0">
                <a:solidFill>
                  <a:srgbClr val="FFFFFE"/>
                </a:solidFill>
                <a:latin typeface="Trebuchet MS"/>
                <a:cs typeface="Trebuchet MS"/>
              </a:rPr>
              <a:t> </a:t>
            </a:r>
            <a:r>
              <a:rPr sz="1600" spc="70" dirty="0">
                <a:solidFill>
                  <a:srgbClr val="FFFFFE"/>
                </a:solidFill>
                <a:latin typeface="Trebuchet MS"/>
                <a:cs typeface="Trebuchet MS"/>
              </a:rPr>
              <a:t>kod</a:t>
            </a:r>
            <a:r>
              <a:rPr sz="1600" spc="-90" dirty="0">
                <a:solidFill>
                  <a:srgbClr val="FFFFFE"/>
                </a:solidFill>
                <a:latin typeface="Trebuchet MS"/>
                <a:cs typeface="Trebuchet MS"/>
              </a:rPr>
              <a:t> </a:t>
            </a:r>
            <a:r>
              <a:rPr sz="1600" spc="-5" dirty="0">
                <a:solidFill>
                  <a:srgbClr val="FFFFFE"/>
                </a:solidFill>
                <a:latin typeface="Trebuchet MS"/>
                <a:cs typeface="Trebuchet MS"/>
              </a:rPr>
              <a:t>överst:</a:t>
            </a:r>
            <a:r>
              <a:rPr sz="1600" spc="-215" dirty="0">
                <a:solidFill>
                  <a:srgbClr val="FFFFFE"/>
                </a:solidFill>
                <a:latin typeface="Trebuchet MS"/>
                <a:cs typeface="Trebuchet MS"/>
              </a:rPr>
              <a:t> </a:t>
            </a:r>
            <a:r>
              <a:rPr sz="1600" spc="20" dirty="0">
                <a:solidFill>
                  <a:srgbClr val="FFFFFE"/>
                </a:solidFill>
                <a:latin typeface="Trebuchet MS"/>
                <a:cs typeface="Trebuchet MS"/>
              </a:rPr>
              <a:t>5382</a:t>
            </a:r>
            <a:r>
              <a:rPr sz="1600" spc="-90" dirty="0">
                <a:solidFill>
                  <a:srgbClr val="FFFFFE"/>
                </a:solidFill>
                <a:latin typeface="Trebuchet MS"/>
                <a:cs typeface="Trebuchet MS"/>
              </a:rPr>
              <a:t> </a:t>
            </a:r>
            <a:r>
              <a:rPr sz="1600" spc="20" dirty="0">
                <a:solidFill>
                  <a:srgbClr val="FFFFFE"/>
                </a:solidFill>
                <a:latin typeface="Trebuchet MS"/>
                <a:cs typeface="Trebuchet MS"/>
              </a:rPr>
              <a:t>9427</a:t>
            </a:r>
            <a:endParaRPr sz="1600">
              <a:latin typeface="Trebuchet MS"/>
              <a:cs typeface="Trebuchet MS"/>
            </a:endParaRPr>
          </a:p>
        </p:txBody>
      </p:sp>
      <p:grpSp>
        <p:nvGrpSpPr>
          <p:cNvPr id="20" name="object 20"/>
          <p:cNvGrpSpPr/>
          <p:nvPr/>
        </p:nvGrpSpPr>
        <p:grpSpPr>
          <a:xfrm>
            <a:off x="7545095" y="0"/>
            <a:ext cx="4646930" cy="6858000"/>
            <a:chOff x="7545095" y="0"/>
            <a:chExt cx="4646930" cy="6858000"/>
          </a:xfrm>
        </p:grpSpPr>
        <p:sp>
          <p:nvSpPr>
            <p:cNvPr id="21" name="object 21"/>
            <p:cNvSpPr/>
            <p:nvPr/>
          </p:nvSpPr>
          <p:spPr>
            <a:xfrm>
              <a:off x="7549857" y="0"/>
              <a:ext cx="4642485" cy="6858000"/>
            </a:xfrm>
            <a:custGeom>
              <a:avLst/>
              <a:gdLst/>
              <a:ahLst/>
              <a:cxnLst/>
              <a:rect l="l" t="t" r="r" b="b"/>
              <a:pathLst>
                <a:path w="4642484" h="6858000">
                  <a:moveTo>
                    <a:pt x="0" y="0"/>
                  </a:moveTo>
                  <a:lnTo>
                    <a:pt x="4642142" y="0"/>
                  </a:lnTo>
                  <a:lnTo>
                    <a:pt x="4642142" y="6858000"/>
                  </a:lnTo>
                  <a:lnTo>
                    <a:pt x="0" y="6858000"/>
                  </a:lnTo>
                  <a:lnTo>
                    <a:pt x="0" y="0"/>
                  </a:lnTo>
                  <a:close/>
                </a:path>
              </a:pathLst>
            </a:custGeom>
            <a:solidFill>
              <a:srgbClr val="FFFFFF"/>
            </a:solidFill>
          </p:spPr>
          <p:txBody>
            <a:bodyPr wrap="square" lIns="0" tIns="0" rIns="0" bIns="0" rtlCol="0"/>
            <a:lstStyle/>
            <a:p>
              <a:endParaRPr/>
            </a:p>
          </p:txBody>
        </p:sp>
        <p:sp>
          <p:nvSpPr>
            <p:cNvPr id="22" name="object 22"/>
            <p:cNvSpPr/>
            <p:nvPr/>
          </p:nvSpPr>
          <p:spPr>
            <a:xfrm>
              <a:off x="7549857" y="0"/>
              <a:ext cx="0" cy="6858000"/>
            </a:xfrm>
            <a:custGeom>
              <a:avLst/>
              <a:gdLst/>
              <a:ahLst/>
              <a:cxnLst/>
              <a:rect l="l" t="t" r="r" b="b"/>
              <a:pathLst>
                <a:path h="6858000">
                  <a:moveTo>
                    <a:pt x="0" y="6857999"/>
                  </a:moveTo>
                  <a:lnTo>
                    <a:pt x="0" y="0"/>
                  </a:lnTo>
                </a:path>
              </a:pathLst>
            </a:custGeom>
            <a:ln w="9525">
              <a:solidFill>
                <a:srgbClr val="000000"/>
              </a:solidFill>
            </a:ln>
          </p:spPr>
          <p:txBody>
            <a:bodyPr wrap="square" lIns="0" tIns="0" rIns="0" bIns="0" rtlCol="0"/>
            <a:lstStyle/>
            <a:p>
              <a:endParaRPr/>
            </a:p>
          </p:txBody>
        </p:sp>
        <p:sp>
          <p:nvSpPr>
            <p:cNvPr id="23" name="object 23"/>
            <p:cNvSpPr/>
            <p:nvPr/>
          </p:nvSpPr>
          <p:spPr>
            <a:xfrm>
              <a:off x="7876654" y="410083"/>
              <a:ext cx="3990543" cy="6046983"/>
            </a:xfrm>
            <a:prstGeom prst="rect">
              <a:avLst/>
            </a:prstGeom>
            <a:blipFill>
              <a:blip r:embed="rId3" cstate="print"/>
              <a:stretch>
                <a:fillRect/>
              </a:stretch>
            </a:blipFill>
          </p:spPr>
          <p:txBody>
            <a:bodyPr wrap="square" lIns="0" tIns="0" rIns="0" bIns="0" rtlCol="0"/>
            <a:lstStyle/>
            <a:p>
              <a:endParaRPr/>
            </a:p>
          </p:txBody>
        </p:sp>
      </p:gr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0" y="5788373"/>
            <a:ext cx="12192000" cy="1069975"/>
          </a:xfrm>
          <a:custGeom>
            <a:avLst/>
            <a:gdLst/>
            <a:ahLst/>
            <a:cxnLst/>
            <a:rect l="l" t="t" r="r" b="b"/>
            <a:pathLst>
              <a:path w="12192000" h="1069975">
                <a:moveTo>
                  <a:pt x="0" y="1069626"/>
                </a:moveTo>
                <a:lnTo>
                  <a:pt x="12192000" y="1069626"/>
                </a:lnTo>
                <a:lnTo>
                  <a:pt x="12192000" y="0"/>
                </a:lnTo>
                <a:lnTo>
                  <a:pt x="0" y="0"/>
                </a:lnTo>
                <a:lnTo>
                  <a:pt x="0" y="1069626"/>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0" y="0"/>
            <a:ext cx="12192000" cy="6848475"/>
            <a:chOff x="0" y="0"/>
            <a:chExt cx="12192000" cy="68484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9" name="object 19"/>
            <p:cNvSpPr/>
            <p:nvPr/>
          </p:nvSpPr>
          <p:spPr>
            <a:xfrm>
              <a:off x="0" y="0"/>
              <a:ext cx="12192000" cy="5788660"/>
            </a:xfrm>
            <a:custGeom>
              <a:avLst/>
              <a:gdLst/>
              <a:ahLst/>
              <a:cxnLst/>
              <a:rect l="l" t="t" r="r" b="b"/>
              <a:pathLst>
                <a:path w="12192000" h="5788660">
                  <a:moveTo>
                    <a:pt x="12192000" y="0"/>
                  </a:moveTo>
                  <a:lnTo>
                    <a:pt x="0" y="0"/>
                  </a:lnTo>
                  <a:lnTo>
                    <a:pt x="0" y="5788372"/>
                  </a:lnTo>
                  <a:lnTo>
                    <a:pt x="12192000" y="5788372"/>
                  </a:lnTo>
                  <a:lnTo>
                    <a:pt x="12192000" y="0"/>
                  </a:lnTo>
                  <a:close/>
                </a:path>
              </a:pathLst>
            </a:custGeom>
            <a:solidFill>
              <a:srgbClr val="FFFFFF"/>
            </a:solidFill>
          </p:spPr>
          <p:txBody>
            <a:bodyPr wrap="square" lIns="0" tIns="0" rIns="0" bIns="0" rtlCol="0"/>
            <a:lstStyle/>
            <a:p>
              <a:endParaRPr/>
            </a:p>
          </p:txBody>
        </p:sp>
      </p:grpSp>
      <p:sp>
        <p:nvSpPr>
          <p:cNvPr id="20" name="object 20"/>
          <p:cNvSpPr txBox="1">
            <a:spLocks noGrp="1"/>
          </p:cNvSpPr>
          <p:nvPr>
            <p:ph type="title"/>
          </p:nvPr>
        </p:nvSpPr>
        <p:spPr>
          <a:xfrm>
            <a:off x="1105515" y="2371344"/>
            <a:ext cx="3208655" cy="1183640"/>
          </a:xfrm>
          <a:prstGeom prst="rect">
            <a:avLst/>
          </a:prstGeom>
        </p:spPr>
        <p:txBody>
          <a:bodyPr vert="horz" wrap="square" lIns="0" tIns="12700" rIns="0" bIns="0" rtlCol="0">
            <a:spAutoFit/>
          </a:bodyPr>
          <a:lstStyle/>
          <a:p>
            <a:pPr marR="25400" algn="r">
              <a:lnSpc>
                <a:spcPts val="4560"/>
              </a:lnSpc>
              <a:spcBef>
                <a:spcPts val="100"/>
              </a:spcBef>
            </a:pPr>
            <a:r>
              <a:rPr sz="4100" spc="-330" dirty="0">
                <a:solidFill>
                  <a:srgbClr val="000000"/>
                </a:solidFill>
              </a:rPr>
              <a:t>Samman</a:t>
            </a:r>
            <a:r>
              <a:rPr sz="4100" spc="-535" dirty="0">
                <a:solidFill>
                  <a:srgbClr val="000000"/>
                </a:solidFill>
              </a:rPr>
              <a:t>f</a:t>
            </a:r>
            <a:r>
              <a:rPr sz="4100" spc="-420" dirty="0">
                <a:solidFill>
                  <a:srgbClr val="000000"/>
                </a:solidFill>
              </a:rPr>
              <a:t>a</a:t>
            </a:r>
            <a:r>
              <a:rPr sz="4100" spc="-490" dirty="0">
                <a:solidFill>
                  <a:srgbClr val="000000"/>
                </a:solidFill>
              </a:rPr>
              <a:t>t</a:t>
            </a:r>
            <a:r>
              <a:rPr sz="4100" spc="-430" dirty="0">
                <a:solidFill>
                  <a:srgbClr val="000000"/>
                </a:solidFill>
              </a:rPr>
              <a:t>t</a:t>
            </a:r>
            <a:r>
              <a:rPr sz="4100" spc="-320" dirty="0">
                <a:solidFill>
                  <a:srgbClr val="000000"/>
                </a:solidFill>
              </a:rPr>
              <a:t>ning</a:t>
            </a:r>
            <a:endParaRPr sz="4100"/>
          </a:p>
          <a:p>
            <a:pPr marR="5080" algn="r">
              <a:lnSpc>
                <a:spcPts val="4560"/>
              </a:lnSpc>
            </a:pPr>
            <a:r>
              <a:rPr sz="4100" spc="-415" dirty="0">
                <a:solidFill>
                  <a:srgbClr val="000000"/>
                </a:solidFill>
              </a:rPr>
              <a:t>r</a:t>
            </a:r>
            <a:r>
              <a:rPr sz="4100" spc="-350" dirty="0">
                <a:solidFill>
                  <a:srgbClr val="000000"/>
                </a:solidFill>
              </a:rPr>
              <a:t>i</a:t>
            </a:r>
            <a:r>
              <a:rPr sz="4100" spc="-225" dirty="0">
                <a:solidFill>
                  <a:srgbClr val="000000"/>
                </a:solidFill>
              </a:rPr>
              <a:t>s</a:t>
            </a:r>
            <a:r>
              <a:rPr sz="4100" spc="-495" dirty="0">
                <a:solidFill>
                  <a:srgbClr val="000000"/>
                </a:solidFill>
              </a:rPr>
              <a:t>k</a:t>
            </a:r>
            <a:r>
              <a:rPr sz="4100" spc="-380" dirty="0">
                <a:solidFill>
                  <a:srgbClr val="000000"/>
                </a:solidFill>
              </a:rPr>
              <a:t>a</a:t>
            </a:r>
            <a:r>
              <a:rPr sz="4100" spc="-270" dirty="0">
                <a:solidFill>
                  <a:srgbClr val="000000"/>
                </a:solidFill>
              </a:rPr>
              <a:t>n</a:t>
            </a:r>
            <a:r>
              <a:rPr sz="4100" spc="-380" dirty="0">
                <a:solidFill>
                  <a:srgbClr val="000000"/>
                </a:solidFill>
              </a:rPr>
              <a:t>a</a:t>
            </a:r>
            <a:r>
              <a:rPr sz="4100" spc="-459" dirty="0">
                <a:solidFill>
                  <a:srgbClr val="000000"/>
                </a:solidFill>
              </a:rPr>
              <a:t>l</a:t>
            </a:r>
            <a:r>
              <a:rPr sz="4100" spc="-415" dirty="0">
                <a:solidFill>
                  <a:srgbClr val="000000"/>
                </a:solidFill>
              </a:rPr>
              <a:t>y</a:t>
            </a:r>
            <a:r>
              <a:rPr sz="4100" spc="-75" dirty="0">
                <a:solidFill>
                  <a:srgbClr val="000000"/>
                </a:solidFill>
              </a:rPr>
              <a:t>s</a:t>
            </a:r>
            <a:endParaRPr sz="4100"/>
          </a:p>
        </p:txBody>
      </p:sp>
      <p:sp>
        <p:nvSpPr>
          <p:cNvPr id="21" name="object 21"/>
          <p:cNvSpPr/>
          <p:nvPr/>
        </p:nvSpPr>
        <p:spPr>
          <a:xfrm>
            <a:off x="4752263" y="1200150"/>
            <a:ext cx="0" cy="3544570"/>
          </a:xfrm>
          <a:custGeom>
            <a:avLst/>
            <a:gdLst/>
            <a:ahLst/>
            <a:cxnLst/>
            <a:rect l="l" t="t" r="r" b="b"/>
            <a:pathLst>
              <a:path h="3544570">
                <a:moveTo>
                  <a:pt x="0" y="0"/>
                </a:moveTo>
                <a:lnTo>
                  <a:pt x="1" y="3543972"/>
                </a:lnTo>
              </a:path>
            </a:pathLst>
          </a:custGeom>
          <a:ln w="12700">
            <a:solidFill>
              <a:srgbClr val="0FAEE9"/>
            </a:solidFill>
          </a:ln>
        </p:spPr>
        <p:txBody>
          <a:bodyPr wrap="square" lIns="0" tIns="0" rIns="0" bIns="0" rtlCol="0"/>
          <a:lstStyle/>
          <a:p>
            <a:endParaRPr/>
          </a:p>
        </p:txBody>
      </p:sp>
      <p:sp>
        <p:nvSpPr>
          <p:cNvPr id="22" name="object 22"/>
          <p:cNvSpPr txBox="1"/>
          <p:nvPr/>
        </p:nvSpPr>
        <p:spPr>
          <a:xfrm>
            <a:off x="5061902" y="962659"/>
            <a:ext cx="5295900" cy="4119245"/>
          </a:xfrm>
          <a:prstGeom prst="rect">
            <a:avLst/>
          </a:prstGeom>
        </p:spPr>
        <p:txBody>
          <a:bodyPr vert="horz" wrap="square" lIns="0" tIns="13970" rIns="0" bIns="0" rtlCol="0">
            <a:spAutoFit/>
          </a:bodyPr>
          <a:lstStyle/>
          <a:p>
            <a:pPr marL="241300" marR="5080" indent="-228600">
              <a:lnSpc>
                <a:spcPct val="120500"/>
              </a:lnSpc>
              <a:spcBef>
                <a:spcPts val="110"/>
              </a:spcBef>
              <a:buClr>
                <a:srgbClr val="10B6F4"/>
              </a:buClr>
              <a:buSzPct val="111111"/>
              <a:buFont typeface="Wingdings"/>
              <a:buChar char=""/>
              <a:tabLst>
                <a:tab pos="241300" algn="l"/>
              </a:tabLst>
            </a:pPr>
            <a:r>
              <a:rPr sz="1800" spc="100" dirty="0">
                <a:latin typeface="Trebuchet MS"/>
                <a:cs typeface="Trebuchet MS"/>
              </a:rPr>
              <a:t>En </a:t>
            </a:r>
            <a:r>
              <a:rPr sz="1800" spc="50" dirty="0">
                <a:latin typeface="Trebuchet MS"/>
                <a:cs typeface="Trebuchet MS"/>
              </a:rPr>
              <a:t>riskanalys </a:t>
            </a:r>
            <a:r>
              <a:rPr sz="1800" spc="55" dirty="0">
                <a:latin typeface="Trebuchet MS"/>
                <a:cs typeface="Trebuchet MS"/>
              </a:rPr>
              <a:t>kan </a:t>
            </a:r>
            <a:r>
              <a:rPr sz="1800" spc="45" dirty="0">
                <a:latin typeface="Trebuchet MS"/>
                <a:cs typeface="Trebuchet MS"/>
              </a:rPr>
              <a:t>användas </a:t>
            </a:r>
            <a:r>
              <a:rPr sz="1800" spc="60" dirty="0">
                <a:latin typeface="Trebuchet MS"/>
                <a:cs typeface="Trebuchet MS"/>
              </a:rPr>
              <a:t>under </a:t>
            </a:r>
            <a:r>
              <a:rPr sz="1800" spc="25" dirty="0">
                <a:latin typeface="Trebuchet MS"/>
                <a:cs typeface="Trebuchet MS"/>
              </a:rPr>
              <a:t>hela  </a:t>
            </a:r>
            <a:r>
              <a:rPr sz="1800" dirty="0">
                <a:latin typeface="Trebuchet MS"/>
                <a:cs typeface="Trebuchet MS"/>
              </a:rPr>
              <a:t>projektets </a:t>
            </a:r>
            <a:r>
              <a:rPr sz="1800" spc="55" dirty="0">
                <a:latin typeface="Trebuchet MS"/>
                <a:cs typeface="Trebuchet MS"/>
              </a:rPr>
              <a:t>gång. </a:t>
            </a:r>
            <a:r>
              <a:rPr sz="1800" spc="20" dirty="0">
                <a:latin typeface="Trebuchet MS"/>
                <a:cs typeface="Trebuchet MS"/>
              </a:rPr>
              <a:t>Särskilt </a:t>
            </a:r>
            <a:r>
              <a:rPr sz="1800" spc="45" dirty="0">
                <a:latin typeface="Trebuchet MS"/>
                <a:cs typeface="Trebuchet MS"/>
              </a:rPr>
              <a:t>viktig </a:t>
            </a:r>
            <a:r>
              <a:rPr sz="1800" spc="25" dirty="0">
                <a:latin typeface="Trebuchet MS"/>
                <a:cs typeface="Trebuchet MS"/>
              </a:rPr>
              <a:t>är </a:t>
            </a:r>
            <a:r>
              <a:rPr sz="1800" spc="75" dirty="0">
                <a:latin typeface="Trebuchet MS"/>
                <a:cs typeface="Trebuchet MS"/>
              </a:rPr>
              <a:t>den </a:t>
            </a:r>
            <a:r>
              <a:rPr sz="1800" spc="70" dirty="0">
                <a:latin typeface="Trebuchet MS"/>
                <a:cs typeface="Trebuchet MS"/>
              </a:rPr>
              <a:t>vid  </a:t>
            </a:r>
            <a:r>
              <a:rPr sz="1800" spc="55" dirty="0">
                <a:latin typeface="Trebuchet MS"/>
                <a:cs typeface="Trebuchet MS"/>
              </a:rPr>
              <a:t>planeringen</a:t>
            </a:r>
            <a:r>
              <a:rPr sz="1800" spc="-85" dirty="0">
                <a:latin typeface="Trebuchet MS"/>
                <a:cs typeface="Trebuchet MS"/>
              </a:rPr>
              <a:t> </a:t>
            </a:r>
            <a:r>
              <a:rPr sz="1800" spc="25" dirty="0">
                <a:latin typeface="Trebuchet MS"/>
                <a:cs typeface="Trebuchet MS"/>
              </a:rPr>
              <a:t>av</a:t>
            </a:r>
            <a:r>
              <a:rPr sz="1800" spc="-90" dirty="0">
                <a:latin typeface="Trebuchet MS"/>
                <a:cs typeface="Trebuchet MS"/>
              </a:rPr>
              <a:t> </a:t>
            </a:r>
            <a:r>
              <a:rPr sz="1800" spc="-10" dirty="0">
                <a:latin typeface="Trebuchet MS"/>
                <a:cs typeface="Trebuchet MS"/>
              </a:rPr>
              <a:t>projektet</a:t>
            </a:r>
            <a:r>
              <a:rPr sz="1800" spc="-90" dirty="0">
                <a:latin typeface="Trebuchet MS"/>
                <a:cs typeface="Trebuchet MS"/>
              </a:rPr>
              <a:t> </a:t>
            </a:r>
            <a:r>
              <a:rPr sz="1800" spc="50" dirty="0">
                <a:latin typeface="Trebuchet MS"/>
                <a:cs typeface="Trebuchet MS"/>
              </a:rPr>
              <a:t>och</a:t>
            </a:r>
            <a:r>
              <a:rPr sz="1800" spc="-85" dirty="0">
                <a:latin typeface="Trebuchet MS"/>
                <a:cs typeface="Trebuchet MS"/>
              </a:rPr>
              <a:t> </a:t>
            </a:r>
            <a:r>
              <a:rPr sz="1800" spc="5" dirty="0">
                <a:latin typeface="Trebuchet MS"/>
                <a:cs typeface="Trebuchet MS"/>
              </a:rPr>
              <a:t>inför</a:t>
            </a:r>
            <a:r>
              <a:rPr sz="1800" spc="-85" dirty="0">
                <a:latin typeface="Trebuchet MS"/>
                <a:cs typeface="Trebuchet MS"/>
              </a:rPr>
              <a:t> </a:t>
            </a:r>
            <a:r>
              <a:rPr sz="1800" spc="10" dirty="0">
                <a:latin typeface="Trebuchet MS"/>
                <a:cs typeface="Trebuchet MS"/>
              </a:rPr>
              <a:t>milstolparna.  </a:t>
            </a:r>
            <a:r>
              <a:rPr sz="1800" spc="155" dirty="0">
                <a:latin typeface="Trebuchet MS"/>
                <a:cs typeface="Trebuchet MS"/>
              </a:rPr>
              <a:t>Med </a:t>
            </a:r>
            <a:r>
              <a:rPr sz="1800" spc="5" dirty="0">
                <a:latin typeface="Trebuchet MS"/>
                <a:cs typeface="Trebuchet MS"/>
              </a:rPr>
              <a:t>hjälp </a:t>
            </a:r>
            <a:r>
              <a:rPr sz="1800" spc="25" dirty="0">
                <a:latin typeface="Trebuchet MS"/>
                <a:cs typeface="Trebuchet MS"/>
              </a:rPr>
              <a:t>av </a:t>
            </a:r>
            <a:r>
              <a:rPr sz="1800" spc="50" dirty="0">
                <a:latin typeface="Trebuchet MS"/>
                <a:cs typeface="Trebuchet MS"/>
              </a:rPr>
              <a:t>riskanalysen </a:t>
            </a:r>
            <a:r>
              <a:rPr sz="1800" spc="55" dirty="0">
                <a:latin typeface="Trebuchet MS"/>
                <a:cs typeface="Trebuchet MS"/>
              </a:rPr>
              <a:t>kan </a:t>
            </a:r>
            <a:r>
              <a:rPr sz="1800" spc="35" dirty="0">
                <a:latin typeface="Trebuchet MS"/>
                <a:cs typeface="Trebuchet MS"/>
              </a:rPr>
              <a:t>man </a:t>
            </a:r>
            <a:r>
              <a:rPr sz="1800" spc="15" dirty="0">
                <a:latin typeface="Trebuchet MS"/>
                <a:cs typeface="Trebuchet MS"/>
              </a:rPr>
              <a:t>vara  </a:t>
            </a:r>
            <a:r>
              <a:rPr sz="1800" spc="40" dirty="0">
                <a:latin typeface="Trebuchet MS"/>
                <a:cs typeface="Trebuchet MS"/>
              </a:rPr>
              <a:t>observant</a:t>
            </a:r>
            <a:r>
              <a:rPr sz="1800" spc="-110" dirty="0">
                <a:latin typeface="Trebuchet MS"/>
                <a:cs typeface="Trebuchet MS"/>
              </a:rPr>
              <a:t> </a:t>
            </a:r>
            <a:r>
              <a:rPr sz="1800" spc="65" dirty="0">
                <a:latin typeface="Trebuchet MS"/>
                <a:cs typeface="Trebuchet MS"/>
              </a:rPr>
              <a:t>på</a:t>
            </a:r>
            <a:r>
              <a:rPr sz="1800" spc="-105" dirty="0">
                <a:latin typeface="Trebuchet MS"/>
                <a:cs typeface="Trebuchet MS"/>
              </a:rPr>
              <a:t> </a:t>
            </a:r>
            <a:r>
              <a:rPr sz="1800" spc="85" dirty="0">
                <a:latin typeface="Trebuchet MS"/>
                <a:cs typeface="Trebuchet MS"/>
              </a:rPr>
              <a:t>de</a:t>
            </a:r>
            <a:r>
              <a:rPr sz="1800" spc="-95" dirty="0">
                <a:latin typeface="Trebuchet MS"/>
                <a:cs typeface="Trebuchet MS"/>
              </a:rPr>
              <a:t> </a:t>
            </a:r>
            <a:r>
              <a:rPr sz="1800" spc="20" dirty="0">
                <a:latin typeface="Trebuchet MS"/>
                <a:cs typeface="Trebuchet MS"/>
              </a:rPr>
              <a:t>viktigaste</a:t>
            </a:r>
            <a:r>
              <a:rPr sz="1800" spc="-95" dirty="0">
                <a:latin typeface="Trebuchet MS"/>
                <a:cs typeface="Trebuchet MS"/>
              </a:rPr>
              <a:t> </a:t>
            </a:r>
            <a:r>
              <a:rPr sz="1800" spc="60" dirty="0">
                <a:latin typeface="Trebuchet MS"/>
                <a:cs typeface="Trebuchet MS"/>
              </a:rPr>
              <a:t>riskerna</a:t>
            </a:r>
            <a:r>
              <a:rPr sz="1800" spc="-105" dirty="0">
                <a:latin typeface="Trebuchet MS"/>
                <a:cs typeface="Trebuchet MS"/>
              </a:rPr>
              <a:t> </a:t>
            </a:r>
            <a:r>
              <a:rPr sz="1800" spc="50" dirty="0">
                <a:latin typeface="Trebuchet MS"/>
                <a:cs typeface="Trebuchet MS"/>
              </a:rPr>
              <a:t>och</a:t>
            </a:r>
            <a:r>
              <a:rPr sz="1800" spc="-95" dirty="0">
                <a:latin typeface="Trebuchet MS"/>
                <a:cs typeface="Trebuchet MS"/>
              </a:rPr>
              <a:t> </a:t>
            </a:r>
            <a:r>
              <a:rPr sz="1800" spc="10" dirty="0">
                <a:latin typeface="Trebuchet MS"/>
                <a:cs typeface="Trebuchet MS"/>
              </a:rPr>
              <a:t>stämma  </a:t>
            </a:r>
            <a:r>
              <a:rPr sz="1800" spc="25" dirty="0">
                <a:latin typeface="Trebuchet MS"/>
                <a:cs typeface="Trebuchet MS"/>
              </a:rPr>
              <a:t>av</a:t>
            </a:r>
            <a:r>
              <a:rPr sz="1800" spc="-100" dirty="0">
                <a:latin typeface="Trebuchet MS"/>
                <a:cs typeface="Trebuchet MS"/>
              </a:rPr>
              <a:t> </a:t>
            </a:r>
            <a:r>
              <a:rPr sz="1800" spc="75" dirty="0">
                <a:latin typeface="Trebuchet MS"/>
                <a:cs typeface="Trebuchet MS"/>
              </a:rPr>
              <a:t>dessa</a:t>
            </a:r>
            <a:r>
              <a:rPr sz="1800" spc="-100" dirty="0">
                <a:latin typeface="Trebuchet MS"/>
                <a:cs typeface="Trebuchet MS"/>
              </a:rPr>
              <a:t> </a:t>
            </a:r>
            <a:r>
              <a:rPr sz="1800" spc="55" dirty="0">
                <a:latin typeface="Trebuchet MS"/>
                <a:cs typeface="Trebuchet MS"/>
              </a:rPr>
              <a:t>löpande</a:t>
            </a:r>
            <a:r>
              <a:rPr sz="1800" spc="-95" dirty="0">
                <a:latin typeface="Trebuchet MS"/>
                <a:cs typeface="Trebuchet MS"/>
              </a:rPr>
              <a:t> </a:t>
            </a:r>
            <a:r>
              <a:rPr sz="1800" spc="-10" dirty="0">
                <a:latin typeface="Trebuchet MS"/>
                <a:cs typeface="Trebuchet MS"/>
              </a:rPr>
              <a:t>för</a:t>
            </a:r>
            <a:r>
              <a:rPr sz="1800" spc="-95" dirty="0">
                <a:latin typeface="Trebuchet MS"/>
                <a:cs typeface="Trebuchet MS"/>
              </a:rPr>
              <a:t> </a:t>
            </a:r>
            <a:r>
              <a:rPr sz="1800" spc="-120" dirty="0">
                <a:latin typeface="Trebuchet MS"/>
                <a:cs typeface="Trebuchet MS"/>
              </a:rPr>
              <a:t>att</a:t>
            </a:r>
            <a:r>
              <a:rPr sz="1800" spc="-100" dirty="0">
                <a:latin typeface="Trebuchet MS"/>
                <a:cs typeface="Trebuchet MS"/>
              </a:rPr>
              <a:t> </a:t>
            </a:r>
            <a:r>
              <a:rPr sz="1800" spc="15" dirty="0">
                <a:latin typeface="Trebuchet MS"/>
                <a:cs typeface="Trebuchet MS"/>
              </a:rPr>
              <a:t>säkerställa</a:t>
            </a:r>
            <a:r>
              <a:rPr sz="1800" spc="-105" dirty="0">
                <a:latin typeface="Trebuchet MS"/>
                <a:cs typeface="Trebuchet MS"/>
              </a:rPr>
              <a:t> </a:t>
            </a:r>
            <a:r>
              <a:rPr sz="1800" spc="-120" dirty="0">
                <a:latin typeface="Trebuchet MS"/>
                <a:cs typeface="Trebuchet MS"/>
              </a:rPr>
              <a:t>att</a:t>
            </a:r>
            <a:r>
              <a:rPr sz="1800" spc="-100" dirty="0">
                <a:latin typeface="Trebuchet MS"/>
                <a:cs typeface="Trebuchet MS"/>
              </a:rPr>
              <a:t> </a:t>
            </a:r>
            <a:r>
              <a:rPr sz="1800" spc="10" dirty="0">
                <a:latin typeface="Trebuchet MS"/>
                <a:cs typeface="Trebuchet MS"/>
              </a:rPr>
              <a:t>läget</a:t>
            </a:r>
            <a:r>
              <a:rPr sz="1800" spc="-100" dirty="0">
                <a:latin typeface="Trebuchet MS"/>
                <a:cs typeface="Trebuchet MS"/>
              </a:rPr>
              <a:t> </a:t>
            </a:r>
            <a:r>
              <a:rPr sz="1800" spc="-20" dirty="0">
                <a:latin typeface="Trebuchet MS"/>
                <a:cs typeface="Trebuchet MS"/>
              </a:rPr>
              <a:t>inte  </a:t>
            </a:r>
            <a:r>
              <a:rPr sz="1800" spc="5" dirty="0">
                <a:latin typeface="Trebuchet MS"/>
                <a:cs typeface="Trebuchet MS"/>
              </a:rPr>
              <a:t>förvärrats </a:t>
            </a:r>
            <a:r>
              <a:rPr sz="1800" spc="50" dirty="0">
                <a:latin typeface="Trebuchet MS"/>
                <a:cs typeface="Trebuchet MS"/>
              </a:rPr>
              <a:t>och </a:t>
            </a:r>
            <a:r>
              <a:rPr sz="1800" spc="10" dirty="0">
                <a:latin typeface="Trebuchet MS"/>
                <a:cs typeface="Trebuchet MS"/>
              </a:rPr>
              <a:t>i </a:t>
            </a:r>
            <a:r>
              <a:rPr sz="1800" spc="50" dirty="0">
                <a:latin typeface="Trebuchet MS"/>
                <a:cs typeface="Trebuchet MS"/>
              </a:rPr>
              <a:t>så </a:t>
            </a:r>
            <a:r>
              <a:rPr sz="1800" spc="-30" dirty="0">
                <a:latin typeface="Trebuchet MS"/>
                <a:cs typeface="Trebuchet MS"/>
              </a:rPr>
              <a:t>fall </a:t>
            </a:r>
            <a:r>
              <a:rPr sz="1800" spc="15" dirty="0">
                <a:latin typeface="Trebuchet MS"/>
                <a:cs typeface="Trebuchet MS"/>
              </a:rPr>
              <a:t>vara </a:t>
            </a:r>
            <a:r>
              <a:rPr sz="1800" spc="45" dirty="0">
                <a:latin typeface="Trebuchet MS"/>
                <a:cs typeface="Trebuchet MS"/>
              </a:rPr>
              <a:t>redo </a:t>
            </a:r>
            <a:r>
              <a:rPr sz="1800" spc="-120" dirty="0">
                <a:latin typeface="Trebuchet MS"/>
                <a:cs typeface="Trebuchet MS"/>
              </a:rPr>
              <a:t>att </a:t>
            </a:r>
            <a:r>
              <a:rPr sz="1800" spc="-55" dirty="0">
                <a:latin typeface="Trebuchet MS"/>
                <a:cs typeface="Trebuchet MS"/>
              </a:rPr>
              <a:t>sätta </a:t>
            </a:r>
            <a:r>
              <a:rPr sz="1800" spc="25" dirty="0">
                <a:latin typeface="Trebuchet MS"/>
                <a:cs typeface="Trebuchet MS"/>
              </a:rPr>
              <a:t>in  </a:t>
            </a:r>
            <a:r>
              <a:rPr sz="1800" dirty="0">
                <a:latin typeface="Trebuchet MS"/>
                <a:cs typeface="Trebuchet MS"/>
              </a:rPr>
              <a:t>eventuella</a:t>
            </a:r>
            <a:r>
              <a:rPr sz="1800" spc="-105" dirty="0">
                <a:latin typeface="Trebuchet MS"/>
                <a:cs typeface="Trebuchet MS"/>
              </a:rPr>
              <a:t> </a:t>
            </a:r>
            <a:r>
              <a:rPr sz="1800" spc="30" dirty="0">
                <a:latin typeface="Trebuchet MS"/>
                <a:cs typeface="Trebuchet MS"/>
              </a:rPr>
              <a:t>åtgärder</a:t>
            </a:r>
            <a:endParaRPr sz="1800">
              <a:latin typeface="Trebuchet MS"/>
              <a:cs typeface="Trebuchet MS"/>
            </a:endParaRPr>
          </a:p>
          <a:p>
            <a:pPr marL="241300" marR="367030" indent="-228600">
              <a:lnSpc>
                <a:spcPct val="120400"/>
              </a:lnSpc>
              <a:spcBef>
                <a:spcPts val="1000"/>
              </a:spcBef>
              <a:buClr>
                <a:srgbClr val="10B6F4"/>
              </a:buClr>
              <a:buSzPct val="111111"/>
              <a:buFont typeface="Wingdings"/>
              <a:buChar char=""/>
              <a:tabLst>
                <a:tab pos="241300" algn="l"/>
              </a:tabLst>
            </a:pPr>
            <a:r>
              <a:rPr sz="1800" spc="35" dirty="0">
                <a:latin typeface="Trebuchet MS"/>
                <a:cs typeface="Trebuchet MS"/>
              </a:rPr>
              <a:t>Enklaste</a:t>
            </a:r>
            <a:r>
              <a:rPr sz="1800" spc="-95" dirty="0">
                <a:latin typeface="Trebuchet MS"/>
                <a:cs typeface="Trebuchet MS"/>
              </a:rPr>
              <a:t> </a:t>
            </a:r>
            <a:r>
              <a:rPr sz="1800" spc="-65" dirty="0">
                <a:latin typeface="Trebuchet MS"/>
                <a:cs typeface="Trebuchet MS"/>
              </a:rPr>
              <a:t>sättet</a:t>
            </a:r>
            <a:r>
              <a:rPr sz="1800" spc="-100" dirty="0">
                <a:latin typeface="Trebuchet MS"/>
                <a:cs typeface="Trebuchet MS"/>
              </a:rPr>
              <a:t> </a:t>
            </a:r>
            <a:r>
              <a:rPr sz="1800" spc="-120" dirty="0">
                <a:latin typeface="Trebuchet MS"/>
                <a:cs typeface="Trebuchet MS"/>
              </a:rPr>
              <a:t>att</a:t>
            </a:r>
            <a:r>
              <a:rPr sz="1800" spc="-100" dirty="0">
                <a:latin typeface="Trebuchet MS"/>
                <a:cs typeface="Trebuchet MS"/>
              </a:rPr>
              <a:t> </a:t>
            </a:r>
            <a:r>
              <a:rPr sz="1800" spc="-10" dirty="0">
                <a:latin typeface="Trebuchet MS"/>
                <a:cs typeface="Trebuchet MS"/>
              </a:rPr>
              <a:t>uföra</a:t>
            </a:r>
            <a:r>
              <a:rPr sz="1800" spc="-100" dirty="0">
                <a:latin typeface="Trebuchet MS"/>
                <a:cs typeface="Trebuchet MS"/>
              </a:rPr>
              <a:t> </a:t>
            </a:r>
            <a:r>
              <a:rPr sz="1800" spc="50" dirty="0">
                <a:latin typeface="Trebuchet MS"/>
                <a:cs typeface="Trebuchet MS"/>
              </a:rPr>
              <a:t>en</a:t>
            </a:r>
            <a:r>
              <a:rPr sz="1800" spc="-90" dirty="0">
                <a:latin typeface="Trebuchet MS"/>
                <a:cs typeface="Trebuchet MS"/>
              </a:rPr>
              <a:t> </a:t>
            </a:r>
            <a:r>
              <a:rPr sz="1800" spc="50" dirty="0">
                <a:latin typeface="Trebuchet MS"/>
                <a:cs typeface="Trebuchet MS"/>
              </a:rPr>
              <a:t>riskanalys</a:t>
            </a:r>
            <a:r>
              <a:rPr sz="1800" spc="-95" dirty="0">
                <a:latin typeface="Trebuchet MS"/>
                <a:cs typeface="Trebuchet MS"/>
              </a:rPr>
              <a:t> </a:t>
            </a:r>
            <a:r>
              <a:rPr sz="1800" spc="25" dirty="0">
                <a:latin typeface="Trebuchet MS"/>
                <a:cs typeface="Trebuchet MS"/>
              </a:rPr>
              <a:t>är</a:t>
            </a:r>
            <a:r>
              <a:rPr sz="1800" spc="-95" dirty="0">
                <a:latin typeface="Trebuchet MS"/>
                <a:cs typeface="Trebuchet MS"/>
              </a:rPr>
              <a:t> </a:t>
            </a:r>
            <a:r>
              <a:rPr sz="1800" spc="80" dirty="0">
                <a:latin typeface="Trebuchet MS"/>
                <a:cs typeface="Trebuchet MS"/>
              </a:rPr>
              <a:t>med  </a:t>
            </a:r>
            <a:r>
              <a:rPr sz="1800" spc="45" dirty="0">
                <a:latin typeface="Trebuchet MS"/>
                <a:cs typeface="Trebuchet MS"/>
              </a:rPr>
              <a:t>miniriskmetoden</a:t>
            </a:r>
            <a:r>
              <a:rPr sz="1800" spc="-105" dirty="0">
                <a:latin typeface="Trebuchet MS"/>
                <a:cs typeface="Trebuchet MS"/>
              </a:rPr>
              <a:t> </a:t>
            </a:r>
            <a:r>
              <a:rPr sz="1800" spc="55" dirty="0">
                <a:latin typeface="Trebuchet MS"/>
                <a:cs typeface="Trebuchet MS"/>
              </a:rPr>
              <a:t>där</a:t>
            </a:r>
            <a:r>
              <a:rPr sz="1800" spc="-105" dirty="0">
                <a:latin typeface="Trebuchet MS"/>
                <a:cs typeface="Trebuchet MS"/>
              </a:rPr>
              <a:t> </a:t>
            </a:r>
            <a:r>
              <a:rPr sz="1800" spc="35" dirty="0">
                <a:latin typeface="Trebuchet MS"/>
                <a:cs typeface="Trebuchet MS"/>
              </a:rPr>
              <a:t>man</a:t>
            </a:r>
            <a:r>
              <a:rPr sz="1800" spc="-100" dirty="0">
                <a:latin typeface="Trebuchet MS"/>
                <a:cs typeface="Trebuchet MS"/>
              </a:rPr>
              <a:t> </a:t>
            </a:r>
            <a:r>
              <a:rPr sz="1800" spc="55" dirty="0">
                <a:latin typeface="Trebuchet MS"/>
                <a:cs typeface="Trebuchet MS"/>
              </a:rPr>
              <a:t>graderar</a:t>
            </a:r>
            <a:r>
              <a:rPr sz="1800" spc="-105" dirty="0">
                <a:latin typeface="Trebuchet MS"/>
                <a:cs typeface="Trebuchet MS"/>
              </a:rPr>
              <a:t> </a:t>
            </a:r>
            <a:r>
              <a:rPr sz="1800" spc="60" dirty="0">
                <a:latin typeface="Trebuchet MS"/>
                <a:cs typeface="Trebuchet MS"/>
              </a:rPr>
              <a:t>riskerna  </a:t>
            </a:r>
            <a:r>
              <a:rPr sz="1800" spc="25" dirty="0">
                <a:latin typeface="Trebuchet MS"/>
                <a:cs typeface="Trebuchet MS"/>
              </a:rPr>
              <a:t>mellan </a:t>
            </a:r>
            <a:r>
              <a:rPr sz="1800" spc="10" dirty="0">
                <a:latin typeface="Trebuchet MS"/>
                <a:cs typeface="Trebuchet MS"/>
              </a:rPr>
              <a:t>1-5 </a:t>
            </a:r>
            <a:r>
              <a:rPr sz="1800" spc="50" dirty="0">
                <a:latin typeface="Trebuchet MS"/>
                <a:cs typeface="Trebuchet MS"/>
              </a:rPr>
              <a:t>och </a:t>
            </a:r>
            <a:r>
              <a:rPr sz="1800" spc="80" dirty="0">
                <a:latin typeface="Trebuchet MS"/>
                <a:cs typeface="Trebuchet MS"/>
              </a:rPr>
              <a:t>med </a:t>
            </a:r>
            <a:r>
              <a:rPr sz="1800" spc="20" dirty="0">
                <a:latin typeface="Trebuchet MS"/>
                <a:cs typeface="Trebuchet MS"/>
              </a:rPr>
              <a:t>färger </a:t>
            </a:r>
            <a:r>
              <a:rPr sz="1800" spc="-10" dirty="0">
                <a:latin typeface="Trebuchet MS"/>
                <a:cs typeface="Trebuchet MS"/>
              </a:rPr>
              <a:t>för </a:t>
            </a:r>
            <a:r>
              <a:rPr sz="1800" spc="-120" dirty="0">
                <a:latin typeface="Trebuchet MS"/>
                <a:cs typeface="Trebuchet MS"/>
              </a:rPr>
              <a:t>att </a:t>
            </a:r>
            <a:r>
              <a:rPr sz="1800" spc="55" dirty="0">
                <a:latin typeface="Trebuchet MS"/>
                <a:cs typeface="Trebuchet MS"/>
              </a:rPr>
              <a:t>tydliggöra  </a:t>
            </a:r>
            <a:r>
              <a:rPr sz="1800" spc="80" dirty="0">
                <a:latin typeface="Trebuchet MS"/>
                <a:cs typeface="Trebuchet MS"/>
              </a:rPr>
              <a:t>dem</a:t>
            </a:r>
            <a:r>
              <a:rPr sz="1800" spc="-95" dirty="0">
                <a:latin typeface="Trebuchet MS"/>
                <a:cs typeface="Trebuchet MS"/>
              </a:rPr>
              <a:t> </a:t>
            </a:r>
            <a:r>
              <a:rPr sz="1800" spc="-15" dirty="0">
                <a:latin typeface="Trebuchet MS"/>
                <a:cs typeface="Trebuchet MS"/>
              </a:rPr>
              <a:t>extra</a:t>
            </a:r>
            <a:endParaRPr sz="1800">
              <a:latin typeface="Trebuchet MS"/>
              <a:cs typeface="Trebuchet MS"/>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0" y="5788373"/>
            <a:ext cx="12192000" cy="1069975"/>
          </a:xfrm>
          <a:custGeom>
            <a:avLst/>
            <a:gdLst/>
            <a:ahLst/>
            <a:cxnLst/>
            <a:rect l="l" t="t" r="r" b="b"/>
            <a:pathLst>
              <a:path w="12192000" h="1069975">
                <a:moveTo>
                  <a:pt x="0" y="1069626"/>
                </a:moveTo>
                <a:lnTo>
                  <a:pt x="12192000" y="1069626"/>
                </a:lnTo>
                <a:lnTo>
                  <a:pt x="12192000" y="0"/>
                </a:lnTo>
                <a:lnTo>
                  <a:pt x="0" y="0"/>
                </a:lnTo>
                <a:lnTo>
                  <a:pt x="0" y="1069626"/>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0" y="0"/>
            <a:ext cx="12192000" cy="6848475"/>
            <a:chOff x="0" y="0"/>
            <a:chExt cx="12192000" cy="68484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9" name="object 19"/>
            <p:cNvSpPr/>
            <p:nvPr/>
          </p:nvSpPr>
          <p:spPr>
            <a:xfrm>
              <a:off x="0" y="0"/>
              <a:ext cx="12192000" cy="5788660"/>
            </a:xfrm>
            <a:custGeom>
              <a:avLst/>
              <a:gdLst/>
              <a:ahLst/>
              <a:cxnLst/>
              <a:rect l="l" t="t" r="r" b="b"/>
              <a:pathLst>
                <a:path w="12192000" h="5788660">
                  <a:moveTo>
                    <a:pt x="12192000" y="0"/>
                  </a:moveTo>
                  <a:lnTo>
                    <a:pt x="0" y="0"/>
                  </a:lnTo>
                  <a:lnTo>
                    <a:pt x="0" y="5788372"/>
                  </a:lnTo>
                  <a:lnTo>
                    <a:pt x="12192000" y="5788372"/>
                  </a:lnTo>
                  <a:lnTo>
                    <a:pt x="12192000" y="0"/>
                  </a:lnTo>
                  <a:close/>
                </a:path>
              </a:pathLst>
            </a:custGeom>
            <a:solidFill>
              <a:srgbClr val="FFFFFF"/>
            </a:solidFill>
          </p:spPr>
          <p:txBody>
            <a:bodyPr wrap="square" lIns="0" tIns="0" rIns="0" bIns="0" rtlCol="0"/>
            <a:lstStyle/>
            <a:p>
              <a:endParaRPr/>
            </a:p>
          </p:txBody>
        </p:sp>
      </p:grpSp>
      <p:sp>
        <p:nvSpPr>
          <p:cNvPr id="20" name="object 20"/>
          <p:cNvSpPr txBox="1"/>
          <p:nvPr/>
        </p:nvSpPr>
        <p:spPr>
          <a:xfrm>
            <a:off x="1105515" y="2371344"/>
            <a:ext cx="3208020" cy="1183640"/>
          </a:xfrm>
          <a:prstGeom prst="rect">
            <a:avLst/>
          </a:prstGeom>
        </p:spPr>
        <p:txBody>
          <a:bodyPr vert="horz" wrap="square" lIns="0" tIns="106680" rIns="0" bIns="0" rtlCol="0">
            <a:spAutoFit/>
          </a:bodyPr>
          <a:lstStyle/>
          <a:p>
            <a:pPr marL="101600" marR="5080" indent="-89535">
              <a:lnSpc>
                <a:spcPts val="4200"/>
              </a:lnSpc>
              <a:spcBef>
                <a:spcPts val="840"/>
              </a:spcBef>
            </a:pPr>
            <a:r>
              <a:rPr sz="4100" spc="-365" dirty="0">
                <a:latin typeface="Trebuchet MS"/>
                <a:cs typeface="Trebuchet MS"/>
              </a:rPr>
              <a:t>Sammanfattning  </a:t>
            </a:r>
            <a:r>
              <a:rPr sz="4100" spc="-240" dirty="0">
                <a:latin typeface="Trebuchet MS"/>
                <a:cs typeface="Trebuchet MS"/>
              </a:rPr>
              <a:t>I</a:t>
            </a:r>
            <a:r>
              <a:rPr sz="4100" spc="-370" dirty="0">
                <a:latin typeface="Trebuchet MS"/>
                <a:cs typeface="Trebuchet MS"/>
              </a:rPr>
              <a:t>n</a:t>
            </a:r>
            <a:r>
              <a:rPr sz="4100" spc="-385" dirty="0">
                <a:latin typeface="Trebuchet MS"/>
                <a:cs typeface="Trebuchet MS"/>
              </a:rPr>
              <a:t>t</a:t>
            </a:r>
            <a:r>
              <a:rPr sz="4100" spc="-445" dirty="0">
                <a:latin typeface="Trebuchet MS"/>
                <a:cs typeface="Trebuchet MS"/>
              </a:rPr>
              <a:t>r</a:t>
            </a:r>
            <a:r>
              <a:rPr sz="4100" spc="-290" dirty="0">
                <a:latin typeface="Trebuchet MS"/>
                <a:cs typeface="Trebuchet MS"/>
              </a:rPr>
              <a:t>esse</a:t>
            </a:r>
            <a:r>
              <a:rPr sz="4100" spc="-355" dirty="0">
                <a:latin typeface="Trebuchet MS"/>
                <a:cs typeface="Trebuchet MS"/>
              </a:rPr>
              <a:t>n</a:t>
            </a:r>
            <a:r>
              <a:rPr sz="4100" spc="-490" dirty="0">
                <a:latin typeface="Trebuchet MS"/>
                <a:cs typeface="Trebuchet MS"/>
              </a:rPr>
              <a:t>t</a:t>
            </a:r>
            <a:r>
              <a:rPr sz="4100" spc="-380" dirty="0">
                <a:latin typeface="Trebuchet MS"/>
                <a:cs typeface="Trebuchet MS"/>
              </a:rPr>
              <a:t>a</a:t>
            </a:r>
            <a:r>
              <a:rPr sz="4100" spc="-275" dirty="0">
                <a:latin typeface="Trebuchet MS"/>
                <a:cs typeface="Trebuchet MS"/>
              </a:rPr>
              <a:t>n</a:t>
            </a:r>
            <a:r>
              <a:rPr sz="4100" spc="-380" dirty="0">
                <a:latin typeface="Trebuchet MS"/>
                <a:cs typeface="Trebuchet MS"/>
              </a:rPr>
              <a:t>a</a:t>
            </a:r>
            <a:r>
              <a:rPr sz="4100" spc="-459" dirty="0">
                <a:latin typeface="Trebuchet MS"/>
                <a:cs typeface="Trebuchet MS"/>
              </a:rPr>
              <a:t>l</a:t>
            </a:r>
            <a:r>
              <a:rPr sz="4100" spc="-415" dirty="0">
                <a:latin typeface="Trebuchet MS"/>
                <a:cs typeface="Trebuchet MS"/>
              </a:rPr>
              <a:t>y</a:t>
            </a:r>
            <a:r>
              <a:rPr sz="4100" spc="-75" dirty="0">
                <a:latin typeface="Trebuchet MS"/>
                <a:cs typeface="Trebuchet MS"/>
              </a:rPr>
              <a:t>s</a:t>
            </a:r>
            <a:endParaRPr sz="4100">
              <a:latin typeface="Trebuchet MS"/>
              <a:cs typeface="Trebuchet MS"/>
            </a:endParaRPr>
          </a:p>
        </p:txBody>
      </p:sp>
      <p:sp>
        <p:nvSpPr>
          <p:cNvPr id="21" name="object 21"/>
          <p:cNvSpPr/>
          <p:nvPr/>
        </p:nvSpPr>
        <p:spPr>
          <a:xfrm>
            <a:off x="4752263" y="1200150"/>
            <a:ext cx="0" cy="3544570"/>
          </a:xfrm>
          <a:custGeom>
            <a:avLst/>
            <a:gdLst/>
            <a:ahLst/>
            <a:cxnLst/>
            <a:rect l="l" t="t" r="r" b="b"/>
            <a:pathLst>
              <a:path h="3544570">
                <a:moveTo>
                  <a:pt x="0" y="0"/>
                </a:moveTo>
                <a:lnTo>
                  <a:pt x="1" y="3543972"/>
                </a:lnTo>
              </a:path>
            </a:pathLst>
          </a:custGeom>
          <a:ln w="12700">
            <a:solidFill>
              <a:srgbClr val="0FAEE9"/>
            </a:solidFill>
          </a:ln>
        </p:spPr>
        <p:txBody>
          <a:bodyPr wrap="square" lIns="0" tIns="0" rIns="0" bIns="0" rtlCol="0"/>
          <a:lstStyle/>
          <a:p>
            <a:endParaRPr/>
          </a:p>
        </p:txBody>
      </p:sp>
      <p:sp>
        <p:nvSpPr>
          <p:cNvPr id="22" name="object 22"/>
          <p:cNvSpPr txBox="1"/>
          <p:nvPr/>
        </p:nvSpPr>
        <p:spPr>
          <a:xfrm>
            <a:off x="5061902" y="1192783"/>
            <a:ext cx="5320665" cy="1662430"/>
          </a:xfrm>
          <a:prstGeom prst="rect">
            <a:avLst/>
          </a:prstGeom>
        </p:spPr>
        <p:txBody>
          <a:bodyPr vert="horz" wrap="square" lIns="0" tIns="15875" rIns="0" bIns="0" rtlCol="0">
            <a:spAutoFit/>
          </a:bodyPr>
          <a:lstStyle/>
          <a:p>
            <a:pPr marL="241300" marR="5080" indent="-228600">
              <a:lnSpc>
                <a:spcPct val="109300"/>
              </a:lnSpc>
              <a:spcBef>
                <a:spcPts val="125"/>
              </a:spcBef>
              <a:buClr>
                <a:srgbClr val="10B6F4"/>
              </a:buClr>
              <a:buSzPct val="113333"/>
              <a:buFont typeface="Wingdings"/>
              <a:buChar char=""/>
              <a:tabLst>
                <a:tab pos="240665" algn="l"/>
                <a:tab pos="241300" algn="l"/>
              </a:tabLst>
            </a:pPr>
            <a:r>
              <a:rPr sz="1500" spc="70" dirty="0">
                <a:latin typeface="Trebuchet MS"/>
                <a:cs typeface="Trebuchet MS"/>
              </a:rPr>
              <a:t>Genom</a:t>
            </a:r>
            <a:r>
              <a:rPr sz="1500" spc="-75" dirty="0">
                <a:latin typeface="Trebuchet MS"/>
                <a:cs typeface="Trebuchet MS"/>
              </a:rPr>
              <a:t> </a:t>
            </a:r>
            <a:r>
              <a:rPr sz="1500" spc="-95" dirty="0">
                <a:latin typeface="Trebuchet MS"/>
                <a:cs typeface="Trebuchet MS"/>
              </a:rPr>
              <a:t>att</a:t>
            </a:r>
            <a:r>
              <a:rPr sz="1500" spc="-75" dirty="0">
                <a:latin typeface="Trebuchet MS"/>
                <a:cs typeface="Trebuchet MS"/>
              </a:rPr>
              <a:t> </a:t>
            </a:r>
            <a:r>
              <a:rPr sz="1500" spc="60" dirty="0">
                <a:latin typeface="Trebuchet MS"/>
                <a:cs typeface="Trebuchet MS"/>
              </a:rPr>
              <a:t>göra</a:t>
            </a:r>
            <a:r>
              <a:rPr sz="1500" spc="-70" dirty="0">
                <a:latin typeface="Trebuchet MS"/>
                <a:cs typeface="Trebuchet MS"/>
              </a:rPr>
              <a:t> </a:t>
            </a:r>
            <a:r>
              <a:rPr sz="1500" spc="40" dirty="0">
                <a:latin typeface="Trebuchet MS"/>
                <a:cs typeface="Trebuchet MS"/>
              </a:rPr>
              <a:t>en</a:t>
            </a:r>
            <a:r>
              <a:rPr sz="1500" spc="-70" dirty="0">
                <a:latin typeface="Trebuchet MS"/>
                <a:cs typeface="Trebuchet MS"/>
              </a:rPr>
              <a:t> </a:t>
            </a:r>
            <a:r>
              <a:rPr sz="1500" spc="10" dirty="0">
                <a:latin typeface="Trebuchet MS"/>
                <a:cs typeface="Trebuchet MS"/>
              </a:rPr>
              <a:t>intressentanalys</a:t>
            </a:r>
            <a:r>
              <a:rPr sz="1500" spc="-75" dirty="0">
                <a:latin typeface="Trebuchet MS"/>
                <a:cs typeface="Trebuchet MS"/>
              </a:rPr>
              <a:t> </a:t>
            </a:r>
            <a:r>
              <a:rPr sz="1500" spc="20" dirty="0">
                <a:latin typeface="Trebuchet MS"/>
                <a:cs typeface="Trebuchet MS"/>
              </a:rPr>
              <a:t>försäkrar</a:t>
            </a:r>
            <a:r>
              <a:rPr sz="1500" spc="-75" dirty="0">
                <a:latin typeface="Trebuchet MS"/>
                <a:cs typeface="Trebuchet MS"/>
              </a:rPr>
              <a:t> </a:t>
            </a:r>
            <a:r>
              <a:rPr sz="1500" spc="40" dirty="0">
                <a:latin typeface="Trebuchet MS"/>
                <a:cs typeface="Trebuchet MS"/>
              </a:rPr>
              <a:t>vi</a:t>
            </a:r>
            <a:r>
              <a:rPr sz="1500" spc="-75" dirty="0">
                <a:latin typeface="Trebuchet MS"/>
                <a:cs typeface="Trebuchet MS"/>
              </a:rPr>
              <a:t> </a:t>
            </a:r>
            <a:r>
              <a:rPr sz="1500" spc="70" dirty="0">
                <a:latin typeface="Trebuchet MS"/>
                <a:cs typeface="Trebuchet MS"/>
              </a:rPr>
              <a:t>oss</a:t>
            </a:r>
            <a:r>
              <a:rPr sz="1500" spc="-75" dirty="0">
                <a:latin typeface="Trebuchet MS"/>
                <a:cs typeface="Trebuchet MS"/>
              </a:rPr>
              <a:t> </a:t>
            </a:r>
            <a:r>
              <a:rPr sz="1500" spc="50" dirty="0">
                <a:latin typeface="Trebuchet MS"/>
                <a:cs typeface="Trebuchet MS"/>
              </a:rPr>
              <a:t>om</a:t>
            </a:r>
            <a:r>
              <a:rPr sz="1500" spc="-70" dirty="0">
                <a:latin typeface="Trebuchet MS"/>
                <a:cs typeface="Trebuchet MS"/>
              </a:rPr>
              <a:t> </a:t>
            </a:r>
            <a:r>
              <a:rPr sz="1500" spc="-95" dirty="0">
                <a:latin typeface="Trebuchet MS"/>
                <a:cs typeface="Trebuchet MS"/>
              </a:rPr>
              <a:t>att  </a:t>
            </a:r>
            <a:r>
              <a:rPr sz="1500" spc="40" dirty="0">
                <a:latin typeface="Trebuchet MS"/>
                <a:cs typeface="Trebuchet MS"/>
              </a:rPr>
              <a:t>vi</a:t>
            </a:r>
            <a:r>
              <a:rPr sz="1500" spc="-85" dirty="0">
                <a:latin typeface="Trebuchet MS"/>
                <a:cs typeface="Trebuchet MS"/>
              </a:rPr>
              <a:t> </a:t>
            </a:r>
            <a:r>
              <a:rPr sz="1500" spc="20" dirty="0">
                <a:latin typeface="Trebuchet MS"/>
                <a:cs typeface="Trebuchet MS"/>
              </a:rPr>
              <a:t>involverar</a:t>
            </a:r>
            <a:r>
              <a:rPr sz="1500" spc="-85" dirty="0">
                <a:latin typeface="Trebuchet MS"/>
                <a:cs typeface="Trebuchet MS"/>
              </a:rPr>
              <a:t> </a:t>
            </a:r>
            <a:r>
              <a:rPr sz="1500" spc="70" dirty="0">
                <a:latin typeface="Trebuchet MS"/>
                <a:cs typeface="Trebuchet MS"/>
              </a:rPr>
              <a:t>de</a:t>
            </a:r>
            <a:r>
              <a:rPr sz="1500" spc="-75" dirty="0">
                <a:latin typeface="Trebuchet MS"/>
                <a:cs typeface="Trebuchet MS"/>
              </a:rPr>
              <a:t> </a:t>
            </a:r>
            <a:r>
              <a:rPr sz="1500" spc="55" dirty="0">
                <a:latin typeface="Trebuchet MS"/>
                <a:cs typeface="Trebuchet MS"/>
              </a:rPr>
              <a:t>personer</a:t>
            </a:r>
            <a:r>
              <a:rPr sz="1500" spc="-85" dirty="0">
                <a:latin typeface="Trebuchet MS"/>
                <a:cs typeface="Trebuchet MS"/>
              </a:rPr>
              <a:t> </a:t>
            </a:r>
            <a:r>
              <a:rPr sz="1500" spc="60" dirty="0">
                <a:latin typeface="Trebuchet MS"/>
                <a:cs typeface="Trebuchet MS"/>
              </a:rPr>
              <a:t>som</a:t>
            </a:r>
            <a:r>
              <a:rPr sz="1500" spc="-75" dirty="0">
                <a:latin typeface="Trebuchet MS"/>
                <a:cs typeface="Trebuchet MS"/>
              </a:rPr>
              <a:t> </a:t>
            </a:r>
            <a:r>
              <a:rPr sz="1500" spc="60" dirty="0">
                <a:latin typeface="Trebuchet MS"/>
                <a:cs typeface="Trebuchet MS"/>
              </a:rPr>
              <a:t>krävs</a:t>
            </a:r>
            <a:r>
              <a:rPr sz="1500" spc="-85" dirty="0">
                <a:latin typeface="Trebuchet MS"/>
                <a:cs typeface="Trebuchet MS"/>
              </a:rPr>
              <a:t> </a:t>
            </a:r>
            <a:r>
              <a:rPr sz="1500" spc="-10" dirty="0">
                <a:latin typeface="Trebuchet MS"/>
                <a:cs typeface="Trebuchet MS"/>
              </a:rPr>
              <a:t>för</a:t>
            </a:r>
            <a:r>
              <a:rPr sz="1500" spc="-80" dirty="0">
                <a:latin typeface="Trebuchet MS"/>
                <a:cs typeface="Trebuchet MS"/>
              </a:rPr>
              <a:t> </a:t>
            </a:r>
            <a:r>
              <a:rPr sz="1500" spc="-95" dirty="0">
                <a:latin typeface="Trebuchet MS"/>
                <a:cs typeface="Trebuchet MS"/>
              </a:rPr>
              <a:t>att</a:t>
            </a:r>
            <a:r>
              <a:rPr sz="1500" spc="-85" dirty="0">
                <a:latin typeface="Trebuchet MS"/>
                <a:cs typeface="Trebuchet MS"/>
              </a:rPr>
              <a:t> </a:t>
            </a:r>
            <a:r>
              <a:rPr sz="1500" spc="25" dirty="0">
                <a:latin typeface="Trebuchet MS"/>
                <a:cs typeface="Trebuchet MS"/>
              </a:rPr>
              <a:t>organisationen  </a:t>
            </a:r>
            <a:r>
              <a:rPr sz="1500" spc="60" dirty="0">
                <a:latin typeface="Trebuchet MS"/>
                <a:cs typeface="Trebuchet MS"/>
              </a:rPr>
              <a:t>ska </a:t>
            </a:r>
            <a:r>
              <a:rPr sz="1500" spc="-60" dirty="0">
                <a:latin typeface="Trebuchet MS"/>
                <a:cs typeface="Trebuchet MS"/>
              </a:rPr>
              <a:t>få ut </a:t>
            </a:r>
            <a:r>
              <a:rPr sz="1500" spc="70" dirty="0">
                <a:latin typeface="Trebuchet MS"/>
                <a:cs typeface="Trebuchet MS"/>
              </a:rPr>
              <a:t>de </a:t>
            </a:r>
            <a:r>
              <a:rPr sz="1500" spc="60" dirty="0">
                <a:latin typeface="Trebuchet MS"/>
                <a:cs typeface="Trebuchet MS"/>
              </a:rPr>
              <a:t>synergier </a:t>
            </a:r>
            <a:r>
              <a:rPr sz="1500" spc="45" dirty="0">
                <a:latin typeface="Trebuchet MS"/>
                <a:cs typeface="Trebuchet MS"/>
              </a:rPr>
              <a:t>och </a:t>
            </a:r>
            <a:r>
              <a:rPr sz="1500" spc="15" dirty="0">
                <a:latin typeface="Trebuchet MS"/>
                <a:cs typeface="Trebuchet MS"/>
              </a:rPr>
              <a:t>tidsvinster </a:t>
            </a:r>
            <a:r>
              <a:rPr sz="1500" spc="60" dirty="0">
                <a:latin typeface="Trebuchet MS"/>
                <a:cs typeface="Trebuchet MS"/>
              </a:rPr>
              <a:t>som </a:t>
            </a:r>
            <a:r>
              <a:rPr sz="1500" spc="30" dirty="0">
                <a:latin typeface="Trebuchet MS"/>
                <a:cs typeface="Trebuchet MS"/>
              </a:rPr>
              <a:t>man </a:t>
            </a:r>
            <a:r>
              <a:rPr sz="1500" spc="5" dirty="0">
                <a:latin typeface="Trebuchet MS"/>
                <a:cs typeface="Trebuchet MS"/>
              </a:rPr>
              <a:t>räknat  </a:t>
            </a:r>
            <a:r>
              <a:rPr sz="1500" spc="65" dirty="0">
                <a:latin typeface="Trebuchet MS"/>
                <a:cs typeface="Trebuchet MS"/>
              </a:rPr>
              <a:t>med </a:t>
            </a:r>
            <a:r>
              <a:rPr sz="1500" spc="-95" dirty="0">
                <a:latin typeface="Trebuchet MS"/>
                <a:cs typeface="Trebuchet MS"/>
              </a:rPr>
              <a:t>att </a:t>
            </a:r>
            <a:r>
              <a:rPr sz="1500" spc="-10" dirty="0">
                <a:latin typeface="Trebuchet MS"/>
                <a:cs typeface="Trebuchet MS"/>
              </a:rPr>
              <a:t>projektet </a:t>
            </a:r>
            <a:r>
              <a:rPr sz="1500" spc="60" dirty="0">
                <a:latin typeface="Trebuchet MS"/>
                <a:cs typeface="Trebuchet MS"/>
              </a:rPr>
              <a:t>ska</a:t>
            </a:r>
            <a:r>
              <a:rPr sz="1500" spc="-280" dirty="0">
                <a:latin typeface="Trebuchet MS"/>
                <a:cs typeface="Trebuchet MS"/>
              </a:rPr>
              <a:t> </a:t>
            </a:r>
            <a:r>
              <a:rPr sz="1500" spc="15" dirty="0">
                <a:latin typeface="Trebuchet MS"/>
                <a:cs typeface="Trebuchet MS"/>
              </a:rPr>
              <a:t>ge.</a:t>
            </a:r>
            <a:endParaRPr sz="1500">
              <a:latin typeface="Trebuchet MS"/>
              <a:cs typeface="Trebuchet MS"/>
            </a:endParaRPr>
          </a:p>
          <a:p>
            <a:pPr marL="241300" marR="953135" indent="-228600">
              <a:lnSpc>
                <a:spcPct val="110700"/>
              </a:lnSpc>
              <a:spcBef>
                <a:spcPts val="1005"/>
              </a:spcBef>
              <a:buClr>
                <a:srgbClr val="10B6F4"/>
              </a:buClr>
              <a:buSzPct val="113333"/>
              <a:buFont typeface="Wingdings"/>
              <a:buChar char=""/>
              <a:tabLst>
                <a:tab pos="240665" algn="l"/>
                <a:tab pos="241300" algn="l"/>
              </a:tabLst>
            </a:pPr>
            <a:r>
              <a:rPr sz="1500" spc="10" dirty="0">
                <a:latin typeface="Trebuchet MS"/>
                <a:cs typeface="Trebuchet MS"/>
              </a:rPr>
              <a:t>Intressenter</a:t>
            </a:r>
            <a:r>
              <a:rPr sz="1500" spc="-85" dirty="0">
                <a:latin typeface="Trebuchet MS"/>
                <a:cs typeface="Trebuchet MS"/>
              </a:rPr>
              <a:t> </a:t>
            </a:r>
            <a:r>
              <a:rPr sz="1500" spc="50" dirty="0">
                <a:latin typeface="Trebuchet MS"/>
                <a:cs typeface="Trebuchet MS"/>
              </a:rPr>
              <a:t>kan</a:t>
            </a:r>
            <a:r>
              <a:rPr sz="1500" spc="-80" dirty="0">
                <a:latin typeface="Trebuchet MS"/>
                <a:cs typeface="Trebuchet MS"/>
              </a:rPr>
              <a:t> </a:t>
            </a:r>
            <a:r>
              <a:rPr sz="1500" spc="15" dirty="0">
                <a:latin typeface="Trebuchet MS"/>
                <a:cs typeface="Trebuchet MS"/>
              </a:rPr>
              <a:t>vara</a:t>
            </a:r>
            <a:r>
              <a:rPr sz="1500" spc="-75" dirty="0">
                <a:latin typeface="Trebuchet MS"/>
                <a:cs typeface="Trebuchet MS"/>
              </a:rPr>
              <a:t> </a:t>
            </a:r>
            <a:r>
              <a:rPr sz="1500" spc="10" dirty="0">
                <a:latin typeface="Trebuchet MS"/>
                <a:cs typeface="Trebuchet MS"/>
              </a:rPr>
              <a:t>medarbetare,</a:t>
            </a:r>
            <a:r>
              <a:rPr sz="1500" spc="-204" dirty="0">
                <a:latin typeface="Trebuchet MS"/>
                <a:cs typeface="Trebuchet MS"/>
              </a:rPr>
              <a:t> </a:t>
            </a:r>
            <a:r>
              <a:rPr sz="1500" spc="20" dirty="0">
                <a:latin typeface="Trebuchet MS"/>
                <a:cs typeface="Trebuchet MS"/>
              </a:rPr>
              <a:t>chefer</a:t>
            </a:r>
            <a:r>
              <a:rPr sz="1500" spc="-80" dirty="0">
                <a:latin typeface="Trebuchet MS"/>
                <a:cs typeface="Trebuchet MS"/>
              </a:rPr>
              <a:t> </a:t>
            </a:r>
            <a:r>
              <a:rPr sz="1500" spc="40" dirty="0">
                <a:latin typeface="Trebuchet MS"/>
                <a:cs typeface="Trebuchet MS"/>
              </a:rPr>
              <a:t>men  </a:t>
            </a:r>
            <a:r>
              <a:rPr sz="1500" spc="-35" dirty="0">
                <a:latin typeface="Trebuchet MS"/>
                <a:cs typeface="Trebuchet MS"/>
              </a:rPr>
              <a:t>framförallt: </a:t>
            </a:r>
            <a:r>
              <a:rPr sz="1500" b="1" u="sng" spc="135" dirty="0">
                <a:uFill>
                  <a:solidFill>
                    <a:srgbClr val="000000"/>
                  </a:solidFill>
                </a:uFill>
                <a:latin typeface="Trebuchet MS"/>
                <a:cs typeface="Trebuchet MS"/>
              </a:rPr>
              <a:t>ERA</a:t>
            </a:r>
            <a:r>
              <a:rPr sz="1500" b="1" u="sng" spc="-245" dirty="0">
                <a:uFill>
                  <a:solidFill>
                    <a:srgbClr val="000000"/>
                  </a:solidFill>
                </a:uFill>
                <a:latin typeface="Trebuchet MS"/>
                <a:cs typeface="Trebuchet MS"/>
              </a:rPr>
              <a:t> </a:t>
            </a:r>
            <a:r>
              <a:rPr sz="1500" b="1" u="sng" spc="120" dirty="0">
                <a:uFill>
                  <a:solidFill>
                    <a:srgbClr val="000000"/>
                  </a:solidFill>
                </a:uFill>
                <a:latin typeface="Trebuchet MS"/>
                <a:cs typeface="Trebuchet MS"/>
              </a:rPr>
              <a:t>KUNDER</a:t>
            </a:r>
            <a:r>
              <a:rPr sz="1500" spc="120" dirty="0">
                <a:latin typeface="Trebuchet MS"/>
                <a:cs typeface="Trebuchet MS"/>
              </a:rPr>
              <a:t>.</a:t>
            </a:r>
            <a:endParaRPr sz="1500">
              <a:latin typeface="Trebuchet MS"/>
              <a:cs typeface="Trebuchet MS"/>
            </a:endParaRPr>
          </a:p>
        </p:txBody>
      </p:sp>
      <p:sp>
        <p:nvSpPr>
          <p:cNvPr id="23" name="object 23"/>
          <p:cNvSpPr txBox="1"/>
          <p:nvPr/>
        </p:nvSpPr>
        <p:spPr>
          <a:xfrm>
            <a:off x="5061902" y="3326383"/>
            <a:ext cx="5279390" cy="1537335"/>
          </a:xfrm>
          <a:prstGeom prst="rect">
            <a:avLst/>
          </a:prstGeom>
        </p:spPr>
        <p:txBody>
          <a:bodyPr vert="horz" wrap="square" lIns="0" tIns="13970" rIns="0" bIns="0" rtlCol="0">
            <a:spAutoFit/>
          </a:bodyPr>
          <a:lstStyle/>
          <a:p>
            <a:pPr marL="241300" marR="5080" indent="-228600">
              <a:lnSpc>
                <a:spcPct val="110100"/>
              </a:lnSpc>
              <a:spcBef>
                <a:spcPts val="110"/>
              </a:spcBef>
              <a:buClr>
                <a:srgbClr val="10B6F4"/>
              </a:buClr>
              <a:buSzPct val="113333"/>
              <a:buFont typeface="Wingdings"/>
              <a:buChar char=""/>
              <a:tabLst>
                <a:tab pos="240665" algn="l"/>
                <a:tab pos="241300" algn="l"/>
              </a:tabLst>
            </a:pPr>
            <a:r>
              <a:rPr sz="1500" spc="95" dirty="0">
                <a:latin typeface="Trebuchet MS"/>
                <a:cs typeface="Trebuchet MS"/>
              </a:rPr>
              <a:t>Man </a:t>
            </a:r>
            <a:r>
              <a:rPr sz="1500" spc="90" dirty="0">
                <a:latin typeface="Trebuchet MS"/>
                <a:cs typeface="Trebuchet MS"/>
              </a:rPr>
              <a:t>gör </a:t>
            </a:r>
            <a:r>
              <a:rPr sz="1500" spc="-30" dirty="0">
                <a:latin typeface="Trebuchet MS"/>
                <a:cs typeface="Trebuchet MS"/>
              </a:rPr>
              <a:t>detta </a:t>
            </a:r>
            <a:r>
              <a:rPr sz="1500" spc="50" dirty="0">
                <a:latin typeface="Trebuchet MS"/>
                <a:cs typeface="Trebuchet MS"/>
              </a:rPr>
              <a:t>på </a:t>
            </a:r>
            <a:r>
              <a:rPr sz="1500" spc="15" dirty="0">
                <a:latin typeface="Trebuchet MS"/>
                <a:cs typeface="Trebuchet MS"/>
              </a:rPr>
              <a:t>enklast </a:t>
            </a:r>
            <a:r>
              <a:rPr sz="1500" spc="-55" dirty="0">
                <a:latin typeface="Trebuchet MS"/>
                <a:cs typeface="Trebuchet MS"/>
              </a:rPr>
              <a:t>sätt </a:t>
            </a:r>
            <a:r>
              <a:rPr sz="1500" spc="65" dirty="0">
                <a:latin typeface="Trebuchet MS"/>
                <a:cs typeface="Trebuchet MS"/>
              </a:rPr>
              <a:t>genom </a:t>
            </a:r>
            <a:r>
              <a:rPr sz="1500" spc="-95" dirty="0">
                <a:latin typeface="Trebuchet MS"/>
                <a:cs typeface="Trebuchet MS"/>
              </a:rPr>
              <a:t>att </a:t>
            </a:r>
            <a:r>
              <a:rPr sz="1500" spc="30" dirty="0">
                <a:latin typeface="Trebuchet MS"/>
                <a:cs typeface="Trebuchet MS"/>
              </a:rPr>
              <a:t>man </a:t>
            </a:r>
            <a:r>
              <a:rPr sz="1500" spc="40" dirty="0">
                <a:latin typeface="Trebuchet MS"/>
                <a:cs typeface="Trebuchet MS"/>
              </a:rPr>
              <a:t>kartlägger  </a:t>
            </a:r>
            <a:r>
              <a:rPr sz="1500" spc="65" dirty="0">
                <a:latin typeface="Trebuchet MS"/>
                <a:cs typeface="Trebuchet MS"/>
              </a:rPr>
              <a:t>dem</a:t>
            </a:r>
            <a:r>
              <a:rPr sz="1500" spc="-80" dirty="0">
                <a:latin typeface="Trebuchet MS"/>
                <a:cs typeface="Trebuchet MS"/>
              </a:rPr>
              <a:t> </a:t>
            </a:r>
            <a:r>
              <a:rPr sz="1500" spc="20" dirty="0">
                <a:latin typeface="Trebuchet MS"/>
                <a:cs typeface="Trebuchet MS"/>
              </a:rPr>
              <a:t>antigen</a:t>
            </a:r>
            <a:r>
              <a:rPr sz="1500" spc="-75" dirty="0">
                <a:latin typeface="Trebuchet MS"/>
                <a:cs typeface="Trebuchet MS"/>
              </a:rPr>
              <a:t> </a:t>
            </a:r>
            <a:r>
              <a:rPr sz="1500" spc="50" dirty="0">
                <a:latin typeface="Trebuchet MS"/>
                <a:cs typeface="Trebuchet MS"/>
              </a:rPr>
              <a:t>på</a:t>
            </a:r>
            <a:r>
              <a:rPr sz="1500" spc="-80" dirty="0">
                <a:latin typeface="Trebuchet MS"/>
                <a:cs typeface="Trebuchet MS"/>
              </a:rPr>
              <a:t> </a:t>
            </a:r>
            <a:r>
              <a:rPr sz="1500" spc="40" dirty="0">
                <a:latin typeface="Trebuchet MS"/>
                <a:cs typeface="Trebuchet MS"/>
              </a:rPr>
              <a:t>en</a:t>
            </a:r>
            <a:r>
              <a:rPr sz="1500" spc="-75" dirty="0">
                <a:latin typeface="Trebuchet MS"/>
                <a:cs typeface="Trebuchet MS"/>
              </a:rPr>
              <a:t> </a:t>
            </a:r>
            <a:r>
              <a:rPr sz="1500" spc="-20" dirty="0">
                <a:latin typeface="Trebuchet MS"/>
                <a:cs typeface="Trebuchet MS"/>
              </a:rPr>
              <a:t>tavla</a:t>
            </a:r>
            <a:r>
              <a:rPr sz="1500" spc="-80" dirty="0">
                <a:latin typeface="Trebuchet MS"/>
                <a:cs typeface="Trebuchet MS"/>
              </a:rPr>
              <a:t> </a:t>
            </a:r>
            <a:r>
              <a:rPr sz="1500" spc="20" dirty="0">
                <a:latin typeface="Trebuchet MS"/>
                <a:cs typeface="Trebuchet MS"/>
              </a:rPr>
              <a:t>eller</a:t>
            </a:r>
            <a:r>
              <a:rPr sz="1500" spc="-80" dirty="0">
                <a:latin typeface="Trebuchet MS"/>
                <a:cs typeface="Trebuchet MS"/>
              </a:rPr>
              <a:t> </a:t>
            </a:r>
            <a:r>
              <a:rPr sz="1500" spc="50" dirty="0">
                <a:latin typeface="Trebuchet MS"/>
                <a:cs typeface="Trebuchet MS"/>
              </a:rPr>
              <a:t>på</a:t>
            </a:r>
            <a:r>
              <a:rPr sz="1500" spc="-80" dirty="0">
                <a:latin typeface="Trebuchet MS"/>
                <a:cs typeface="Trebuchet MS"/>
              </a:rPr>
              <a:t> </a:t>
            </a:r>
            <a:r>
              <a:rPr sz="1500" spc="-85" dirty="0">
                <a:latin typeface="Trebuchet MS"/>
                <a:cs typeface="Trebuchet MS"/>
              </a:rPr>
              <a:t>ett</a:t>
            </a:r>
            <a:r>
              <a:rPr sz="1500" spc="-80" dirty="0">
                <a:latin typeface="Trebuchet MS"/>
                <a:cs typeface="Trebuchet MS"/>
              </a:rPr>
              <a:t> </a:t>
            </a:r>
            <a:r>
              <a:rPr sz="1500" spc="65" dirty="0">
                <a:latin typeface="Trebuchet MS"/>
                <a:cs typeface="Trebuchet MS"/>
              </a:rPr>
              <a:t>papper</a:t>
            </a:r>
            <a:r>
              <a:rPr sz="1500" spc="-85" dirty="0">
                <a:latin typeface="Trebuchet MS"/>
                <a:cs typeface="Trebuchet MS"/>
              </a:rPr>
              <a:t> </a:t>
            </a:r>
            <a:r>
              <a:rPr sz="1500" spc="-40" dirty="0">
                <a:latin typeface="Trebuchet MS"/>
                <a:cs typeface="Trebuchet MS"/>
              </a:rPr>
              <a:t>till</a:t>
            </a:r>
            <a:r>
              <a:rPr sz="1500" spc="-80" dirty="0">
                <a:latin typeface="Trebuchet MS"/>
                <a:cs typeface="Trebuchet MS"/>
              </a:rPr>
              <a:t> </a:t>
            </a:r>
            <a:r>
              <a:rPr sz="1500" spc="40" dirty="0">
                <a:latin typeface="Trebuchet MS"/>
                <a:cs typeface="Trebuchet MS"/>
              </a:rPr>
              <a:t>en</a:t>
            </a:r>
            <a:r>
              <a:rPr sz="1500" spc="-80" dirty="0">
                <a:latin typeface="Trebuchet MS"/>
                <a:cs typeface="Trebuchet MS"/>
              </a:rPr>
              <a:t> </a:t>
            </a:r>
            <a:r>
              <a:rPr sz="1500" spc="5" dirty="0">
                <a:latin typeface="Trebuchet MS"/>
                <a:cs typeface="Trebuchet MS"/>
              </a:rPr>
              <a:t>början,  </a:t>
            </a:r>
            <a:r>
              <a:rPr sz="1500" spc="25" dirty="0">
                <a:latin typeface="Trebuchet MS"/>
                <a:cs typeface="Trebuchet MS"/>
              </a:rPr>
              <a:t>brainstorma </a:t>
            </a:r>
            <a:r>
              <a:rPr sz="1500" spc="-15" dirty="0">
                <a:latin typeface="Trebuchet MS"/>
                <a:cs typeface="Trebuchet MS"/>
              </a:rPr>
              <a:t>fram </a:t>
            </a:r>
            <a:r>
              <a:rPr sz="1500" spc="65" dirty="0">
                <a:latin typeface="Trebuchet MS"/>
                <a:cs typeface="Trebuchet MS"/>
              </a:rPr>
              <a:t>dem </a:t>
            </a:r>
            <a:r>
              <a:rPr sz="1500" spc="10" dirty="0">
                <a:latin typeface="Trebuchet MS"/>
                <a:cs typeface="Trebuchet MS"/>
              </a:rPr>
              <a:t>tillsammans </a:t>
            </a:r>
            <a:r>
              <a:rPr sz="1500" spc="65" dirty="0">
                <a:latin typeface="Trebuchet MS"/>
                <a:cs typeface="Trebuchet MS"/>
              </a:rPr>
              <a:t>med </a:t>
            </a:r>
            <a:r>
              <a:rPr sz="1500" spc="-60" dirty="0">
                <a:latin typeface="Trebuchet MS"/>
                <a:cs typeface="Trebuchet MS"/>
              </a:rPr>
              <a:t>t.ex. </a:t>
            </a:r>
            <a:r>
              <a:rPr sz="1500" spc="50" dirty="0">
                <a:latin typeface="Trebuchet MS"/>
                <a:cs typeface="Trebuchet MS"/>
              </a:rPr>
              <a:t>Scrum  </a:t>
            </a:r>
            <a:r>
              <a:rPr sz="1500" spc="-25" dirty="0">
                <a:latin typeface="Trebuchet MS"/>
                <a:cs typeface="Trebuchet MS"/>
              </a:rPr>
              <a:t>teamet </a:t>
            </a:r>
            <a:r>
              <a:rPr sz="1500" spc="45" dirty="0">
                <a:latin typeface="Trebuchet MS"/>
                <a:cs typeface="Trebuchet MS"/>
              </a:rPr>
              <a:t>och </a:t>
            </a:r>
            <a:r>
              <a:rPr sz="1500" spc="50" dirty="0">
                <a:latin typeface="Trebuchet MS"/>
                <a:cs typeface="Trebuchet MS"/>
              </a:rPr>
              <a:t>sedan </a:t>
            </a:r>
            <a:r>
              <a:rPr sz="1500" dirty="0">
                <a:latin typeface="Trebuchet MS"/>
                <a:cs typeface="Trebuchet MS"/>
              </a:rPr>
              <a:t>identifierar </a:t>
            </a:r>
            <a:r>
              <a:rPr sz="1500" spc="30" dirty="0">
                <a:latin typeface="Trebuchet MS"/>
                <a:cs typeface="Trebuchet MS"/>
              </a:rPr>
              <a:t>vilken </a:t>
            </a:r>
            <a:r>
              <a:rPr sz="1500" dirty="0">
                <a:latin typeface="Trebuchet MS"/>
                <a:cs typeface="Trebuchet MS"/>
              </a:rPr>
              <a:t>roll </a:t>
            </a:r>
            <a:r>
              <a:rPr sz="1500" spc="65" dirty="0">
                <a:latin typeface="Trebuchet MS"/>
                <a:cs typeface="Trebuchet MS"/>
              </a:rPr>
              <a:t>dem </a:t>
            </a:r>
            <a:r>
              <a:rPr sz="1500" spc="30" dirty="0">
                <a:latin typeface="Trebuchet MS"/>
                <a:cs typeface="Trebuchet MS"/>
              </a:rPr>
              <a:t>har </a:t>
            </a:r>
            <a:r>
              <a:rPr sz="1500" spc="35" dirty="0">
                <a:latin typeface="Trebuchet MS"/>
                <a:cs typeface="Trebuchet MS"/>
              </a:rPr>
              <a:t>inom  </a:t>
            </a:r>
            <a:r>
              <a:rPr sz="1500" spc="-25" dirty="0">
                <a:latin typeface="Trebuchet MS"/>
                <a:cs typeface="Trebuchet MS"/>
              </a:rPr>
              <a:t>projektet.</a:t>
            </a:r>
            <a:r>
              <a:rPr sz="1500" spc="-320" dirty="0">
                <a:latin typeface="Trebuchet MS"/>
                <a:cs typeface="Trebuchet MS"/>
              </a:rPr>
              <a:t> </a:t>
            </a:r>
            <a:r>
              <a:rPr sz="1500" spc="40" dirty="0">
                <a:latin typeface="Trebuchet MS"/>
                <a:cs typeface="Trebuchet MS"/>
              </a:rPr>
              <a:t>Vad</a:t>
            </a:r>
            <a:r>
              <a:rPr sz="1500" spc="-75" dirty="0">
                <a:latin typeface="Trebuchet MS"/>
                <a:cs typeface="Trebuchet MS"/>
              </a:rPr>
              <a:t> </a:t>
            </a:r>
            <a:r>
              <a:rPr sz="1500" spc="40" dirty="0">
                <a:latin typeface="Trebuchet MS"/>
                <a:cs typeface="Trebuchet MS"/>
              </a:rPr>
              <a:t>vi</a:t>
            </a:r>
            <a:r>
              <a:rPr sz="1500" spc="-75" dirty="0">
                <a:latin typeface="Trebuchet MS"/>
                <a:cs typeface="Trebuchet MS"/>
              </a:rPr>
              <a:t> </a:t>
            </a:r>
            <a:r>
              <a:rPr sz="1500" spc="60" dirty="0">
                <a:latin typeface="Trebuchet MS"/>
                <a:cs typeface="Trebuchet MS"/>
              </a:rPr>
              <a:t>som</a:t>
            </a:r>
            <a:r>
              <a:rPr sz="1500" spc="-70" dirty="0">
                <a:latin typeface="Trebuchet MS"/>
                <a:cs typeface="Trebuchet MS"/>
              </a:rPr>
              <a:t> </a:t>
            </a:r>
            <a:r>
              <a:rPr sz="1500" spc="-15" dirty="0">
                <a:latin typeface="Trebuchet MS"/>
                <a:cs typeface="Trebuchet MS"/>
              </a:rPr>
              <a:t>team</a:t>
            </a:r>
            <a:r>
              <a:rPr sz="1500" spc="-70" dirty="0">
                <a:latin typeface="Trebuchet MS"/>
                <a:cs typeface="Trebuchet MS"/>
              </a:rPr>
              <a:t> </a:t>
            </a:r>
            <a:r>
              <a:rPr sz="1500" spc="50" dirty="0">
                <a:latin typeface="Trebuchet MS"/>
                <a:cs typeface="Trebuchet MS"/>
              </a:rPr>
              <a:t>kan</a:t>
            </a:r>
            <a:r>
              <a:rPr sz="1500" spc="-70" dirty="0">
                <a:latin typeface="Trebuchet MS"/>
                <a:cs typeface="Trebuchet MS"/>
              </a:rPr>
              <a:t> </a:t>
            </a:r>
            <a:r>
              <a:rPr sz="1500" spc="30" dirty="0">
                <a:latin typeface="Trebuchet MS"/>
                <a:cs typeface="Trebuchet MS"/>
              </a:rPr>
              <a:t>vinna</a:t>
            </a:r>
            <a:r>
              <a:rPr sz="1500" spc="-70" dirty="0">
                <a:latin typeface="Trebuchet MS"/>
                <a:cs typeface="Trebuchet MS"/>
              </a:rPr>
              <a:t> </a:t>
            </a:r>
            <a:r>
              <a:rPr sz="1500" spc="50" dirty="0">
                <a:latin typeface="Trebuchet MS"/>
                <a:cs typeface="Trebuchet MS"/>
              </a:rPr>
              <a:t>på</a:t>
            </a:r>
            <a:r>
              <a:rPr sz="1500" spc="-70" dirty="0">
                <a:latin typeface="Trebuchet MS"/>
                <a:cs typeface="Trebuchet MS"/>
              </a:rPr>
              <a:t> </a:t>
            </a:r>
            <a:r>
              <a:rPr sz="1500" spc="-95" dirty="0">
                <a:latin typeface="Trebuchet MS"/>
                <a:cs typeface="Trebuchet MS"/>
              </a:rPr>
              <a:t>att</a:t>
            </a:r>
            <a:r>
              <a:rPr sz="1500" spc="-75" dirty="0">
                <a:latin typeface="Trebuchet MS"/>
                <a:cs typeface="Trebuchet MS"/>
              </a:rPr>
              <a:t> </a:t>
            </a:r>
            <a:r>
              <a:rPr sz="1500" spc="15" dirty="0">
                <a:latin typeface="Trebuchet MS"/>
                <a:cs typeface="Trebuchet MS"/>
              </a:rPr>
              <a:t>involvera</a:t>
            </a:r>
            <a:r>
              <a:rPr sz="1500" spc="-70" dirty="0">
                <a:latin typeface="Trebuchet MS"/>
                <a:cs typeface="Trebuchet MS"/>
              </a:rPr>
              <a:t> </a:t>
            </a:r>
            <a:r>
              <a:rPr sz="1500" spc="65" dirty="0">
                <a:latin typeface="Trebuchet MS"/>
                <a:cs typeface="Trebuchet MS"/>
              </a:rPr>
              <a:t>dem  </a:t>
            </a:r>
            <a:r>
              <a:rPr sz="1500" spc="45" dirty="0">
                <a:latin typeface="Trebuchet MS"/>
                <a:cs typeface="Trebuchet MS"/>
              </a:rPr>
              <a:t>och </a:t>
            </a:r>
            <a:r>
              <a:rPr sz="1500" spc="40" dirty="0">
                <a:latin typeface="Trebuchet MS"/>
                <a:cs typeface="Trebuchet MS"/>
              </a:rPr>
              <a:t>vice</a:t>
            </a:r>
            <a:r>
              <a:rPr sz="1500" spc="-200" dirty="0">
                <a:latin typeface="Trebuchet MS"/>
                <a:cs typeface="Trebuchet MS"/>
              </a:rPr>
              <a:t> </a:t>
            </a:r>
            <a:r>
              <a:rPr sz="1500" spc="-5" dirty="0">
                <a:latin typeface="Trebuchet MS"/>
                <a:cs typeface="Trebuchet MS"/>
              </a:rPr>
              <a:t>verca.</a:t>
            </a:r>
            <a:endParaRPr sz="1500">
              <a:latin typeface="Trebuchet MS"/>
              <a:cs typeface="Trebuchet MS"/>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txBox="1"/>
          <p:nvPr/>
        </p:nvSpPr>
        <p:spPr>
          <a:xfrm>
            <a:off x="806335" y="2275662"/>
            <a:ext cx="3668395" cy="2624455"/>
          </a:xfrm>
          <a:prstGeom prst="rect">
            <a:avLst/>
          </a:prstGeom>
          <a:solidFill>
            <a:srgbClr val="10B6F4"/>
          </a:solidFill>
        </p:spPr>
        <p:txBody>
          <a:bodyPr vert="horz" wrap="square" lIns="0" tIns="4445" rIns="0" bIns="0" rtlCol="0">
            <a:spAutoFit/>
          </a:bodyPr>
          <a:lstStyle/>
          <a:p>
            <a:pPr>
              <a:lnSpc>
                <a:spcPct val="100000"/>
              </a:lnSpc>
              <a:spcBef>
                <a:spcPts val="35"/>
              </a:spcBef>
            </a:pPr>
            <a:endParaRPr sz="5550">
              <a:latin typeface="Times New Roman"/>
              <a:cs typeface="Times New Roman"/>
            </a:endParaRPr>
          </a:p>
          <a:p>
            <a:pPr marL="737870">
              <a:lnSpc>
                <a:spcPct val="100000"/>
              </a:lnSpc>
            </a:pPr>
            <a:r>
              <a:rPr sz="3600" spc="-300" dirty="0">
                <a:solidFill>
                  <a:srgbClr val="454545"/>
                </a:solidFill>
                <a:latin typeface="Trebuchet MS"/>
                <a:cs typeface="Trebuchet MS"/>
              </a:rPr>
              <a:t>Plan </a:t>
            </a:r>
            <a:r>
              <a:rPr sz="3600" spc="-290" dirty="0">
                <a:solidFill>
                  <a:srgbClr val="454545"/>
                </a:solidFill>
                <a:latin typeface="Trebuchet MS"/>
                <a:cs typeface="Trebuchet MS"/>
              </a:rPr>
              <a:t>för</a:t>
            </a:r>
            <a:r>
              <a:rPr sz="3600" spc="-865" dirty="0">
                <a:solidFill>
                  <a:srgbClr val="454545"/>
                </a:solidFill>
                <a:latin typeface="Trebuchet MS"/>
                <a:cs typeface="Trebuchet MS"/>
              </a:rPr>
              <a:t> </a:t>
            </a:r>
            <a:r>
              <a:rPr sz="3600" spc="-305" dirty="0">
                <a:solidFill>
                  <a:srgbClr val="454545"/>
                </a:solidFill>
                <a:latin typeface="Trebuchet MS"/>
                <a:cs typeface="Trebuchet MS"/>
              </a:rPr>
              <a:t>dagen</a:t>
            </a:r>
            <a:endParaRPr sz="3600">
              <a:latin typeface="Trebuchet MS"/>
              <a:cs typeface="Trebuchet MS"/>
            </a:endParaRPr>
          </a:p>
        </p:txBody>
      </p:sp>
      <p:sp>
        <p:nvSpPr>
          <p:cNvPr id="9" name="object 9"/>
          <p:cNvSpPr txBox="1"/>
          <p:nvPr/>
        </p:nvSpPr>
        <p:spPr>
          <a:xfrm>
            <a:off x="6711556" y="2363724"/>
            <a:ext cx="4147820" cy="2103120"/>
          </a:xfrm>
          <a:prstGeom prst="rect">
            <a:avLst/>
          </a:prstGeom>
        </p:spPr>
        <p:txBody>
          <a:bodyPr vert="horz" wrap="square" lIns="0" tIns="12700" rIns="0" bIns="0" rtlCol="0">
            <a:spAutoFit/>
          </a:bodyPr>
          <a:lstStyle/>
          <a:p>
            <a:pPr marL="241300" marR="531495" indent="-228600">
              <a:lnSpc>
                <a:spcPct val="117000"/>
              </a:lnSpc>
              <a:spcBef>
                <a:spcPts val="100"/>
              </a:spcBef>
              <a:buClr>
                <a:srgbClr val="10B6F4"/>
              </a:buClr>
              <a:buSzPct val="110000"/>
              <a:buFont typeface="Wingdings"/>
              <a:buChar char=""/>
              <a:tabLst>
                <a:tab pos="241300" algn="l"/>
              </a:tabLst>
            </a:pPr>
            <a:r>
              <a:rPr sz="2000" spc="114" dirty="0">
                <a:solidFill>
                  <a:srgbClr val="454545"/>
                </a:solidFill>
                <a:latin typeface="Trebuchet MS"/>
                <a:cs typeface="Trebuchet MS"/>
              </a:rPr>
              <a:t>Genomgång</a:t>
            </a:r>
            <a:r>
              <a:rPr sz="2000" spc="-120" dirty="0">
                <a:solidFill>
                  <a:srgbClr val="454545"/>
                </a:solidFill>
                <a:latin typeface="Trebuchet MS"/>
                <a:cs typeface="Trebuchet MS"/>
              </a:rPr>
              <a:t> </a:t>
            </a:r>
            <a:r>
              <a:rPr sz="2000" spc="35" dirty="0">
                <a:solidFill>
                  <a:srgbClr val="454545"/>
                </a:solidFill>
                <a:latin typeface="Trebuchet MS"/>
                <a:cs typeface="Trebuchet MS"/>
              </a:rPr>
              <a:t>av</a:t>
            </a:r>
            <a:r>
              <a:rPr sz="2000" spc="-114" dirty="0">
                <a:solidFill>
                  <a:srgbClr val="454545"/>
                </a:solidFill>
                <a:latin typeface="Trebuchet MS"/>
                <a:cs typeface="Trebuchet MS"/>
              </a:rPr>
              <a:t> </a:t>
            </a:r>
            <a:r>
              <a:rPr sz="2000" spc="45" dirty="0">
                <a:solidFill>
                  <a:srgbClr val="454545"/>
                </a:solidFill>
                <a:latin typeface="Trebuchet MS"/>
                <a:cs typeface="Trebuchet MS"/>
              </a:rPr>
              <a:t>hur</a:t>
            </a:r>
            <a:r>
              <a:rPr sz="2000" spc="-114" dirty="0">
                <a:solidFill>
                  <a:srgbClr val="454545"/>
                </a:solidFill>
                <a:latin typeface="Trebuchet MS"/>
                <a:cs typeface="Trebuchet MS"/>
              </a:rPr>
              <a:t> </a:t>
            </a:r>
            <a:r>
              <a:rPr sz="2000" spc="40" dirty="0">
                <a:solidFill>
                  <a:srgbClr val="454545"/>
                </a:solidFill>
                <a:latin typeface="Trebuchet MS"/>
                <a:cs typeface="Trebuchet MS"/>
              </a:rPr>
              <a:t>man</a:t>
            </a:r>
            <a:r>
              <a:rPr sz="2000" spc="-114" dirty="0">
                <a:solidFill>
                  <a:srgbClr val="454545"/>
                </a:solidFill>
                <a:latin typeface="Trebuchet MS"/>
                <a:cs typeface="Trebuchet MS"/>
              </a:rPr>
              <a:t> </a:t>
            </a:r>
            <a:r>
              <a:rPr sz="2000" spc="20" dirty="0">
                <a:solidFill>
                  <a:srgbClr val="454545"/>
                </a:solidFill>
                <a:latin typeface="Trebuchet MS"/>
                <a:cs typeface="Trebuchet MS"/>
              </a:rPr>
              <a:t>bäst  </a:t>
            </a:r>
            <a:r>
              <a:rPr sz="2000" spc="25" dirty="0">
                <a:solidFill>
                  <a:srgbClr val="454545"/>
                </a:solidFill>
                <a:latin typeface="Trebuchet MS"/>
                <a:cs typeface="Trebuchet MS"/>
              </a:rPr>
              <a:t>presenterar</a:t>
            </a:r>
            <a:r>
              <a:rPr sz="2000" spc="-120" dirty="0">
                <a:solidFill>
                  <a:srgbClr val="454545"/>
                </a:solidFill>
                <a:latin typeface="Trebuchet MS"/>
                <a:cs typeface="Trebuchet MS"/>
              </a:rPr>
              <a:t> </a:t>
            </a:r>
            <a:r>
              <a:rPr sz="2000" spc="30" dirty="0">
                <a:solidFill>
                  <a:srgbClr val="454545"/>
                </a:solidFill>
                <a:latin typeface="Trebuchet MS"/>
                <a:cs typeface="Trebuchet MS"/>
              </a:rPr>
              <a:t>affärslösningar</a:t>
            </a:r>
            <a:endParaRPr sz="2000">
              <a:latin typeface="Trebuchet MS"/>
              <a:cs typeface="Trebuchet MS"/>
            </a:endParaRPr>
          </a:p>
          <a:p>
            <a:pPr marL="241300" marR="180975" indent="-228600">
              <a:lnSpc>
                <a:spcPct val="121000"/>
              </a:lnSpc>
              <a:spcBef>
                <a:spcPts val="980"/>
              </a:spcBef>
              <a:buClr>
                <a:srgbClr val="10B6F4"/>
              </a:buClr>
              <a:buSzPct val="110000"/>
              <a:buFont typeface="Wingdings"/>
              <a:buChar char=""/>
              <a:tabLst>
                <a:tab pos="241300" algn="l"/>
              </a:tabLst>
            </a:pPr>
            <a:r>
              <a:rPr sz="2000" spc="120" dirty="0">
                <a:solidFill>
                  <a:srgbClr val="454545"/>
                </a:solidFill>
                <a:latin typeface="Trebuchet MS"/>
                <a:cs typeface="Trebuchet MS"/>
              </a:rPr>
              <a:t>Övning</a:t>
            </a:r>
            <a:r>
              <a:rPr sz="2000" spc="-114" dirty="0">
                <a:solidFill>
                  <a:srgbClr val="454545"/>
                </a:solidFill>
                <a:latin typeface="Trebuchet MS"/>
                <a:cs typeface="Trebuchet MS"/>
              </a:rPr>
              <a:t> </a:t>
            </a:r>
            <a:r>
              <a:rPr sz="2000" spc="65" dirty="0">
                <a:solidFill>
                  <a:srgbClr val="454545"/>
                </a:solidFill>
                <a:latin typeface="Trebuchet MS"/>
                <a:cs typeface="Trebuchet MS"/>
              </a:rPr>
              <a:t>där</a:t>
            </a:r>
            <a:r>
              <a:rPr sz="2000" spc="-105" dirty="0">
                <a:solidFill>
                  <a:srgbClr val="454545"/>
                </a:solidFill>
                <a:latin typeface="Trebuchet MS"/>
                <a:cs typeface="Trebuchet MS"/>
              </a:rPr>
              <a:t> </a:t>
            </a:r>
            <a:r>
              <a:rPr sz="2000" spc="30" dirty="0">
                <a:solidFill>
                  <a:srgbClr val="454545"/>
                </a:solidFill>
                <a:latin typeface="Trebuchet MS"/>
                <a:cs typeface="Trebuchet MS"/>
              </a:rPr>
              <a:t>ni</a:t>
            </a:r>
            <a:r>
              <a:rPr sz="2000" spc="-105" dirty="0">
                <a:solidFill>
                  <a:srgbClr val="454545"/>
                </a:solidFill>
                <a:latin typeface="Trebuchet MS"/>
                <a:cs typeface="Trebuchet MS"/>
              </a:rPr>
              <a:t> </a:t>
            </a:r>
            <a:r>
              <a:rPr sz="2000" spc="80" dirty="0">
                <a:solidFill>
                  <a:srgbClr val="454545"/>
                </a:solidFill>
                <a:latin typeface="Trebuchet MS"/>
                <a:cs typeface="Trebuchet MS"/>
              </a:rPr>
              <a:t>ska</a:t>
            </a:r>
            <a:r>
              <a:rPr sz="2000" spc="-114" dirty="0">
                <a:solidFill>
                  <a:srgbClr val="454545"/>
                </a:solidFill>
                <a:latin typeface="Trebuchet MS"/>
                <a:cs typeface="Trebuchet MS"/>
              </a:rPr>
              <a:t> </a:t>
            </a:r>
            <a:r>
              <a:rPr sz="2000" spc="20" dirty="0">
                <a:solidFill>
                  <a:srgbClr val="454545"/>
                </a:solidFill>
                <a:latin typeface="Trebuchet MS"/>
                <a:cs typeface="Trebuchet MS"/>
              </a:rPr>
              <a:t>presentera</a:t>
            </a:r>
            <a:r>
              <a:rPr sz="2000" spc="-110" dirty="0">
                <a:solidFill>
                  <a:srgbClr val="454545"/>
                </a:solidFill>
                <a:latin typeface="Trebuchet MS"/>
                <a:cs typeface="Trebuchet MS"/>
              </a:rPr>
              <a:t> </a:t>
            </a:r>
            <a:r>
              <a:rPr sz="2000" spc="55" dirty="0">
                <a:solidFill>
                  <a:srgbClr val="454545"/>
                </a:solidFill>
                <a:latin typeface="Trebuchet MS"/>
                <a:cs typeface="Trebuchet MS"/>
              </a:rPr>
              <a:t>er  </a:t>
            </a:r>
            <a:r>
              <a:rPr sz="2000" spc="75" dirty="0">
                <a:solidFill>
                  <a:srgbClr val="454545"/>
                </a:solidFill>
                <a:latin typeface="Trebuchet MS"/>
                <a:cs typeface="Trebuchet MS"/>
              </a:rPr>
              <a:t>business</a:t>
            </a:r>
            <a:r>
              <a:rPr sz="2000" spc="-114" dirty="0">
                <a:solidFill>
                  <a:srgbClr val="454545"/>
                </a:solidFill>
                <a:latin typeface="Trebuchet MS"/>
                <a:cs typeface="Trebuchet MS"/>
              </a:rPr>
              <a:t> </a:t>
            </a:r>
            <a:r>
              <a:rPr sz="2000" spc="50" dirty="0">
                <a:solidFill>
                  <a:srgbClr val="454545"/>
                </a:solidFill>
                <a:latin typeface="Trebuchet MS"/>
                <a:cs typeface="Trebuchet MS"/>
              </a:rPr>
              <a:t>case</a:t>
            </a:r>
            <a:endParaRPr sz="2000">
              <a:latin typeface="Trebuchet MS"/>
              <a:cs typeface="Trebuchet MS"/>
            </a:endParaRPr>
          </a:p>
          <a:p>
            <a:pPr marL="241300" indent="-228600">
              <a:lnSpc>
                <a:spcPct val="100000"/>
              </a:lnSpc>
              <a:spcBef>
                <a:spcPts val="1515"/>
              </a:spcBef>
              <a:buClr>
                <a:srgbClr val="10B6F4"/>
              </a:buClr>
              <a:buSzPct val="110000"/>
              <a:buFont typeface="Wingdings"/>
              <a:buChar char=""/>
              <a:tabLst>
                <a:tab pos="241300" algn="l"/>
              </a:tabLst>
            </a:pPr>
            <a:r>
              <a:rPr sz="2000" spc="60" dirty="0">
                <a:solidFill>
                  <a:srgbClr val="454545"/>
                </a:solidFill>
                <a:latin typeface="Trebuchet MS"/>
                <a:cs typeface="Trebuchet MS"/>
              </a:rPr>
              <a:t>Arbete </a:t>
            </a:r>
            <a:r>
              <a:rPr sz="2000" spc="80" dirty="0">
                <a:solidFill>
                  <a:srgbClr val="454545"/>
                </a:solidFill>
                <a:latin typeface="Trebuchet MS"/>
                <a:cs typeface="Trebuchet MS"/>
              </a:rPr>
              <a:t>med</a:t>
            </a:r>
            <a:r>
              <a:rPr sz="2000" spc="-285" dirty="0">
                <a:solidFill>
                  <a:srgbClr val="454545"/>
                </a:solidFill>
                <a:latin typeface="Trebuchet MS"/>
                <a:cs typeface="Trebuchet MS"/>
              </a:rPr>
              <a:t> </a:t>
            </a:r>
            <a:r>
              <a:rPr sz="2000" spc="45" dirty="0">
                <a:solidFill>
                  <a:srgbClr val="454545"/>
                </a:solidFill>
                <a:latin typeface="Trebuchet MS"/>
                <a:cs typeface="Trebuchet MS"/>
              </a:rPr>
              <a:t>inlämningsuppgiften</a:t>
            </a:r>
            <a:endParaRPr sz="2000">
              <a:latin typeface="Trebuchet MS"/>
              <a:cs typeface="Trebuchet MS"/>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0" y="5788373"/>
            <a:ext cx="12192000" cy="1069975"/>
          </a:xfrm>
          <a:custGeom>
            <a:avLst/>
            <a:gdLst/>
            <a:ahLst/>
            <a:cxnLst/>
            <a:rect l="l" t="t" r="r" b="b"/>
            <a:pathLst>
              <a:path w="12192000" h="1069975">
                <a:moveTo>
                  <a:pt x="0" y="1069626"/>
                </a:moveTo>
                <a:lnTo>
                  <a:pt x="12192000" y="1069626"/>
                </a:lnTo>
                <a:lnTo>
                  <a:pt x="12192000" y="0"/>
                </a:lnTo>
                <a:lnTo>
                  <a:pt x="0" y="0"/>
                </a:lnTo>
                <a:lnTo>
                  <a:pt x="0" y="1069626"/>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0" y="0"/>
            <a:ext cx="12192000" cy="6848475"/>
            <a:chOff x="0" y="0"/>
            <a:chExt cx="12192000" cy="68484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9" name="object 19"/>
            <p:cNvSpPr/>
            <p:nvPr/>
          </p:nvSpPr>
          <p:spPr>
            <a:xfrm>
              <a:off x="0" y="0"/>
              <a:ext cx="12192000" cy="5788660"/>
            </a:xfrm>
            <a:custGeom>
              <a:avLst/>
              <a:gdLst/>
              <a:ahLst/>
              <a:cxnLst/>
              <a:rect l="l" t="t" r="r" b="b"/>
              <a:pathLst>
                <a:path w="12192000" h="5788660">
                  <a:moveTo>
                    <a:pt x="12192000" y="0"/>
                  </a:moveTo>
                  <a:lnTo>
                    <a:pt x="0" y="0"/>
                  </a:lnTo>
                  <a:lnTo>
                    <a:pt x="0" y="5788372"/>
                  </a:lnTo>
                  <a:lnTo>
                    <a:pt x="12192000" y="5788372"/>
                  </a:lnTo>
                  <a:lnTo>
                    <a:pt x="12192000" y="0"/>
                  </a:lnTo>
                  <a:close/>
                </a:path>
              </a:pathLst>
            </a:custGeom>
            <a:solidFill>
              <a:srgbClr val="FFFFFF"/>
            </a:solidFill>
          </p:spPr>
          <p:txBody>
            <a:bodyPr wrap="square" lIns="0" tIns="0" rIns="0" bIns="0" rtlCol="0"/>
            <a:lstStyle/>
            <a:p>
              <a:endParaRPr/>
            </a:p>
          </p:txBody>
        </p:sp>
      </p:grpSp>
      <p:sp>
        <p:nvSpPr>
          <p:cNvPr id="20" name="object 20"/>
          <p:cNvSpPr txBox="1"/>
          <p:nvPr/>
        </p:nvSpPr>
        <p:spPr>
          <a:xfrm>
            <a:off x="1038142" y="2333244"/>
            <a:ext cx="3276600" cy="1269365"/>
          </a:xfrm>
          <a:prstGeom prst="rect">
            <a:avLst/>
          </a:prstGeom>
        </p:spPr>
        <p:txBody>
          <a:bodyPr vert="horz" wrap="square" lIns="0" tIns="113030" rIns="0" bIns="0" rtlCol="0">
            <a:spAutoFit/>
          </a:bodyPr>
          <a:lstStyle/>
          <a:p>
            <a:pPr marL="12700" marR="5080" indent="114935">
              <a:lnSpc>
                <a:spcPts val="4510"/>
              </a:lnSpc>
              <a:spcBef>
                <a:spcPts val="890"/>
              </a:spcBef>
            </a:pPr>
            <a:r>
              <a:rPr sz="4400" spc="-260" dirty="0">
                <a:latin typeface="Trebuchet MS"/>
                <a:cs typeface="Trebuchet MS"/>
              </a:rPr>
              <a:t>Hur</a:t>
            </a:r>
            <a:r>
              <a:rPr sz="4400" spc="-695" dirty="0">
                <a:latin typeface="Trebuchet MS"/>
                <a:cs typeface="Trebuchet MS"/>
              </a:rPr>
              <a:t> </a:t>
            </a:r>
            <a:r>
              <a:rPr sz="4400" spc="-360" dirty="0">
                <a:latin typeface="Trebuchet MS"/>
                <a:cs typeface="Trebuchet MS"/>
              </a:rPr>
              <a:t>presentera  </a:t>
            </a:r>
            <a:r>
              <a:rPr sz="4400" spc="-495" dirty="0">
                <a:latin typeface="Trebuchet MS"/>
                <a:cs typeface="Trebuchet MS"/>
              </a:rPr>
              <a:t>a</a:t>
            </a:r>
            <a:r>
              <a:rPr sz="4400" spc="-450" dirty="0">
                <a:latin typeface="Trebuchet MS"/>
                <a:cs typeface="Trebuchet MS"/>
              </a:rPr>
              <a:t>f</a:t>
            </a:r>
            <a:r>
              <a:rPr sz="4400" spc="-565" dirty="0">
                <a:latin typeface="Trebuchet MS"/>
                <a:cs typeface="Trebuchet MS"/>
              </a:rPr>
              <a:t>f</a:t>
            </a:r>
            <a:r>
              <a:rPr sz="4400" spc="-395" dirty="0">
                <a:latin typeface="Trebuchet MS"/>
                <a:cs typeface="Trebuchet MS"/>
              </a:rPr>
              <a:t>ä</a:t>
            </a:r>
            <a:r>
              <a:rPr sz="4400" spc="-440" dirty="0">
                <a:latin typeface="Trebuchet MS"/>
                <a:cs typeface="Trebuchet MS"/>
              </a:rPr>
              <a:t>r</a:t>
            </a:r>
            <a:r>
              <a:rPr sz="4400" spc="-235" dirty="0">
                <a:latin typeface="Trebuchet MS"/>
                <a:cs typeface="Trebuchet MS"/>
              </a:rPr>
              <a:t>s</a:t>
            </a:r>
            <a:r>
              <a:rPr sz="4400" spc="-480" dirty="0">
                <a:latin typeface="Trebuchet MS"/>
                <a:cs typeface="Trebuchet MS"/>
              </a:rPr>
              <a:t>l</a:t>
            </a:r>
            <a:r>
              <a:rPr sz="4400" spc="-215" dirty="0">
                <a:latin typeface="Trebuchet MS"/>
                <a:cs typeface="Trebuchet MS"/>
              </a:rPr>
              <a:t>ö</a:t>
            </a:r>
            <a:r>
              <a:rPr sz="4400" spc="-235" dirty="0">
                <a:latin typeface="Trebuchet MS"/>
                <a:cs typeface="Trebuchet MS"/>
              </a:rPr>
              <a:t>s</a:t>
            </a:r>
            <a:r>
              <a:rPr sz="4400" spc="-270" dirty="0">
                <a:latin typeface="Trebuchet MS"/>
                <a:cs typeface="Trebuchet MS"/>
              </a:rPr>
              <a:t>n</a:t>
            </a:r>
            <a:r>
              <a:rPr sz="4400" spc="-434" dirty="0">
                <a:latin typeface="Trebuchet MS"/>
                <a:cs typeface="Trebuchet MS"/>
              </a:rPr>
              <a:t>i</a:t>
            </a:r>
            <a:r>
              <a:rPr sz="4400" spc="-270" dirty="0">
                <a:latin typeface="Trebuchet MS"/>
                <a:cs typeface="Trebuchet MS"/>
              </a:rPr>
              <a:t>n</a:t>
            </a:r>
            <a:r>
              <a:rPr sz="4400" spc="-390" dirty="0">
                <a:latin typeface="Trebuchet MS"/>
                <a:cs typeface="Trebuchet MS"/>
              </a:rPr>
              <a:t>g</a:t>
            </a:r>
            <a:r>
              <a:rPr sz="4400" spc="-395" dirty="0">
                <a:latin typeface="Trebuchet MS"/>
                <a:cs typeface="Trebuchet MS"/>
              </a:rPr>
              <a:t>a</a:t>
            </a:r>
            <a:r>
              <a:rPr sz="4400" spc="-350" dirty="0">
                <a:latin typeface="Trebuchet MS"/>
                <a:cs typeface="Trebuchet MS"/>
              </a:rPr>
              <a:t>r</a:t>
            </a:r>
            <a:r>
              <a:rPr sz="4400" spc="420" dirty="0">
                <a:latin typeface="Trebuchet MS"/>
                <a:cs typeface="Trebuchet MS"/>
              </a:rPr>
              <a:t>?</a:t>
            </a:r>
            <a:endParaRPr sz="4400">
              <a:latin typeface="Trebuchet MS"/>
              <a:cs typeface="Trebuchet MS"/>
            </a:endParaRPr>
          </a:p>
        </p:txBody>
      </p:sp>
      <p:sp>
        <p:nvSpPr>
          <p:cNvPr id="21" name="object 21"/>
          <p:cNvSpPr/>
          <p:nvPr/>
        </p:nvSpPr>
        <p:spPr>
          <a:xfrm>
            <a:off x="4752263" y="1200150"/>
            <a:ext cx="0" cy="3544570"/>
          </a:xfrm>
          <a:custGeom>
            <a:avLst/>
            <a:gdLst/>
            <a:ahLst/>
            <a:cxnLst/>
            <a:rect l="l" t="t" r="r" b="b"/>
            <a:pathLst>
              <a:path h="3544570">
                <a:moveTo>
                  <a:pt x="0" y="0"/>
                </a:moveTo>
                <a:lnTo>
                  <a:pt x="1" y="3543972"/>
                </a:lnTo>
              </a:path>
            </a:pathLst>
          </a:custGeom>
          <a:ln w="12700">
            <a:solidFill>
              <a:srgbClr val="0FAEE9"/>
            </a:solidFill>
          </a:ln>
        </p:spPr>
        <p:txBody>
          <a:bodyPr wrap="square" lIns="0" tIns="0" rIns="0" bIns="0" rtlCol="0"/>
          <a:lstStyle/>
          <a:p>
            <a:endParaRPr/>
          </a:p>
        </p:txBody>
      </p:sp>
      <p:sp>
        <p:nvSpPr>
          <p:cNvPr id="22" name="object 22"/>
          <p:cNvSpPr txBox="1"/>
          <p:nvPr/>
        </p:nvSpPr>
        <p:spPr>
          <a:xfrm>
            <a:off x="5061902" y="1011428"/>
            <a:ext cx="5351145" cy="4027804"/>
          </a:xfrm>
          <a:prstGeom prst="rect">
            <a:avLst/>
          </a:prstGeom>
        </p:spPr>
        <p:txBody>
          <a:bodyPr vert="horz" wrap="square" lIns="0" tIns="18415" rIns="0" bIns="0" rtlCol="0">
            <a:spAutoFit/>
          </a:bodyPr>
          <a:lstStyle/>
          <a:p>
            <a:pPr marL="241300" marR="5080" indent="-228600">
              <a:lnSpc>
                <a:spcPct val="108900"/>
              </a:lnSpc>
              <a:spcBef>
                <a:spcPts val="145"/>
              </a:spcBef>
              <a:buClr>
                <a:srgbClr val="10B6F4"/>
              </a:buClr>
              <a:buSzPct val="111111"/>
              <a:buFont typeface="Wingdings"/>
              <a:buChar char=""/>
              <a:tabLst>
                <a:tab pos="241300" algn="l"/>
              </a:tabLst>
            </a:pPr>
            <a:r>
              <a:rPr sz="1800" spc="114" dirty="0">
                <a:latin typeface="Trebuchet MS"/>
                <a:cs typeface="Trebuchet MS"/>
              </a:rPr>
              <a:t>Man</a:t>
            </a:r>
            <a:r>
              <a:rPr sz="1800" spc="-95" dirty="0">
                <a:latin typeface="Trebuchet MS"/>
                <a:cs typeface="Trebuchet MS"/>
              </a:rPr>
              <a:t> </a:t>
            </a:r>
            <a:r>
              <a:rPr sz="1800" spc="30" dirty="0">
                <a:latin typeface="Trebuchet MS"/>
                <a:cs typeface="Trebuchet MS"/>
              </a:rPr>
              <a:t>har</a:t>
            </a:r>
            <a:r>
              <a:rPr sz="1800" spc="-95" dirty="0">
                <a:latin typeface="Trebuchet MS"/>
                <a:cs typeface="Trebuchet MS"/>
              </a:rPr>
              <a:t> </a:t>
            </a:r>
            <a:r>
              <a:rPr sz="1800" spc="10" dirty="0">
                <a:latin typeface="Trebuchet MS"/>
                <a:cs typeface="Trebuchet MS"/>
              </a:rPr>
              <a:t>lagt</a:t>
            </a:r>
            <a:r>
              <a:rPr sz="1800" spc="-105" dirty="0">
                <a:latin typeface="Trebuchet MS"/>
                <a:cs typeface="Trebuchet MS"/>
              </a:rPr>
              <a:t> </a:t>
            </a:r>
            <a:r>
              <a:rPr sz="1800" spc="20" dirty="0">
                <a:latin typeface="Trebuchet MS"/>
                <a:cs typeface="Trebuchet MS"/>
              </a:rPr>
              <a:t>mycket</a:t>
            </a:r>
            <a:r>
              <a:rPr sz="1800" spc="-100" dirty="0">
                <a:latin typeface="Trebuchet MS"/>
                <a:cs typeface="Trebuchet MS"/>
              </a:rPr>
              <a:t> </a:t>
            </a:r>
            <a:r>
              <a:rPr sz="1800" spc="20" dirty="0">
                <a:latin typeface="Trebuchet MS"/>
                <a:cs typeface="Trebuchet MS"/>
              </a:rPr>
              <a:t>arbete</a:t>
            </a:r>
            <a:r>
              <a:rPr sz="1800" spc="-95" dirty="0">
                <a:latin typeface="Trebuchet MS"/>
                <a:cs typeface="Trebuchet MS"/>
              </a:rPr>
              <a:t> </a:t>
            </a:r>
            <a:r>
              <a:rPr sz="1800" spc="65" dirty="0">
                <a:latin typeface="Trebuchet MS"/>
                <a:cs typeface="Trebuchet MS"/>
              </a:rPr>
              <a:t>på</a:t>
            </a:r>
            <a:r>
              <a:rPr sz="1800" spc="-100" dirty="0">
                <a:latin typeface="Trebuchet MS"/>
                <a:cs typeface="Trebuchet MS"/>
              </a:rPr>
              <a:t> </a:t>
            </a:r>
            <a:r>
              <a:rPr sz="1800" spc="-120" dirty="0">
                <a:latin typeface="Trebuchet MS"/>
                <a:cs typeface="Trebuchet MS"/>
              </a:rPr>
              <a:t>att</a:t>
            </a:r>
            <a:r>
              <a:rPr sz="1800" spc="-100" dirty="0">
                <a:latin typeface="Trebuchet MS"/>
                <a:cs typeface="Trebuchet MS"/>
              </a:rPr>
              <a:t> </a:t>
            </a:r>
            <a:r>
              <a:rPr sz="1800" spc="70" dirty="0">
                <a:latin typeface="Trebuchet MS"/>
                <a:cs typeface="Trebuchet MS"/>
              </a:rPr>
              <a:t>skapa</a:t>
            </a:r>
            <a:r>
              <a:rPr sz="1800" spc="-105" dirty="0">
                <a:latin typeface="Trebuchet MS"/>
                <a:cs typeface="Trebuchet MS"/>
              </a:rPr>
              <a:t> </a:t>
            </a:r>
            <a:r>
              <a:rPr sz="1800" spc="-100" dirty="0">
                <a:latin typeface="Trebuchet MS"/>
                <a:cs typeface="Trebuchet MS"/>
              </a:rPr>
              <a:t>ett </a:t>
            </a:r>
            <a:r>
              <a:rPr sz="1800" spc="55" dirty="0">
                <a:latin typeface="Trebuchet MS"/>
                <a:cs typeface="Trebuchet MS"/>
              </a:rPr>
              <a:t>solid  </a:t>
            </a:r>
            <a:r>
              <a:rPr sz="1800" spc="70" dirty="0">
                <a:latin typeface="Trebuchet MS"/>
                <a:cs typeface="Trebuchet MS"/>
              </a:rPr>
              <a:t>business </a:t>
            </a:r>
            <a:r>
              <a:rPr sz="1800" spc="45" dirty="0">
                <a:latin typeface="Trebuchet MS"/>
                <a:cs typeface="Trebuchet MS"/>
              </a:rPr>
              <a:t>case </a:t>
            </a:r>
            <a:r>
              <a:rPr sz="1800" spc="-10" dirty="0">
                <a:latin typeface="Trebuchet MS"/>
                <a:cs typeface="Trebuchet MS"/>
              </a:rPr>
              <a:t>för </a:t>
            </a:r>
            <a:r>
              <a:rPr sz="1800" spc="-100" dirty="0">
                <a:latin typeface="Trebuchet MS"/>
                <a:cs typeface="Trebuchet MS"/>
              </a:rPr>
              <a:t>ett </a:t>
            </a:r>
            <a:r>
              <a:rPr sz="1800" spc="5" dirty="0">
                <a:latin typeface="Trebuchet MS"/>
                <a:cs typeface="Trebuchet MS"/>
              </a:rPr>
              <a:t>projekt </a:t>
            </a:r>
            <a:r>
              <a:rPr sz="1800" spc="25" dirty="0">
                <a:latin typeface="Trebuchet MS"/>
                <a:cs typeface="Trebuchet MS"/>
              </a:rPr>
              <a:t>eller </a:t>
            </a:r>
            <a:r>
              <a:rPr sz="1800" spc="50" dirty="0">
                <a:latin typeface="Trebuchet MS"/>
                <a:cs typeface="Trebuchet MS"/>
              </a:rPr>
              <a:t>en </a:t>
            </a:r>
            <a:r>
              <a:rPr sz="1800" spc="10" dirty="0">
                <a:latin typeface="Trebuchet MS"/>
                <a:cs typeface="Trebuchet MS"/>
              </a:rPr>
              <a:t>idé. </a:t>
            </a:r>
            <a:r>
              <a:rPr sz="1800" spc="130" dirty="0">
                <a:latin typeface="Trebuchet MS"/>
                <a:cs typeface="Trebuchet MS"/>
              </a:rPr>
              <a:t>Men  </a:t>
            </a:r>
            <a:r>
              <a:rPr sz="1800" spc="40" dirty="0">
                <a:latin typeface="Trebuchet MS"/>
                <a:cs typeface="Trebuchet MS"/>
              </a:rPr>
              <a:t>hur</a:t>
            </a:r>
            <a:r>
              <a:rPr sz="1800" spc="-100" dirty="0">
                <a:latin typeface="Trebuchet MS"/>
                <a:cs typeface="Trebuchet MS"/>
              </a:rPr>
              <a:t> </a:t>
            </a:r>
            <a:r>
              <a:rPr sz="1800" spc="-35" dirty="0">
                <a:latin typeface="Trebuchet MS"/>
                <a:cs typeface="Trebuchet MS"/>
              </a:rPr>
              <a:t>får</a:t>
            </a:r>
            <a:r>
              <a:rPr sz="1800" spc="-95" dirty="0">
                <a:latin typeface="Trebuchet MS"/>
                <a:cs typeface="Trebuchet MS"/>
              </a:rPr>
              <a:t> </a:t>
            </a:r>
            <a:r>
              <a:rPr sz="1800" spc="35" dirty="0">
                <a:latin typeface="Trebuchet MS"/>
                <a:cs typeface="Trebuchet MS"/>
              </a:rPr>
              <a:t>man</a:t>
            </a:r>
            <a:r>
              <a:rPr sz="1800" spc="-90" dirty="0">
                <a:latin typeface="Trebuchet MS"/>
                <a:cs typeface="Trebuchet MS"/>
              </a:rPr>
              <a:t> </a:t>
            </a:r>
            <a:r>
              <a:rPr sz="1800" spc="25" dirty="0">
                <a:latin typeface="Trebuchet MS"/>
                <a:cs typeface="Trebuchet MS"/>
              </a:rPr>
              <a:t>stöd</a:t>
            </a:r>
            <a:r>
              <a:rPr sz="1800" spc="-95" dirty="0">
                <a:latin typeface="Trebuchet MS"/>
                <a:cs typeface="Trebuchet MS"/>
              </a:rPr>
              <a:t> </a:t>
            </a:r>
            <a:r>
              <a:rPr sz="1800" spc="-15" dirty="0">
                <a:latin typeface="Trebuchet MS"/>
                <a:cs typeface="Trebuchet MS"/>
              </a:rPr>
              <a:t>från</a:t>
            </a:r>
            <a:r>
              <a:rPr sz="1800" spc="-90" dirty="0">
                <a:latin typeface="Trebuchet MS"/>
                <a:cs typeface="Trebuchet MS"/>
              </a:rPr>
              <a:t> </a:t>
            </a:r>
            <a:r>
              <a:rPr sz="1800" spc="-5" dirty="0">
                <a:latin typeface="Trebuchet MS"/>
                <a:cs typeface="Trebuchet MS"/>
              </a:rPr>
              <a:t>beslutsfattare?</a:t>
            </a:r>
            <a:endParaRPr sz="1800">
              <a:latin typeface="Trebuchet MS"/>
              <a:cs typeface="Trebuchet MS"/>
            </a:endParaRPr>
          </a:p>
          <a:p>
            <a:pPr marL="241300" marR="167005" indent="-228600">
              <a:lnSpc>
                <a:spcPct val="111100"/>
              </a:lnSpc>
              <a:spcBef>
                <a:spcPts val="1010"/>
              </a:spcBef>
              <a:buClr>
                <a:srgbClr val="10B6F4"/>
              </a:buClr>
              <a:buSzPct val="111111"/>
              <a:buFont typeface="Wingdings"/>
              <a:buChar char=""/>
              <a:tabLst>
                <a:tab pos="241300" algn="l"/>
              </a:tabLst>
            </a:pPr>
            <a:r>
              <a:rPr sz="1800" spc="30" dirty="0">
                <a:latin typeface="Trebuchet MS"/>
                <a:cs typeface="Trebuchet MS"/>
              </a:rPr>
              <a:t>Målet</a:t>
            </a:r>
            <a:r>
              <a:rPr sz="1800" spc="-105" dirty="0">
                <a:latin typeface="Trebuchet MS"/>
                <a:cs typeface="Trebuchet MS"/>
              </a:rPr>
              <a:t> </a:t>
            </a:r>
            <a:r>
              <a:rPr sz="1800" spc="25" dirty="0">
                <a:latin typeface="Trebuchet MS"/>
                <a:cs typeface="Trebuchet MS"/>
              </a:rPr>
              <a:t>är</a:t>
            </a:r>
            <a:r>
              <a:rPr sz="1800" spc="-100" dirty="0">
                <a:latin typeface="Trebuchet MS"/>
                <a:cs typeface="Trebuchet MS"/>
              </a:rPr>
              <a:t> </a:t>
            </a:r>
            <a:r>
              <a:rPr sz="1800" spc="-120" dirty="0">
                <a:latin typeface="Trebuchet MS"/>
                <a:cs typeface="Trebuchet MS"/>
              </a:rPr>
              <a:t>att</a:t>
            </a:r>
            <a:r>
              <a:rPr sz="1800" spc="-100" dirty="0">
                <a:latin typeface="Trebuchet MS"/>
                <a:cs typeface="Trebuchet MS"/>
              </a:rPr>
              <a:t> </a:t>
            </a:r>
            <a:r>
              <a:rPr sz="1800" spc="20" dirty="0">
                <a:latin typeface="Trebuchet MS"/>
                <a:cs typeface="Trebuchet MS"/>
              </a:rPr>
              <a:t>presentera</a:t>
            </a:r>
            <a:r>
              <a:rPr sz="1800" spc="-105" dirty="0">
                <a:latin typeface="Trebuchet MS"/>
                <a:cs typeface="Trebuchet MS"/>
              </a:rPr>
              <a:t> </a:t>
            </a:r>
            <a:r>
              <a:rPr sz="1800" spc="10" dirty="0">
                <a:latin typeface="Trebuchet MS"/>
                <a:cs typeface="Trebuchet MS"/>
              </a:rPr>
              <a:t>ärendet</a:t>
            </a:r>
            <a:r>
              <a:rPr sz="1800" spc="-105" dirty="0">
                <a:latin typeface="Trebuchet MS"/>
                <a:cs typeface="Trebuchet MS"/>
              </a:rPr>
              <a:t> </a:t>
            </a:r>
            <a:r>
              <a:rPr sz="1800" spc="50" dirty="0">
                <a:latin typeface="Trebuchet MS"/>
                <a:cs typeface="Trebuchet MS"/>
              </a:rPr>
              <a:t>så</a:t>
            </a:r>
            <a:r>
              <a:rPr sz="1800" spc="-100" dirty="0">
                <a:latin typeface="Trebuchet MS"/>
                <a:cs typeface="Trebuchet MS"/>
              </a:rPr>
              <a:t> </a:t>
            </a:r>
            <a:r>
              <a:rPr sz="1800" dirty="0">
                <a:latin typeface="Trebuchet MS"/>
                <a:cs typeface="Trebuchet MS"/>
              </a:rPr>
              <a:t>det</a:t>
            </a:r>
            <a:r>
              <a:rPr sz="1800" spc="-105" dirty="0">
                <a:latin typeface="Trebuchet MS"/>
                <a:cs typeface="Trebuchet MS"/>
              </a:rPr>
              <a:t> </a:t>
            </a:r>
            <a:r>
              <a:rPr sz="1800" spc="25" dirty="0">
                <a:latin typeface="Trebuchet MS"/>
                <a:cs typeface="Trebuchet MS"/>
              </a:rPr>
              <a:t>är</a:t>
            </a:r>
            <a:r>
              <a:rPr sz="1800" spc="-100" dirty="0">
                <a:latin typeface="Trebuchet MS"/>
                <a:cs typeface="Trebuchet MS"/>
              </a:rPr>
              <a:t> </a:t>
            </a:r>
            <a:r>
              <a:rPr sz="1800" spc="15" dirty="0">
                <a:latin typeface="Trebuchet MS"/>
                <a:cs typeface="Trebuchet MS"/>
              </a:rPr>
              <a:t>tydligt  </a:t>
            </a:r>
            <a:r>
              <a:rPr sz="1800" spc="50" dirty="0">
                <a:latin typeface="Trebuchet MS"/>
                <a:cs typeface="Trebuchet MS"/>
              </a:rPr>
              <a:t>och </a:t>
            </a:r>
            <a:r>
              <a:rPr sz="1800" spc="-15" dirty="0">
                <a:latin typeface="Trebuchet MS"/>
                <a:cs typeface="Trebuchet MS"/>
              </a:rPr>
              <a:t>rakt </a:t>
            </a:r>
            <a:r>
              <a:rPr sz="1800" spc="65" dirty="0">
                <a:latin typeface="Trebuchet MS"/>
                <a:cs typeface="Trebuchet MS"/>
              </a:rPr>
              <a:t>på </a:t>
            </a:r>
            <a:r>
              <a:rPr sz="1800" spc="70" dirty="0">
                <a:latin typeface="Trebuchet MS"/>
                <a:cs typeface="Trebuchet MS"/>
              </a:rPr>
              <a:t>sak </a:t>
            </a:r>
            <a:r>
              <a:rPr sz="1800" spc="15" dirty="0">
                <a:latin typeface="Trebuchet MS"/>
                <a:cs typeface="Trebuchet MS"/>
              </a:rPr>
              <a:t>samtidigt </a:t>
            </a:r>
            <a:r>
              <a:rPr sz="1800" spc="75" dirty="0">
                <a:latin typeface="Trebuchet MS"/>
                <a:cs typeface="Trebuchet MS"/>
              </a:rPr>
              <a:t>som </a:t>
            </a:r>
            <a:r>
              <a:rPr sz="1800" dirty="0">
                <a:latin typeface="Trebuchet MS"/>
                <a:cs typeface="Trebuchet MS"/>
              </a:rPr>
              <a:t>det </a:t>
            </a:r>
            <a:r>
              <a:rPr sz="1800" spc="25" dirty="0">
                <a:latin typeface="Trebuchet MS"/>
                <a:cs typeface="Trebuchet MS"/>
              </a:rPr>
              <a:t>är  </a:t>
            </a:r>
            <a:r>
              <a:rPr sz="1800" spc="35" dirty="0">
                <a:latin typeface="Trebuchet MS"/>
                <a:cs typeface="Trebuchet MS"/>
              </a:rPr>
              <a:t>övertygande.</a:t>
            </a:r>
            <a:endParaRPr sz="1800">
              <a:latin typeface="Trebuchet MS"/>
              <a:cs typeface="Trebuchet MS"/>
            </a:endParaRPr>
          </a:p>
          <a:p>
            <a:pPr marL="241300" marR="384810" indent="-228600">
              <a:lnSpc>
                <a:spcPct val="111100"/>
              </a:lnSpc>
              <a:spcBef>
                <a:spcPts val="890"/>
              </a:spcBef>
              <a:buClr>
                <a:srgbClr val="10B6F4"/>
              </a:buClr>
              <a:buSzPct val="111111"/>
              <a:buFont typeface="Wingdings"/>
              <a:buChar char=""/>
              <a:tabLst>
                <a:tab pos="241300" algn="l"/>
              </a:tabLst>
            </a:pPr>
            <a:r>
              <a:rPr sz="1800" spc="85" dirty="0">
                <a:latin typeface="Trebuchet MS"/>
                <a:cs typeface="Trebuchet MS"/>
              </a:rPr>
              <a:t>Även</a:t>
            </a:r>
            <a:r>
              <a:rPr sz="1800" spc="-95" dirty="0">
                <a:latin typeface="Trebuchet MS"/>
                <a:cs typeface="Trebuchet MS"/>
              </a:rPr>
              <a:t> </a:t>
            </a:r>
            <a:r>
              <a:rPr sz="1800" spc="75" dirty="0">
                <a:latin typeface="Trebuchet MS"/>
                <a:cs typeface="Trebuchet MS"/>
              </a:rPr>
              <a:t>den</a:t>
            </a:r>
            <a:r>
              <a:rPr sz="1800" spc="-95" dirty="0">
                <a:latin typeface="Trebuchet MS"/>
                <a:cs typeface="Trebuchet MS"/>
              </a:rPr>
              <a:t> </a:t>
            </a:r>
            <a:r>
              <a:rPr sz="1800" spc="15" dirty="0">
                <a:latin typeface="Trebuchet MS"/>
                <a:cs typeface="Trebuchet MS"/>
              </a:rPr>
              <a:t>bästa</a:t>
            </a:r>
            <a:r>
              <a:rPr sz="1800" spc="-105" dirty="0">
                <a:latin typeface="Trebuchet MS"/>
                <a:cs typeface="Trebuchet MS"/>
              </a:rPr>
              <a:t> </a:t>
            </a:r>
            <a:r>
              <a:rPr sz="1800" spc="70" dirty="0">
                <a:latin typeface="Trebuchet MS"/>
                <a:cs typeface="Trebuchet MS"/>
              </a:rPr>
              <a:t>business</a:t>
            </a:r>
            <a:r>
              <a:rPr sz="1800" spc="-95" dirty="0">
                <a:latin typeface="Trebuchet MS"/>
                <a:cs typeface="Trebuchet MS"/>
              </a:rPr>
              <a:t> </a:t>
            </a:r>
            <a:r>
              <a:rPr sz="1800" spc="55" dirty="0">
                <a:latin typeface="Trebuchet MS"/>
                <a:cs typeface="Trebuchet MS"/>
              </a:rPr>
              <a:t>idén</a:t>
            </a:r>
            <a:r>
              <a:rPr sz="1800" spc="-95" dirty="0">
                <a:latin typeface="Trebuchet MS"/>
                <a:cs typeface="Trebuchet MS"/>
              </a:rPr>
              <a:t> </a:t>
            </a:r>
            <a:r>
              <a:rPr sz="1800" spc="55" dirty="0">
                <a:latin typeface="Trebuchet MS"/>
                <a:cs typeface="Trebuchet MS"/>
              </a:rPr>
              <a:t>kan</a:t>
            </a:r>
            <a:r>
              <a:rPr sz="1800" spc="-95" dirty="0">
                <a:latin typeface="Trebuchet MS"/>
                <a:cs typeface="Trebuchet MS"/>
              </a:rPr>
              <a:t> </a:t>
            </a:r>
            <a:r>
              <a:rPr sz="1800" spc="70" dirty="0">
                <a:latin typeface="Trebuchet MS"/>
                <a:cs typeface="Trebuchet MS"/>
              </a:rPr>
              <a:t>se</a:t>
            </a:r>
            <a:r>
              <a:rPr sz="1800" spc="-90" dirty="0">
                <a:latin typeface="Trebuchet MS"/>
                <a:cs typeface="Trebuchet MS"/>
              </a:rPr>
              <a:t> </a:t>
            </a:r>
            <a:r>
              <a:rPr sz="1800" spc="65" dirty="0">
                <a:latin typeface="Trebuchet MS"/>
                <a:cs typeface="Trebuchet MS"/>
              </a:rPr>
              <a:t>dålig</a:t>
            </a:r>
            <a:r>
              <a:rPr sz="1800" spc="-100" dirty="0">
                <a:latin typeface="Trebuchet MS"/>
                <a:cs typeface="Trebuchet MS"/>
              </a:rPr>
              <a:t> </a:t>
            </a:r>
            <a:r>
              <a:rPr sz="1800" spc="-75" dirty="0">
                <a:latin typeface="Trebuchet MS"/>
                <a:cs typeface="Trebuchet MS"/>
              </a:rPr>
              <a:t>ut  </a:t>
            </a:r>
            <a:r>
              <a:rPr sz="1800" spc="65" dirty="0">
                <a:latin typeface="Trebuchet MS"/>
                <a:cs typeface="Trebuchet MS"/>
              </a:rPr>
              <a:t>om</a:t>
            </a:r>
            <a:r>
              <a:rPr sz="1800" spc="-409" dirty="0">
                <a:latin typeface="Trebuchet MS"/>
                <a:cs typeface="Trebuchet MS"/>
              </a:rPr>
              <a:t> </a:t>
            </a:r>
            <a:r>
              <a:rPr sz="1800" spc="30" dirty="0">
                <a:latin typeface="Trebuchet MS"/>
                <a:cs typeface="Trebuchet MS"/>
              </a:rPr>
              <a:t>leveransen </a:t>
            </a:r>
            <a:r>
              <a:rPr sz="1800" spc="-20" dirty="0">
                <a:latin typeface="Trebuchet MS"/>
                <a:cs typeface="Trebuchet MS"/>
              </a:rPr>
              <a:t>inte </a:t>
            </a:r>
            <a:r>
              <a:rPr sz="1800" spc="25" dirty="0">
                <a:latin typeface="Trebuchet MS"/>
                <a:cs typeface="Trebuchet MS"/>
              </a:rPr>
              <a:t>är </a:t>
            </a:r>
            <a:r>
              <a:rPr sz="1800" spc="5" dirty="0">
                <a:latin typeface="Trebuchet MS"/>
                <a:cs typeface="Trebuchet MS"/>
              </a:rPr>
              <a:t>bra.</a:t>
            </a:r>
            <a:endParaRPr sz="1800">
              <a:latin typeface="Trebuchet MS"/>
              <a:cs typeface="Trebuchet MS"/>
            </a:endParaRPr>
          </a:p>
          <a:p>
            <a:pPr marL="241300" marR="135255" indent="-228600">
              <a:lnSpc>
                <a:spcPct val="109600"/>
              </a:lnSpc>
              <a:spcBef>
                <a:spcPts val="1040"/>
              </a:spcBef>
              <a:buClr>
                <a:srgbClr val="10B6F4"/>
              </a:buClr>
              <a:buSzPct val="111111"/>
              <a:buFont typeface="Wingdings"/>
              <a:buChar char=""/>
              <a:tabLst>
                <a:tab pos="241300" algn="l"/>
              </a:tabLst>
            </a:pPr>
            <a:r>
              <a:rPr sz="1800" spc="100" dirty="0">
                <a:latin typeface="Trebuchet MS"/>
                <a:cs typeface="Trebuchet MS"/>
              </a:rPr>
              <a:t>En</a:t>
            </a:r>
            <a:r>
              <a:rPr sz="1800" spc="-90" dirty="0">
                <a:latin typeface="Trebuchet MS"/>
                <a:cs typeface="Trebuchet MS"/>
              </a:rPr>
              <a:t> </a:t>
            </a:r>
            <a:r>
              <a:rPr sz="1800" spc="60" dirty="0">
                <a:latin typeface="Trebuchet MS"/>
                <a:cs typeface="Trebuchet MS"/>
              </a:rPr>
              <a:t>minnesvärdig</a:t>
            </a:r>
            <a:r>
              <a:rPr sz="1800" spc="-95" dirty="0">
                <a:latin typeface="Trebuchet MS"/>
                <a:cs typeface="Trebuchet MS"/>
              </a:rPr>
              <a:t> </a:t>
            </a:r>
            <a:r>
              <a:rPr sz="1800" spc="5" dirty="0">
                <a:latin typeface="Trebuchet MS"/>
                <a:cs typeface="Trebuchet MS"/>
              </a:rPr>
              <a:t>presentation</a:t>
            </a:r>
            <a:r>
              <a:rPr sz="1800" spc="-85" dirty="0">
                <a:latin typeface="Trebuchet MS"/>
                <a:cs typeface="Trebuchet MS"/>
              </a:rPr>
              <a:t> </a:t>
            </a:r>
            <a:r>
              <a:rPr sz="1800" spc="55" dirty="0">
                <a:latin typeface="Trebuchet MS"/>
                <a:cs typeface="Trebuchet MS"/>
              </a:rPr>
              <a:t>lyckas</a:t>
            </a:r>
            <a:r>
              <a:rPr sz="1800" spc="-95" dirty="0">
                <a:latin typeface="Trebuchet MS"/>
                <a:cs typeface="Trebuchet MS"/>
              </a:rPr>
              <a:t> </a:t>
            </a:r>
            <a:r>
              <a:rPr sz="1800" spc="45" dirty="0">
                <a:latin typeface="Trebuchet MS"/>
                <a:cs typeface="Trebuchet MS"/>
              </a:rPr>
              <a:t>omvandla  </a:t>
            </a:r>
            <a:r>
              <a:rPr sz="1800" spc="-10" dirty="0">
                <a:latin typeface="Trebuchet MS"/>
                <a:cs typeface="Trebuchet MS"/>
              </a:rPr>
              <a:t>siffror </a:t>
            </a:r>
            <a:r>
              <a:rPr sz="1800" spc="65" dirty="0">
                <a:latin typeface="Trebuchet MS"/>
                <a:cs typeface="Trebuchet MS"/>
              </a:rPr>
              <a:t>på </a:t>
            </a:r>
            <a:r>
              <a:rPr sz="1800" spc="50" dirty="0">
                <a:latin typeface="Trebuchet MS"/>
                <a:cs typeface="Trebuchet MS"/>
              </a:rPr>
              <a:t>en </a:t>
            </a:r>
            <a:r>
              <a:rPr sz="1800" spc="55" dirty="0">
                <a:latin typeface="Trebuchet MS"/>
                <a:cs typeface="Trebuchet MS"/>
              </a:rPr>
              <a:t>sida </a:t>
            </a:r>
            <a:r>
              <a:rPr sz="1800" spc="-50" dirty="0">
                <a:latin typeface="Trebuchet MS"/>
                <a:cs typeface="Trebuchet MS"/>
              </a:rPr>
              <a:t>till </a:t>
            </a:r>
            <a:r>
              <a:rPr sz="1800" spc="50" dirty="0">
                <a:latin typeface="Trebuchet MS"/>
                <a:cs typeface="Trebuchet MS"/>
              </a:rPr>
              <a:t>en </a:t>
            </a:r>
            <a:r>
              <a:rPr sz="1800" spc="25" dirty="0">
                <a:latin typeface="Trebuchet MS"/>
                <a:cs typeface="Trebuchet MS"/>
              </a:rPr>
              <a:t>affärslösning </a:t>
            </a:r>
            <a:r>
              <a:rPr sz="1800" spc="75" dirty="0">
                <a:latin typeface="Trebuchet MS"/>
                <a:cs typeface="Trebuchet MS"/>
              </a:rPr>
              <a:t>som  </a:t>
            </a:r>
            <a:r>
              <a:rPr sz="1800" spc="55" dirty="0">
                <a:latin typeface="Trebuchet MS"/>
                <a:cs typeface="Trebuchet MS"/>
              </a:rPr>
              <a:t>publiken </a:t>
            </a:r>
            <a:r>
              <a:rPr sz="1800" spc="-40" dirty="0">
                <a:latin typeface="Trebuchet MS"/>
                <a:cs typeface="Trebuchet MS"/>
              </a:rPr>
              <a:t>förstår, </a:t>
            </a:r>
            <a:r>
              <a:rPr sz="1800" spc="-100" dirty="0">
                <a:latin typeface="Trebuchet MS"/>
                <a:cs typeface="Trebuchet MS"/>
              </a:rPr>
              <a:t>ett </a:t>
            </a:r>
            <a:r>
              <a:rPr sz="1800" spc="55" dirty="0">
                <a:latin typeface="Trebuchet MS"/>
                <a:cs typeface="Trebuchet MS"/>
              </a:rPr>
              <a:t>problem </a:t>
            </a:r>
            <a:r>
              <a:rPr sz="1800" spc="35" dirty="0">
                <a:latin typeface="Trebuchet MS"/>
                <a:cs typeface="Trebuchet MS"/>
              </a:rPr>
              <a:t>man </a:t>
            </a:r>
            <a:r>
              <a:rPr sz="1800" spc="50" dirty="0">
                <a:latin typeface="Trebuchet MS"/>
                <a:cs typeface="Trebuchet MS"/>
              </a:rPr>
              <a:t>löser och </a:t>
            </a:r>
            <a:r>
              <a:rPr sz="1800" spc="-100" dirty="0">
                <a:latin typeface="Trebuchet MS"/>
                <a:cs typeface="Trebuchet MS"/>
              </a:rPr>
              <a:t>ett  </a:t>
            </a:r>
            <a:r>
              <a:rPr sz="1800" spc="45" dirty="0">
                <a:latin typeface="Trebuchet MS"/>
                <a:cs typeface="Trebuchet MS"/>
              </a:rPr>
              <a:t>steg </a:t>
            </a:r>
            <a:r>
              <a:rPr sz="1800" spc="-45" dirty="0">
                <a:latin typeface="Trebuchet MS"/>
                <a:cs typeface="Trebuchet MS"/>
              </a:rPr>
              <a:t>framåt </a:t>
            </a:r>
            <a:r>
              <a:rPr sz="1800" spc="-10" dirty="0">
                <a:latin typeface="Trebuchet MS"/>
                <a:cs typeface="Trebuchet MS"/>
              </a:rPr>
              <a:t>för</a:t>
            </a:r>
            <a:r>
              <a:rPr sz="1800" spc="-295" dirty="0">
                <a:latin typeface="Trebuchet MS"/>
                <a:cs typeface="Trebuchet MS"/>
              </a:rPr>
              <a:t> </a:t>
            </a:r>
            <a:r>
              <a:rPr sz="1800" spc="-35" dirty="0">
                <a:latin typeface="Trebuchet MS"/>
                <a:cs typeface="Trebuchet MS"/>
              </a:rPr>
              <a:t>företaget.</a:t>
            </a:r>
            <a:endParaRPr sz="1800">
              <a:latin typeface="Trebuchet MS"/>
              <a:cs typeface="Trebuchet MS"/>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10B6F4"/>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10B6F4"/>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10B6F4"/>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10B6F4"/>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10B6F4"/>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10B6F4"/>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10B6F4"/>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10B6F4"/>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10B6F4"/>
              </a:solidFill>
            </a:ln>
          </p:spPr>
          <p:txBody>
            <a:bodyPr wrap="square" lIns="0" tIns="0" rIns="0" bIns="0" rtlCol="0"/>
            <a:lstStyle/>
            <a:p>
              <a:endParaRPr/>
            </a:p>
          </p:txBody>
        </p:sp>
      </p:grpSp>
      <p:sp>
        <p:nvSpPr>
          <p:cNvPr id="19" name="object 19"/>
          <p:cNvSpPr txBox="1"/>
          <p:nvPr/>
        </p:nvSpPr>
        <p:spPr>
          <a:xfrm>
            <a:off x="1104530" y="1540765"/>
            <a:ext cx="2160905" cy="787400"/>
          </a:xfrm>
          <a:prstGeom prst="rect">
            <a:avLst/>
          </a:prstGeom>
        </p:spPr>
        <p:txBody>
          <a:bodyPr vert="horz" wrap="square" lIns="0" tIns="12700" rIns="0" bIns="0" rtlCol="0">
            <a:spAutoFit/>
          </a:bodyPr>
          <a:lstStyle/>
          <a:p>
            <a:pPr marL="12700">
              <a:lnSpc>
                <a:spcPct val="100000"/>
              </a:lnSpc>
              <a:spcBef>
                <a:spcPts val="100"/>
              </a:spcBef>
            </a:pPr>
            <a:r>
              <a:rPr sz="5000" spc="-385" dirty="0">
                <a:solidFill>
                  <a:srgbClr val="10B6F4"/>
                </a:solidFill>
                <a:latin typeface="Trebuchet MS"/>
                <a:cs typeface="Trebuchet MS"/>
              </a:rPr>
              <a:t>Skapa</a:t>
            </a:r>
            <a:r>
              <a:rPr sz="5000" spc="-765" dirty="0">
                <a:solidFill>
                  <a:srgbClr val="10B6F4"/>
                </a:solidFill>
                <a:latin typeface="Trebuchet MS"/>
                <a:cs typeface="Trebuchet MS"/>
              </a:rPr>
              <a:t> </a:t>
            </a:r>
            <a:r>
              <a:rPr sz="5000" spc="-270" dirty="0">
                <a:solidFill>
                  <a:srgbClr val="10B6F4"/>
                </a:solidFill>
                <a:latin typeface="Trebuchet MS"/>
                <a:cs typeface="Trebuchet MS"/>
              </a:rPr>
              <a:t>en</a:t>
            </a:r>
            <a:endParaRPr sz="5000">
              <a:latin typeface="Trebuchet MS"/>
              <a:cs typeface="Trebuchet MS"/>
            </a:endParaRPr>
          </a:p>
        </p:txBody>
      </p:sp>
      <p:sp>
        <p:nvSpPr>
          <p:cNvPr id="20" name="object 20"/>
          <p:cNvSpPr txBox="1"/>
          <p:nvPr/>
        </p:nvSpPr>
        <p:spPr>
          <a:xfrm>
            <a:off x="1104530" y="2189988"/>
            <a:ext cx="3161030" cy="1433830"/>
          </a:xfrm>
          <a:prstGeom prst="rect">
            <a:avLst/>
          </a:prstGeom>
        </p:spPr>
        <p:txBody>
          <a:bodyPr vert="horz" wrap="square" lIns="0" tIns="130175" rIns="0" bIns="0" rtlCol="0">
            <a:spAutoFit/>
          </a:bodyPr>
          <a:lstStyle/>
          <a:p>
            <a:pPr marL="12700" marR="5080">
              <a:lnSpc>
                <a:spcPts val="5090"/>
              </a:lnSpc>
              <a:spcBef>
                <a:spcPts val="1025"/>
              </a:spcBef>
            </a:pPr>
            <a:r>
              <a:rPr sz="5000" spc="-545" dirty="0">
                <a:solidFill>
                  <a:srgbClr val="10B6F4"/>
                </a:solidFill>
                <a:latin typeface="Trebuchet MS"/>
                <a:cs typeface="Trebuchet MS"/>
              </a:rPr>
              <a:t>k</a:t>
            </a:r>
            <a:r>
              <a:rPr sz="5000" spc="-459" dirty="0">
                <a:solidFill>
                  <a:srgbClr val="10B6F4"/>
                </a:solidFill>
                <a:latin typeface="Trebuchet MS"/>
                <a:cs typeface="Trebuchet MS"/>
              </a:rPr>
              <a:t>ä</a:t>
            </a:r>
            <a:r>
              <a:rPr sz="5000" spc="-285" dirty="0">
                <a:solidFill>
                  <a:srgbClr val="10B6F4"/>
                </a:solidFill>
                <a:latin typeface="Trebuchet MS"/>
                <a:cs typeface="Trebuchet MS"/>
              </a:rPr>
              <a:t>n</a:t>
            </a:r>
            <a:r>
              <a:rPr sz="5000" spc="-245" dirty="0">
                <a:solidFill>
                  <a:srgbClr val="10B6F4"/>
                </a:solidFill>
                <a:latin typeface="Trebuchet MS"/>
                <a:cs typeface="Trebuchet MS"/>
              </a:rPr>
              <a:t>s</a:t>
            </a:r>
            <a:r>
              <a:rPr sz="5000" spc="-530" dirty="0">
                <a:solidFill>
                  <a:srgbClr val="10B6F4"/>
                </a:solidFill>
                <a:latin typeface="Trebuchet MS"/>
                <a:cs typeface="Trebuchet MS"/>
              </a:rPr>
              <a:t>l</a:t>
            </a:r>
            <a:r>
              <a:rPr sz="5000" spc="-225" dirty="0">
                <a:solidFill>
                  <a:srgbClr val="10B6F4"/>
                </a:solidFill>
                <a:latin typeface="Trebuchet MS"/>
                <a:cs typeface="Trebuchet MS"/>
              </a:rPr>
              <a:t>o</a:t>
            </a:r>
            <a:r>
              <a:rPr sz="5000" spc="-355" dirty="0">
                <a:solidFill>
                  <a:srgbClr val="10B6F4"/>
                </a:solidFill>
                <a:latin typeface="Trebuchet MS"/>
                <a:cs typeface="Trebuchet MS"/>
              </a:rPr>
              <a:t>m</a:t>
            </a:r>
            <a:r>
              <a:rPr sz="5000" spc="-430" dirty="0">
                <a:solidFill>
                  <a:srgbClr val="10B6F4"/>
                </a:solidFill>
                <a:latin typeface="Trebuchet MS"/>
                <a:cs typeface="Trebuchet MS"/>
              </a:rPr>
              <a:t>ä</a:t>
            </a:r>
            <a:r>
              <a:rPr sz="5000" spc="-245" dirty="0">
                <a:solidFill>
                  <a:srgbClr val="10B6F4"/>
                </a:solidFill>
                <a:latin typeface="Trebuchet MS"/>
                <a:cs typeface="Trebuchet MS"/>
              </a:rPr>
              <a:t>ss</a:t>
            </a:r>
            <a:r>
              <a:rPr sz="5000" spc="-480" dirty="0">
                <a:solidFill>
                  <a:srgbClr val="10B6F4"/>
                </a:solidFill>
                <a:latin typeface="Trebuchet MS"/>
                <a:cs typeface="Trebuchet MS"/>
              </a:rPr>
              <a:t>i</a:t>
            </a:r>
            <a:r>
              <a:rPr sz="5000" spc="-125" dirty="0">
                <a:solidFill>
                  <a:srgbClr val="10B6F4"/>
                </a:solidFill>
                <a:latin typeface="Trebuchet MS"/>
                <a:cs typeface="Trebuchet MS"/>
              </a:rPr>
              <a:t>g  </a:t>
            </a:r>
            <a:r>
              <a:rPr sz="5000" spc="-370" dirty="0">
                <a:solidFill>
                  <a:srgbClr val="10B6F4"/>
                </a:solidFill>
                <a:latin typeface="Trebuchet MS"/>
                <a:cs typeface="Trebuchet MS"/>
              </a:rPr>
              <a:t>historia</a:t>
            </a:r>
            <a:endParaRPr sz="5000">
              <a:latin typeface="Trebuchet MS"/>
              <a:cs typeface="Trebuchet MS"/>
            </a:endParaRPr>
          </a:p>
        </p:txBody>
      </p:sp>
      <p:sp>
        <p:nvSpPr>
          <p:cNvPr id="21" name="object 21"/>
          <p:cNvSpPr txBox="1"/>
          <p:nvPr/>
        </p:nvSpPr>
        <p:spPr>
          <a:xfrm>
            <a:off x="5318505" y="1493520"/>
            <a:ext cx="5843905" cy="4518660"/>
          </a:xfrm>
          <a:prstGeom prst="rect">
            <a:avLst/>
          </a:prstGeom>
        </p:spPr>
        <p:txBody>
          <a:bodyPr vert="horz" wrap="square" lIns="0" tIns="12700" rIns="0" bIns="0" rtlCol="0">
            <a:spAutoFit/>
          </a:bodyPr>
          <a:lstStyle/>
          <a:p>
            <a:pPr marL="241300" marR="167640" indent="-228600">
              <a:lnSpc>
                <a:spcPct val="107100"/>
              </a:lnSpc>
              <a:spcBef>
                <a:spcPts val="100"/>
              </a:spcBef>
              <a:buClr>
                <a:srgbClr val="10B6F4"/>
              </a:buClr>
              <a:buSzPct val="111764"/>
              <a:buFont typeface="Wingdings"/>
              <a:buChar char=""/>
              <a:tabLst>
                <a:tab pos="241300" algn="l"/>
              </a:tabLst>
            </a:pPr>
            <a:r>
              <a:rPr sz="1700" spc="-10" dirty="0">
                <a:latin typeface="Trebuchet MS"/>
                <a:cs typeface="Trebuchet MS"/>
              </a:rPr>
              <a:t>Bästa</a:t>
            </a:r>
            <a:r>
              <a:rPr sz="1700" spc="-90" dirty="0">
                <a:latin typeface="Trebuchet MS"/>
                <a:cs typeface="Trebuchet MS"/>
              </a:rPr>
              <a:t> </a:t>
            </a:r>
            <a:r>
              <a:rPr sz="1700" spc="-60" dirty="0">
                <a:latin typeface="Trebuchet MS"/>
                <a:cs typeface="Trebuchet MS"/>
              </a:rPr>
              <a:t>sättet</a:t>
            </a:r>
            <a:r>
              <a:rPr sz="1700" spc="-90" dirty="0">
                <a:latin typeface="Trebuchet MS"/>
                <a:cs typeface="Trebuchet MS"/>
              </a:rPr>
              <a:t> </a:t>
            </a:r>
            <a:r>
              <a:rPr sz="1700" spc="-110" dirty="0">
                <a:latin typeface="Trebuchet MS"/>
                <a:cs typeface="Trebuchet MS"/>
              </a:rPr>
              <a:t>att</a:t>
            </a:r>
            <a:r>
              <a:rPr sz="1700" spc="-90" dirty="0">
                <a:latin typeface="Trebuchet MS"/>
                <a:cs typeface="Trebuchet MS"/>
              </a:rPr>
              <a:t> </a:t>
            </a:r>
            <a:r>
              <a:rPr sz="1700" spc="20" dirty="0">
                <a:latin typeface="Trebuchet MS"/>
                <a:cs typeface="Trebuchet MS"/>
              </a:rPr>
              <a:t>fånga</a:t>
            </a:r>
            <a:r>
              <a:rPr sz="1700" spc="-85" dirty="0">
                <a:latin typeface="Trebuchet MS"/>
                <a:cs typeface="Trebuchet MS"/>
              </a:rPr>
              <a:t> </a:t>
            </a:r>
            <a:r>
              <a:rPr sz="1700" spc="45" dirty="0">
                <a:latin typeface="Trebuchet MS"/>
                <a:cs typeface="Trebuchet MS"/>
              </a:rPr>
              <a:t>en</a:t>
            </a:r>
            <a:r>
              <a:rPr sz="1700" spc="-90" dirty="0">
                <a:latin typeface="Trebuchet MS"/>
                <a:cs typeface="Trebuchet MS"/>
              </a:rPr>
              <a:t> </a:t>
            </a:r>
            <a:r>
              <a:rPr sz="1700" spc="60" dirty="0">
                <a:latin typeface="Trebuchet MS"/>
                <a:cs typeface="Trebuchet MS"/>
              </a:rPr>
              <a:t>publik</a:t>
            </a:r>
            <a:r>
              <a:rPr sz="1700" spc="-90" dirty="0">
                <a:latin typeface="Trebuchet MS"/>
                <a:cs typeface="Trebuchet MS"/>
              </a:rPr>
              <a:t> </a:t>
            </a:r>
            <a:r>
              <a:rPr sz="1700" spc="25" dirty="0">
                <a:latin typeface="Trebuchet MS"/>
                <a:cs typeface="Trebuchet MS"/>
              </a:rPr>
              <a:t>är</a:t>
            </a:r>
            <a:r>
              <a:rPr sz="1700" spc="-80" dirty="0">
                <a:latin typeface="Trebuchet MS"/>
                <a:cs typeface="Trebuchet MS"/>
              </a:rPr>
              <a:t> </a:t>
            </a:r>
            <a:r>
              <a:rPr sz="1700" spc="75" dirty="0">
                <a:latin typeface="Trebuchet MS"/>
                <a:cs typeface="Trebuchet MS"/>
              </a:rPr>
              <a:t>genom</a:t>
            </a:r>
            <a:r>
              <a:rPr sz="1700" spc="-85" dirty="0">
                <a:latin typeface="Trebuchet MS"/>
                <a:cs typeface="Trebuchet MS"/>
              </a:rPr>
              <a:t> </a:t>
            </a:r>
            <a:r>
              <a:rPr sz="1700" spc="45" dirty="0">
                <a:latin typeface="Trebuchet MS"/>
                <a:cs typeface="Trebuchet MS"/>
              </a:rPr>
              <a:t>en</a:t>
            </a:r>
            <a:r>
              <a:rPr sz="1700" spc="-90" dirty="0">
                <a:latin typeface="Trebuchet MS"/>
                <a:cs typeface="Trebuchet MS"/>
              </a:rPr>
              <a:t> </a:t>
            </a:r>
            <a:r>
              <a:rPr sz="1700" spc="-10" dirty="0">
                <a:latin typeface="Trebuchet MS"/>
                <a:cs typeface="Trebuchet MS"/>
              </a:rPr>
              <a:t>berättelse,  </a:t>
            </a:r>
            <a:r>
              <a:rPr sz="1700" spc="-20" dirty="0">
                <a:latin typeface="Trebuchet MS"/>
                <a:cs typeface="Trebuchet MS"/>
              </a:rPr>
              <a:t>inte</a:t>
            </a:r>
            <a:r>
              <a:rPr sz="1700" spc="-95" dirty="0">
                <a:latin typeface="Trebuchet MS"/>
                <a:cs typeface="Trebuchet MS"/>
              </a:rPr>
              <a:t> </a:t>
            </a:r>
            <a:r>
              <a:rPr sz="1700" spc="-10" dirty="0">
                <a:latin typeface="Trebuchet MS"/>
                <a:cs typeface="Trebuchet MS"/>
              </a:rPr>
              <a:t>siffror</a:t>
            </a:r>
            <a:endParaRPr sz="1700">
              <a:latin typeface="Trebuchet MS"/>
              <a:cs typeface="Trebuchet MS"/>
            </a:endParaRPr>
          </a:p>
          <a:p>
            <a:pPr marL="241300" marR="421640" indent="-228600">
              <a:lnSpc>
                <a:spcPct val="110000"/>
              </a:lnSpc>
              <a:spcBef>
                <a:spcPts val="1065"/>
              </a:spcBef>
              <a:buClr>
                <a:srgbClr val="10B6F4"/>
              </a:buClr>
              <a:buSzPct val="111764"/>
              <a:buFont typeface="Wingdings"/>
              <a:buChar char=""/>
              <a:tabLst>
                <a:tab pos="241300" algn="l"/>
              </a:tabLst>
            </a:pPr>
            <a:r>
              <a:rPr sz="1700" spc="65" dirty="0">
                <a:latin typeface="Trebuchet MS"/>
                <a:cs typeface="Trebuchet MS"/>
              </a:rPr>
              <a:t>Denna</a:t>
            </a:r>
            <a:r>
              <a:rPr sz="1700" spc="-95" dirty="0">
                <a:latin typeface="Trebuchet MS"/>
                <a:cs typeface="Trebuchet MS"/>
              </a:rPr>
              <a:t> </a:t>
            </a:r>
            <a:r>
              <a:rPr sz="1700" spc="15" dirty="0">
                <a:latin typeface="Trebuchet MS"/>
                <a:cs typeface="Trebuchet MS"/>
              </a:rPr>
              <a:t>”historien”</a:t>
            </a:r>
            <a:r>
              <a:rPr sz="1700" spc="-225" dirty="0">
                <a:latin typeface="Trebuchet MS"/>
                <a:cs typeface="Trebuchet MS"/>
              </a:rPr>
              <a:t> </a:t>
            </a:r>
            <a:r>
              <a:rPr sz="1700" spc="55" dirty="0">
                <a:latin typeface="Trebuchet MS"/>
                <a:cs typeface="Trebuchet MS"/>
              </a:rPr>
              <a:t>kan</a:t>
            </a:r>
            <a:r>
              <a:rPr sz="1700" spc="-90" dirty="0">
                <a:latin typeface="Trebuchet MS"/>
                <a:cs typeface="Trebuchet MS"/>
              </a:rPr>
              <a:t> </a:t>
            </a:r>
            <a:r>
              <a:rPr sz="1700" spc="20" dirty="0">
                <a:latin typeface="Trebuchet MS"/>
                <a:cs typeface="Trebuchet MS"/>
              </a:rPr>
              <a:t>vara</a:t>
            </a:r>
            <a:r>
              <a:rPr sz="1700" spc="-90" dirty="0">
                <a:latin typeface="Trebuchet MS"/>
                <a:cs typeface="Trebuchet MS"/>
              </a:rPr>
              <a:t> </a:t>
            </a:r>
            <a:r>
              <a:rPr sz="1700" spc="10" dirty="0">
                <a:latin typeface="Trebuchet MS"/>
                <a:cs typeface="Trebuchet MS"/>
              </a:rPr>
              <a:t>enkel!</a:t>
            </a:r>
            <a:r>
              <a:rPr sz="1700" spc="-85" dirty="0">
                <a:latin typeface="Trebuchet MS"/>
                <a:cs typeface="Trebuchet MS"/>
              </a:rPr>
              <a:t> </a:t>
            </a:r>
            <a:r>
              <a:rPr sz="1700" spc="110" dirty="0">
                <a:latin typeface="Trebuchet MS"/>
                <a:cs typeface="Trebuchet MS"/>
              </a:rPr>
              <a:t>Man</a:t>
            </a:r>
            <a:r>
              <a:rPr sz="1700" spc="-90" dirty="0">
                <a:latin typeface="Trebuchet MS"/>
                <a:cs typeface="Trebuchet MS"/>
              </a:rPr>
              <a:t> </a:t>
            </a:r>
            <a:r>
              <a:rPr sz="1700" spc="55" dirty="0">
                <a:latin typeface="Trebuchet MS"/>
                <a:cs typeface="Trebuchet MS"/>
              </a:rPr>
              <a:t>kan</a:t>
            </a:r>
            <a:r>
              <a:rPr sz="1700" spc="-90" dirty="0">
                <a:latin typeface="Trebuchet MS"/>
                <a:cs typeface="Trebuchet MS"/>
              </a:rPr>
              <a:t> </a:t>
            </a:r>
            <a:r>
              <a:rPr sz="1700" spc="65" dirty="0">
                <a:latin typeface="Trebuchet MS"/>
                <a:cs typeface="Trebuchet MS"/>
              </a:rPr>
              <a:t>beskriva  </a:t>
            </a:r>
            <a:r>
              <a:rPr sz="1700" dirty="0">
                <a:latin typeface="Trebuchet MS"/>
                <a:cs typeface="Trebuchet MS"/>
              </a:rPr>
              <a:t>behovet, </a:t>
            </a:r>
            <a:r>
              <a:rPr sz="1700" spc="-10" dirty="0">
                <a:latin typeface="Trebuchet MS"/>
                <a:cs typeface="Trebuchet MS"/>
              </a:rPr>
              <a:t>effekten </a:t>
            </a:r>
            <a:r>
              <a:rPr sz="1700" spc="50" dirty="0">
                <a:latin typeface="Trebuchet MS"/>
                <a:cs typeface="Trebuchet MS"/>
              </a:rPr>
              <a:t>och </a:t>
            </a:r>
            <a:r>
              <a:rPr sz="1700" spc="35" dirty="0">
                <a:latin typeface="Trebuchet MS"/>
                <a:cs typeface="Trebuchet MS"/>
              </a:rPr>
              <a:t>lösningen. </a:t>
            </a:r>
            <a:r>
              <a:rPr sz="1700" spc="65" dirty="0">
                <a:latin typeface="Trebuchet MS"/>
                <a:cs typeface="Trebuchet MS"/>
              </a:rPr>
              <a:t>Nyckeln </a:t>
            </a:r>
            <a:r>
              <a:rPr sz="1700" spc="25" dirty="0">
                <a:latin typeface="Trebuchet MS"/>
                <a:cs typeface="Trebuchet MS"/>
              </a:rPr>
              <a:t>är </a:t>
            </a:r>
            <a:r>
              <a:rPr sz="1700" spc="-110" dirty="0">
                <a:latin typeface="Trebuchet MS"/>
                <a:cs typeface="Trebuchet MS"/>
              </a:rPr>
              <a:t>att  </a:t>
            </a:r>
            <a:r>
              <a:rPr sz="1700" spc="20" dirty="0">
                <a:latin typeface="Trebuchet MS"/>
                <a:cs typeface="Trebuchet MS"/>
              </a:rPr>
              <a:t>presentera</a:t>
            </a:r>
            <a:r>
              <a:rPr sz="1700" spc="-95" dirty="0">
                <a:latin typeface="Trebuchet MS"/>
                <a:cs typeface="Trebuchet MS"/>
              </a:rPr>
              <a:t> </a:t>
            </a:r>
            <a:r>
              <a:rPr sz="1700" spc="60" dirty="0">
                <a:latin typeface="Trebuchet MS"/>
                <a:cs typeface="Trebuchet MS"/>
              </a:rPr>
              <a:t>vad</a:t>
            </a:r>
            <a:r>
              <a:rPr sz="1700" spc="-90" dirty="0">
                <a:latin typeface="Trebuchet MS"/>
                <a:cs typeface="Trebuchet MS"/>
              </a:rPr>
              <a:t> </a:t>
            </a:r>
            <a:r>
              <a:rPr sz="1700" spc="65" dirty="0">
                <a:latin typeface="Trebuchet MS"/>
                <a:cs typeface="Trebuchet MS"/>
              </a:rPr>
              <a:t>som</a:t>
            </a:r>
            <a:r>
              <a:rPr sz="1700" spc="-85" dirty="0">
                <a:latin typeface="Trebuchet MS"/>
                <a:cs typeface="Trebuchet MS"/>
              </a:rPr>
              <a:t> </a:t>
            </a:r>
            <a:r>
              <a:rPr sz="1700" spc="-10" dirty="0">
                <a:latin typeface="Trebuchet MS"/>
                <a:cs typeface="Trebuchet MS"/>
              </a:rPr>
              <a:t>står</a:t>
            </a:r>
            <a:r>
              <a:rPr sz="1700" spc="-90" dirty="0">
                <a:latin typeface="Trebuchet MS"/>
                <a:cs typeface="Trebuchet MS"/>
              </a:rPr>
              <a:t> </a:t>
            </a:r>
            <a:r>
              <a:rPr sz="1700" spc="60" dirty="0">
                <a:latin typeface="Trebuchet MS"/>
                <a:cs typeface="Trebuchet MS"/>
              </a:rPr>
              <a:t>på</a:t>
            </a:r>
            <a:r>
              <a:rPr sz="1700" spc="-90" dirty="0">
                <a:latin typeface="Trebuchet MS"/>
                <a:cs typeface="Trebuchet MS"/>
              </a:rPr>
              <a:t> </a:t>
            </a:r>
            <a:r>
              <a:rPr sz="1700" spc="60" dirty="0">
                <a:latin typeface="Trebuchet MS"/>
                <a:cs typeface="Trebuchet MS"/>
              </a:rPr>
              <a:t>spel</a:t>
            </a:r>
            <a:r>
              <a:rPr sz="1700" spc="-85" dirty="0">
                <a:latin typeface="Trebuchet MS"/>
                <a:cs typeface="Trebuchet MS"/>
              </a:rPr>
              <a:t> </a:t>
            </a:r>
            <a:r>
              <a:rPr sz="1700" spc="70" dirty="0">
                <a:latin typeface="Trebuchet MS"/>
                <a:cs typeface="Trebuchet MS"/>
              </a:rPr>
              <a:t>med</a:t>
            </a:r>
            <a:r>
              <a:rPr sz="1700" spc="-95" dirty="0">
                <a:latin typeface="Trebuchet MS"/>
                <a:cs typeface="Trebuchet MS"/>
              </a:rPr>
              <a:t> </a:t>
            </a:r>
            <a:r>
              <a:rPr sz="1700" spc="45" dirty="0">
                <a:latin typeface="Trebuchet MS"/>
                <a:cs typeface="Trebuchet MS"/>
              </a:rPr>
              <a:t>en</a:t>
            </a:r>
            <a:r>
              <a:rPr sz="1700" spc="-90" dirty="0">
                <a:latin typeface="Trebuchet MS"/>
                <a:cs typeface="Trebuchet MS"/>
              </a:rPr>
              <a:t> </a:t>
            </a:r>
            <a:r>
              <a:rPr sz="1700" spc="75" dirty="0">
                <a:latin typeface="Trebuchet MS"/>
                <a:cs typeface="Trebuchet MS"/>
              </a:rPr>
              <a:t>röd</a:t>
            </a:r>
            <a:r>
              <a:rPr sz="1700" spc="-90" dirty="0">
                <a:latin typeface="Trebuchet MS"/>
                <a:cs typeface="Trebuchet MS"/>
              </a:rPr>
              <a:t> </a:t>
            </a:r>
            <a:r>
              <a:rPr sz="1700" spc="-30" dirty="0">
                <a:latin typeface="Trebuchet MS"/>
                <a:cs typeface="Trebuchet MS"/>
              </a:rPr>
              <a:t>tråd.</a:t>
            </a:r>
            <a:endParaRPr sz="1700">
              <a:latin typeface="Trebuchet MS"/>
              <a:cs typeface="Trebuchet MS"/>
            </a:endParaRPr>
          </a:p>
          <a:p>
            <a:pPr marL="241300" marR="5080" indent="-228600">
              <a:lnSpc>
                <a:spcPct val="110000"/>
              </a:lnSpc>
              <a:spcBef>
                <a:spcPts val="975"/>
              </a:spcBef>
              <a:buClr>
                <a:srgbClr val="10B6F4"/>
              </a:buClr>
              <a:buSzPct val="111764"/>
              <a:buFont typeface="Wingdings"/>
              <a:buChar char=""/>
              <a:tabLst>
                <a:tab pos="241300" algn="l"/>
              </a:tabLst>
            </a:pPr>
            <a:r>
              <a:rPr sz="1700" spc="40" dirty="0">
                <a:latin typeface="Trebuchet MS"/>
                <a:cs typeface="Trebuchet MS"/>
              </a:rPr>
              <a:t>Desto</a:t>
            </a:r>
            <a:r>
              <a:rPr sz="1700" spc="-95" dirty="0">
                <a:latin typeface="Trebuchet MS"/>
                <a:cs typeface="Trebuchet MS"/>
              </a:rPr>
              <a:t> </a:t>
            </a:r>
            <a:r>
              <a:rPr sz="1700" spc="50" dirty="0">
                <a:latin typeface="Trebuchet MS"/>
                <a:cs typeface="Trebuchet MS"/>
              </a:rPr>
              <a:t>känslomässigare</a:t>
            </a:r>
            <a:r>
              <a:rPr sz="1700" spc="-95" dirty="0">
                <a:latin typeface="Trebuchet MS"/>
                <a:cs typeface="Trebuchet MS"/>
              </a:rPr>
              <a:t> </a:t>
            </a:r>
            <a:r>
              <a:rPr sz="1700" spc="20" dirty="0">
                <a:latin typeface="Trebuchet MS"/>
                <a:cs typeface="Trebuchet MS"/>
              </a:rPr>
              <a:t>vädjan</a:t>
            </a:r>
            <a:r>
              <a:rPr sz="1700" spc="-100" dirty="0">
                <a:latin typeface="Trebuchet MS"/>
                <a:cs typeface="Trebuchet MS"/>
              </a:rPr>
              <a:t> </a:t>
            </a:r>
            <a:r>
              <a:rPr sz="1700" spc="25" dirty="0">
                <a:latin typeface="Trebuchet MS"/>
                <a:cs typeface="Trebuchet MS"/>
              </a:rPr>
              <a:t>eller</a:t>
            </a:r>
            <a:r>
              <a:rPr sz="1700" spc="-90" dirty="0">
                <a:latin typeface="Trebuchet MS"/>
                <a:cs typeface="Trebuchet MS"/>
              </a:rPr>
              <a:t> </a:t>
            </a:r>
            <a:r>
              <a:rPr sz="1700" spc="65" dirty="0">
                <a:latin typeface="Trebuchet MS"/>
                <a:cs typeface="Trebuchet MS"/>
              </a:rPr>
              <a:t>mänsklig</a:t>
            </a:r>
            <a:r>
              <a:rPr sz="1700" spc="-95" dirty="0">
                <a:latin typeface="Trebuchet MS"/>
                <a:cs typeface="Trebuchet MS"/>
              </a:rPr>
              <a:t> </a:t>
            </a:r>
            <a:r>
              <a:rPr sz="1700" spc="-5" dirty="0">
                <a:latin typeface="Trebuchet MS"/>
                <a:cs typeface="Trebuchet MS"/>
              </a:rPr>
              <a:t>faktor</a:t>
            </a:r>
            <a:r>
              <a:rPr sz="1700" spc="-90" dirty="0">
                <a:latin typeface="Trebuchet MS"/>
                <a:cs typeface="Trebuchet MS"/>
              </a:rPr>
              <a:t> </a:t>
            </a:r>
            <a:r>
              <a:rPr sz="1700" spc="65" dirty="0">
                <a:latin typeface="Trebuchet MS"/>
                <a:cs typeface="Trebuchet MS"/>
              </a:rPr>
              <a:t>som  </a:t>
            </a:r>
            <a:r>
              <a:rPr sz="1700" spc="25" dirty="0">
                <a:latin typeface="Trebuchet MS"/>
                <a:cs typeface="Trebuchet MS"/>
              </a:rPr>
              <a:t>är </a:t>
            </a:r>
            <a:r>
              <a:rPr sz="1700" spc="10" dirty="0">
                <a:latin typeface="Trebuchet MS"/>
                <a:cs typeface="Trebuchet MS"/>
              </a:rPr>
              <a:t>i </a:t>
            </a:r>
            <a:r>
              <a:rPr sz="1700" dirty="0">
                <a:latin typeface="Trebuchet MS"/>
                <a:cs typeface="Trebuchet MS"/>
              </a:rPr>
              <a:t>berättelsen, </a:t>
            </a:r>
            <a:r>
              <a:rPr sz="1700" spc="25" dirty="0">
                <a:latin typeface="Trebuchet MS"/>
                <a:cs typeface="Trebuchet MS"/>
              </a:rPr>
              <a:t>desto </a:t>
            </a:r>
            <a:r>
              <a:rPr sz="1700" spc="5" dirty="0">
                <a:latin typeface="Trebuchet MS"/>
                <a:cs typeface="Trebuchet MS"/>
              </a:rPr>
              <a:t>starkare </a:t>
            </a:r>
            <a:r>
              <a:rPr sz="1700" spc="50" dirty="0">
                <a:latin typeface="Trebuchet MS"/>
                <a:cs typeface="Trebuchet MS"/>
              </a:rPr>
              <a:t>och mer </a:t>
            </a:r>
            <a:r>
              <a:rPr sz="1700" spc="45" dirty="0">
                <a:latin typeface="Trebuchet MS"/>
                <a:cs typeface="Trebuchet MS"/>
              </a:rPr>
              <a:t>minnesvärd </a:t>
            </a:r>
            <a:r>
              <a:rPr sz="1700" spc="40" dirty="0">
                <a:latin typeface="Trebuchet MS"/>
                <a:cs typeface="Trebuchet MS"/>
              </a:rPr>
              <a:t>bli  </a:t>
            </a:r>
            <a:r>
              <a:rPr sz="1700" spc="-20" dirty="0">
                <a:latin typeface="Trebuchet MS"/>
                <a:cs typeface="Trebuchet MS"/>
              </a:rPr>
              <a:t>caset.</a:t>
            </a:r>
            <a:endParaRPr sz="1700">
              <a:latin typeface="Trebuchet MS"/>
              <a:cs typeface="Trebuchet MS"/>
            </a:endParaRPr>
          </a:p>
          <a:p>
            <a:pPr marL="241300" marR="241935" indent="-228600">
              <a:lnSpc>
                <a:spcPct val="112900"/>
              </a:lnSpc>
              <a:spcBef>
                <a:spcPts val="885"/>
              </a:spcBef>
              <a:buClr>
                <a:srgbClr val="10B6F4"/>
              </a:buClr>
              <a:buSzPct val="111764"/>
              <a:buFont typeface="Wingdings"/>
              <a:buChar char=""/>
              <a:tabLst>
                <a:tab pos="241300" algn="l"/>
              </a:tabLst>
            </a:pPr>
            <a:r>
              <a:rPr sz="1700" spc="-5" dirty="0">
                <a:latin typeface="Trebuchet MS"/>
                <a:cs typeface="Trebuchet MS"/>
              </a:rPr>
              <a:t>Till </a:t>
            </a:r>
            <a:r>
              <a:rPr sz="1700" spc="40" dirty="0">
                <a:latin typeface="Trebuchet MS"/>
                <a:cs typeface="Trebuchet MS"/>
              </a:rPr>
              <a:t>exempel använd </a:t>
            </a:r>
            <a:r>
              <a:rPr sz="1700" dirty="0">
                <a:latin typeface="Trebuchet MS"/>
                <a:cs typeface="Trebuchet MS"/>
              </a:rPr>
              <a:t>vittnesmål </a:t>
            </a:r>
            <a:r>
              <a:rPr sz="1700" spc="-10" dirty="0">
                <a:latin typeface="Trebuchet MS"/>
                <a:cs typeface="Trebuchet MS"/>
              </a:rPr>
              <a:t>från </a:t>
            </a:r>
            <a:r>
              <a:rPr sz="1700" spc="10" dirty="0">
                <a:latin typeface="Trebuchet MS"/>
                <a:cs typeface="Trebuchet MS"/>
              </a:rPr>
              <a:t>faktiska  </a:t>
            </a:r>
            <a:r>
              <a:rPr sz="1700" spc="30" dirty="0">
                <a:latin typeface="Trebuchet MS"/>
                <a:cs typeface="Trebuchet MS"/>
              </a:rPr>
              <a:t>kunder/användare</a:t>
            </a:r>
            <a:r>
              <a:rPr sz="1700" spc="-85" dirty="0">
                <a:latin typeface="Trebuchet MS"/>
                <a:cs typeface="Trebuchet MS"/>
              </a:rPr>
              <a:t> </a:t>
            </a:r>
            <a:r>
              <a:rPr sz="1700" spc="25" dirty="0">
                <a:latin typeface="Trebuchet MS"/>
                <a:cs typeface="Trebuchet MS"/>
              </a:rPr>
              <a:t>eller</a:t>
            </a:r>
            <a:r>
              <a:rPr sz="1700" spc="-80" dirty="0">
                <a:latin typeface="Trebuchet MS"/>
                <a:cs typeface="Trebuchet MS"/>
              </a:rPr>
              <a:t> </a:t>
            </a:r>
            <a:r>
              <a:rPr sz="1700" spc="40" dirty="0">
                <a:latin typeface="Trebuchet MS"/>
                <a:cs typeface="Trebuchet MS"/>
              </a:rPr>
              <a:t>hur</a:t>
            </a:r>
            <a:r>
              <a:rPr sz="1700" spc="-75" dirty="0">
                <a:latin typeface="Trebuchet MS"/>
                <a:cs typeface="Trebuchet MS"/>
              </a:rPr>
              <a:t> </a:t>
            </a:r>
            <a:r>
              <a:rPr sz="1700" spc="-35" dirty="0">
                <a:latin typeface="Trebuchet MS"/>
                <a:cs typeface="Trebuchet MS"/>
              </a:rPr>
              <a:t>detta</a:t>
            </a:r>
            <a:r>
              <a:rPr sz="1700" spc="-85" dirty="0">
                <a:latin typeface="Trebuchet MS"/>
                <a:cs typeface="Trebuchet MS"/>
              </a:rPr>
              <a:t> </a:t>
            </a:r>
            <a:r>
              <a:rPr sz="1700" spc="55" dirty="0">
                <a:latin typeface="Trebuchet MS"/>
                <a:cs typeface="Trebuchet MS"/>
              </a:rPr>
              <a:t>kan</a:t>
            </a:r>
            <a:r>
              <a:rPr sz="1700" spc="-80" dirty="0">
                <a:latin typeface="Trebuchet MS"/>
                <a:cs typeface="Trebuchet MS"/>
              </a:rPr>
              <a:t> </a:t>
            </a:r>
            <a:r>
              <a:rPr sz="1700" spc="5" dirty="0">
                <a:latin typeface="Trebuchet MS"/>
                <a:cs typeface="Trebuchet MS"/>
              </a:rPr>
              <a:t>hjälpa</a:t>
            </a:r>
            <a:r>
              <a:rPr sz="1700" spc="-85" dirty="0">
                <a:latin typeface="Trebuchet MS"/>
                <a:cs typeface="Trebuchet MS"/>
              </a:rPr>
              <a:t> </a:t>
            </a:r>
            <a:r>
              <a:rPr sz="1700" spc="5" dirty="0">
                <a:latin typeface="Trebuchet MS"/>
                <a:cs typeface="Trebuchet MS"/>
              </a:rPr>
              <a:t>anställda</a:t>
            </a:r>
            <a:endParaRPr sz="1700">
              <a:latin typeface="Trebuchet MS"/>
              <a:cs typeface="Trebuchet MS"/>
            </a:endParaRPr>
          </a:p>
          <a:p>
            <a:pPr marL="241300" marR="299720" indent="-228600">
              <a:lnSpc>
                <a:spcPct val="111000"/>
              </a:lnSpc>
              <a:spcBef>
                <a:spcPts val="955"/>
              </a:spcBef>
              <a:buClr>
                <a:srgbClr val="10B6F4"/>
              </a:buClr>
              <a:buSzPct val="111764"/>
              <a:buFont typeface="Wingdings"/>
              <a:buChar char=""/>
              <a:tabLst>
                <a:tab pos="241300" algn="l"/>
              </a:tabLst>
            </a:pPr>
            <a:r>
              <a:rPr sz="1700" spc="145" dirty="0">
                <a:latin typeface="Trebuchet MS"/>
                <a:cs typeface="Trebuchet MS"/>
              </a:rPr>
              <a:t>Med</a:t>
            </a:r>
            <a:r>
              <a:rPr sz="1700" spc="-90" dirty="0">
                <a:latin typeface="Trebuchet MS"/>
                <a:cs typeface="Trebuchet MS"/>
              </a:rPr>
              <a:t> </a:t>
            </a:r>
            <a:r>
              <a:rPr sz="1700" spc="-95" dirty="0">
                <a:latin typeface="Trebuchet MS"/>
                <a:cs typeface="Trebuchet MS"/>
              </a:rPr>
              <a:t>ett</a:t>
            </a:r>
            <a:r>
              <a:rPr sz="1700" spc="-90" dirty="0">
                <a:latin typeface="Trebuchet MS"/>
                <a:cs typeface="Trebuchet MS"/>
              </a:rPr>
              <a:t> </a:t>
            </a:r>
            <a:r>
              <a:rPr sz="1700" spc="65" dirty="0">
                <a:latin typeface="Trebuchet MS"/>
                <a:cs typeface="Trebuchet MS"/>
              </a:rPr>
              <a:t>business</a:t>
            </a:r>
            <a:r>
              <a:rPr sz="1700" spc="-95" dirty="0">
                <a:latin typeface="Trebuchet MS"/>
                <a:cs typeface="Trebuchet MS"/>
              </a:rPr>
              <a:t> </a:t>
            </a:r>
            <a:r>
              <a:rPr sz="1700" spc="45" dirty="0">
                <a:latin typeface="Trebuchet MS"/>
                <a:cs typeface="Trebuchet MS"/>
              </a:rPr>
              <a:t>case</a:t>
            </a:r>
            <a:r>
              <a:rPr sz="1700" spc="-90" dirty="0">
                <a:latin typeface="Trebuchet MS"/>
                <a:cs typeface="Trebuchet MS"/>
              </a:rPr>
              <a:t> </a:t>
            </a:r>
            <a:r>
              <a:rPr sz="1700" spc="5" dirty="0">
                <a:latin typeface="Trebuchet MS"/>
                <a:cs typeface="Trebuchet MS"/>
              </a:rPr>
              <a:t>föreslår</a:t>
            </a:r>
            <a:r>
              <a:rPr sz="1700" spc="-80" dirty="0">
                <a:latin typeface="Trebuchet MS"/>
                <a:cs typeface="Trebuchet MS"/>
              </a:rPr>
              <a:t> </a:t>
            </a:r>
            <a:r>
              <a:rPr sz="1700" spc="35" dirty="0">
                <a:latin typeface="Trebuchet MS"/>
                <a:cs typeface="Trebuchet MS"/>
              </a:rPr>
              <a:t>man</a:t>
            </a:r>
            <a:r>
              <a:rPr sz="1700" spc="-90" dirty="0">
                <a:latin typeface="Trebuchet MS"/>
                <a:cs typeface="Trebuchet MS"/>
              </a:rPr>
              <a:t> </a:t>
            </a:r>
            <a:r>
              <a:rPr sz="1700" spc="25" dirty="0">
                <a:latin typeface="Trebuchet MS"/>
                <a:cs typeface="Trebuchet MS"/>
              </a:rPr>
              <a:t>förändring.</a:t>
            </a:r>
            <a:r>
              <a:rPr sz="1700" spc="-220" dirty="0">
                <a:latin typeface="Trebuchet MS"/>
                <a:cs typeface="Trebuchet MS"/>
              </a:rPr>
              <a:t> </a:t>
            </a:r>
            <a:r>
              <a:rPr sz="1700" spc="10" dirty="0">
                <a:latin typeface="Trebuchet MS"/>
                <a:cs typeface="Trebuchet MS"/>
              </a:rPr>
              <a:t>Första  reaktion </a:t>
            </a:r>
            <a:r>
              <a:rPr sz="1700" spc="60" dirty="0">
                <a:latin typeface="Trebuchet MS"/>
                <a:cs typeface="Trebuchet MS"/>
              </a:rPr>
              <a:t>på </a:t>
            </a:r>
            <a:r>
              <a:rPr sz="1700" spc="45" dirty="0">
                <a:latin typeface="Trebuchet MS"/>
                <a:cs typeface="Trebuchet MS"/>
              </a:rPr>
              <a:t>förändring </a:t>
            </a:r>
            <a:r>
              <a:rPr sz="1700" spc="25" dirty="0">
                <a:latin typeface="Trebuchet MS"/>
                <a:cs typeface="Trebuchet MS"/>
              </a:rPr>
              <a:t>är </a:t>
            </a:r>
            <a:r>
              <a:rPr sz="1700" spc="35" dirty="0">
                <a:latin typeface="Trebuchet MS"/>
                <a:cs typeface="Trebuchet MS"/>
              </a:rPr>
              <a:t>vanligtvis </a:t>
            </a:r>
            <a:r>
              <a:rPr sz="1700" spc="15" dirty="0">
                <a:latin typeface="Trebuchet MS"/>
                <a:cs typeface="Trebuchet MS"/>
              </a:rPr>
              <a:t>rädsla. </a:t>
            </a:r>
            <a:r>
              <a:rPr sz="1700" spc="60" dirty="0">
                <a:latin typeface="Trebuchet MS"/>
                <a:cs typeface="Trebuchet MS"/>
              </a:rPr>
              <a:t>Försöka  </a:t>
            </a:r>
            <a:r>
              <a:rPr sz="1700" spc="45" dirty="0">
                <a:latin typeface="Trebuchet MS"/>
                <a:cs typeface="Trebuchet MS"/>
              </a:rPr>
              <a:t>övervinna </a:t>
            </a:r>
            <a:r>
              <a:rPr sz="1700" spc="50" dirty="0">
                <a:latin typeface="Trebuchet MS"/>
                <a:cs typeface="Trebuchet MS"/>
              </a:rPr>
              <a:t>denna </a:t>
            </a:r>
            <a:r>
              <a:rPr sz="1700" spc="75" dirty="0">
                <a:latin typeface="Trebuchet MS"/>
                <a:cs typeface="Trebuchet MS"/>
              </a:rPr>
              <a:t>genom </a:t>
            </a:r>
            <a:r>
              <a:rPr sz="1700" spc="-110" dirty="0">
                <a:latin typeface="Trebuchet MS"/>
                <a:cs typeface="Trebuchet MS"/>
              </a:rPr>
              <a:t>att </a:t>
            </a:r>
            <a:r>
              <a:rPr sz="1700" spc="15" dirty="0">
                <a:latin typeface="Trebuchet MS"/>
                <a:cs typeface="Trebuchet MS"/>
              </a:rPr>
              <a:t>vädja </a:t>
            </a:r>
            <a:r>
              <a:rPr sz="1700" spc="-45" dirty="0">
                <a:latin typeface="Trebuchet MS"/>
                <a:cs typeface="Trebuchet MS"/>
              </a:rPr>
              <a:t>till </a:t>
            </a:r>
            <a:r>
              <a:rPr sz="1700" spc="-50" dirty="0">
                <a:latin typeface="Trebuchet MS"/>
                <a:cs typeface="Trebuchet MS"/>
              </a:rPr>
              <a:t>hjärtat </a:t>
            </a:r>
            <a:r>
              <a:rPr sz="1700" spc="50" dirty="0">
                <a:latin typeface="Trebuchet MS"/>
                <a:cs typeface="Trebuchet MS"/>
              </a:rPr>
              <a:t>och </a:t>
            </a:r>
            <a:r>
              <a:rPr sz="1700" spc="-20" dirty="0">
                <a:latin typeface="Trebuchet MS"/>
                <a:cs typeface="Trebuchet MS"/>
              </a:rPr>
              <a:t>inte  </a:t>
            </a:r>
            <a:r>
              <a:rPr sz="1700" spc="10" dirty="0">
                <a:latin typeface="Trebuchet MS"/>
                <a:cs typeface="Trebuchet MS"/>
              </a:rPr>
              <a:t>sinnet</a:t>
            </a:r>
            <a:endParaRPr sz="1700">
              <a:latin typeface="Trebuchet MS"/>
              <a:cs typeface="Trebuchet MS"/>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10B6F4"/>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10B6F4"/>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10B6F4"/>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10B6F4"/>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10B6F4"/>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10B6F4"/>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10B6F4"/>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10B6F4"/>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10B6F4"/>
              </a:solidFill>
            </a:ln>
          </p:spPr>
          <p:txBody>
            <a:bodyPr wrap="square" lIns="0" tIns="0" rIns="0" bIns="0" rtlCol="0"/>
            <a:lstStyle/>
            <a:p>
              <a:endParaRPr/>
            </a:p>
          </p:txBody>
        </p:sp>
      </p:grpSp>
      <p:sp>
        <p:nvSpPr>
          <p:cNvPr id="19" name="object 19"/>
          <p:cNvSpPr txBox="1"/>
          <p:nvPr/>
        </p:nvSpPr>
        <p:spPr>
          <a:xfrm>
            <a:off x="1104530" y="1529588"/>
            <a:ext cx="2868930" cy="848360"/>
          </a:xfrm>
          <a:prstGeom prst="rect">
            <a:avLst/>
          </a:prstGeom>
        </p:spPr>
        <p:txBody>
          <a:bodyPr vert="horz" wrap="square" lIns="0" tIns="12700" rIns="0" bIns="0" rtlCol="0">
            <a:spAutoFit/>
          </a:bodyPr>
          <a:lstStyle/>
          <a:p>
            <a:pPr marL="12700">
              <a:lnSpc>
                <a:spcPct val="100000"/>
              </a:lnSpc>
              <a:spcBef>
                <a:spcPts val="100"/>
              </a:spcBef>
            </a:pPr>
            <a:r>
              <a:rPr sz="5400" spc="-445" dirty="0">
                <a:solidFill>
                  <a:srgbClr val="10B6F4"/>
                </a:solidFill>
                <a:latin typeface="Trebuchet MS"/>
                <a:cs typeface="Trebuchet MS"/>
              </a:rPr>
              <a:t>Starta</a:t>
            </a:r>
            <a:r>
              <a:rPr sz="5400" spc="-775" dirty="0">
                <a:solidFill>
                  <a:srgbClr val="10B6F4"/>
                </a:solidFill>
                <a:latin typeface="Trebuchet MS"/>
                <a:cs typeface="Trebuchet MS"/>
              </a:rPr>
              <a:t> </a:t>
            </a:r>
            <a:r>
              <a:rPr sz="5400" spc="-335" dirty="0">
                <a:solidFill>
                  <a:srgbClr val="10B6F4"/>
                </a:solidFill>
                <a:latin typeface="Trebuchet MS"/>
                <a:cs typeface="Trebuchet MS"/>
              </a:rPr>
              <a:t>med</a:t>
            </a:r>
            <a:endParaRPr sz="5400">
              <a:latin typeface="Trebuchet MS"/>
              <a:cs typeface="Trebuchet MS"/>
            </a:endParaRPr>
          </a:p>
        </p:txBody>
      </p:sp>
      <p:sp>
        <p:nvSpPr>
          <p:cNvPr id="20" name="object 20"/>
          <p:cNvSpPr txBox="1"/>
          <p:nvPr/>
        </p:nvSpPr>
        <p:spPr>
          <a:xfrm>
            <a:off x="1104530" y="2227579"/>
            <a:ext cx="2171065" cy="848360"/>
          </a:xfrm>
          <a:prstGeom prst="rect">
            <a:avLst/>
          </a:prstGeom>
        </p:spPr>
        <p:txBody>
          <a:bodyPr vert="horz" wrap="square" lIns="0" tIns="12700" rIns="0" bIns="0" rtlCol="0">
            <a:spAutoFit/>
          </a:bodyPr>
          <a:lstStyle/>
          <a:p>
            <a:pPr marL="12700">
              <a:lnSpc>
                <a:spcPct val="100000"/>
              </a:lnSpc>
              <a:spcBef>
                <a:spcPts val="100"/>
              </a:spcBef>
            </a:pPr>
            <a:r>
              <a:rPr sz="5400" spc="-385" dirty="0">
                <a:solidFill>
                  <a:srgbClr val="10B6F4"/>
                </a:solidFill>
                <a:latin typeface="Trebuchet MS"/>
                <a:cs typeface="Trebuchet MS"/>
              </a:rPr>
              <a:t>behovet</a:t>
            </a:r>
            <a:endParaRPr sz="5400">
              <a:latin typeface="Trebuchet MS"/>
              <a:cs typeface="Trebuchet MS"/>
            </a:endParaRPr>
          </a:p>
        </p:txBody>
      </p:sp>
      <p:sp>
        <p:nvSpPr>
          <p:cNvPr id="21" name="object 21"/>
          <p:cNvSpPr txBox="1"/>
          <p:nvPr/>
        </p:nvSpPr>
        <p:spPr>
          <a:xfrm>
            <a:off x="5318505" y="1468627"/>
            <a:ext cx="5997575" cy="4493895"/>
          </a:xfrm>
          <a:prstGeom prst="rect">
            <a:avLst/>
          </a:prstGeom>
        </p:spPr>
        <p:txBody>
          <a:bodyPr vert="horz" wrap="square" lIns="0" tIns="10795" rIns="0" bIns="0" rtlCol="0">
            <a:spAutoFit/>
          </a:bodyPr>
          <a:lstStyle/>
          <a:p>
            <a:pPr marL="241300" marR="46990" indent="-228600">
              <a:lnSpc>
                <a:spcPct val="120600"/>
              </a:lnSpc>
              <a:spcBef>
                <a:spcPts val="85"/>
              </a:spcBef>
              <a:buClr>
                <a:srgbClr val="10B6F4"/>
              </a:buClr>
              <a:buSzPct val="111111"/>
              <a:buFont typeface="Wingdings"/>
              <a:buChar char=""/>
              <a:tabLst>
                <a:tab pos="241300" algn="l"/>
              </a:tabLst>
            </a:pPr>
            <a:r>
              <a:rPr sz="1800" spc="50" dirty="0">
                <a:latin typeface="Trebuchet MS"/>
                <a:cs typeface="Trebuchet MS"/>
              </a:rPr>
              <a:t>För </a:t>
            </a:r>
            <a:r>
              <a:rPr sz="1800" spc="-120" dirty="0">
                <a:latin typeface="Trebuchet MS"/>
                <a:cs typeface="Trebuchet MS"/>
              </a:rPr>
              <a:t>att </a:t>
            </a:r>
            <a:r>
              <a:rPr sz="1800" spc="20" dirty="0">
                <a:latin typeface="Trebuchet MS"/>
                <a:cs typeface="Trebuchet MS"/>
              </a:rPr>
              <a:t>fånga </a:t>
            </a:r>
            <a:r>
              <a:rPr sz="1800" spc="60" dirty="0">
                <a:latin typeface="Trebuchet MS"/>
                <a:cs typeface="Trebuchet MS"/>
              </a:rPr>
              <a:t>publikens </a:t>
            </a:r>
            <a:r>
              <a:rPr sz="1800" spc="40" dirty="0">
                <a:latin typeface="Trebuchet MS"/>
                <a:cs typeface="Trebuchet MS"/>
              </a:rPr>
              <a:t>uppmärksamhet </a:t>
            </a:r>
            <a:r>
              <a:rPr sz="1800" spc="-15" dirty="0">
                <a:latin typeface="Trebuchet MS"/>
                <a:cs typeface="Trebuchet MS"/>
              </a:rPr>
              <a:t>från </a:t>
            </a:r>
            <a:r>
              <a:rPr sz="1800" spc="5" dirty="0">
                <a:latin typeface="Trebuchet MS"/>
                <a:cs typeface="Trebuchet MS"/>
              </a:rPr>
              <a:t>början,  </a:t>
            </a:r>
            <a:r>
              <a:rPr sz="1800" dirty="0">
                <a:latin typeface="Trebuchet MS"/>
                <a:cs typeface="Trebuchet MS"/>
              </a:rPr>
              <a:t>identifiera</a:t>
            </a:r>
            <a:r>
              <a:rPr sz="1800" spc="-95" dirty="0">
                <a:latin typeface="Trebuchet MS"/>
                <a:cs typeface="Trebuchet MS"/>
              </a:rPr>
              <a:t> </a:t>
            </a:r>
            <a:r>
              <a:rPr sz="1800" spc="40" dirty="0">
                <a:latin typeface="Trebuchet MS"/>
                <a:cs typeface="Trebuchet MS"/>
              </a:rPr>
              <a:t>omedelbart</a:t>
            </a:r>
            <a:r>
              <a:rPr sz="1800" spc="-90" dirty="0">
                <a:latin typeface="Trebuchet MS"/>
                <a:cs typeface="Trebuchet MS"/>
              </a:rPr>
              <a:t> </a:t>
            </a:r>
            <a:r>
              <a:rPr sz="1800" dirty="0">
                <a:latin typeface="Trebuchet MS"/>
                <a:cs typeface="Trebuchet MS"/>
              </a:rPr>
              <a:t>affärsbehovet</a:t>
            </a:r>
            <a:r>
              <a:rPr sz="1800" spc="-95" dirty="0">
                <a:latin typeface="Trebuchet MS"/>
                <a:cs typeface="Trebuchet MS"/>
              </a:rPr>
              <a:t> </a:t>
            </a:r>
            <a:r>
              <a:rPr sz="1800" spc="75" dirty="0">
                <a:latin typeface="Trebuchet MS"/>
                <a:cs typeface="Trebuchet MS"/>
              </a:rPr>
              <a:t>du</a:t>
            </a:r>
            <a:r>
              <a:rPr sz="1800" spc="-85" dirty="0">
                <a:latin typeface="Trebuchet MS"/>
                <a:cs typeface="Trebuchet MS"/>
              </a:rPr>
              <a:t> </a:t>
            </a:r>
            <a:r>
              <a:rPr sz="1800" spc="35" dirty="0">
                <a:latin typeface="Trebuchet MS"/>
                <a:cs typeface="Trebuchet MS"/>
              </a:rPr>
              <a:t>försöker</a:t>
            </a:r>
            <a:r>
              <a:rPr sz="1800" spc="-85" dirty="0">
                <a:latin typeface="Trebuchet MS"/>
                <a:cs typeface="Trebuchet MS"/>
              </a:rPr>
              <a:t> </a:t>
            </a:r>
            <a:r>
              <a:rPr sz="1800" spc="-90" dirty="0">
                <a:latin typeface="Trebuchet MS"/>
                <a:cs typeface="Trebuchet MS"/>
              </a:rPr>
              <a:t>ta</a:t>
            </a:r>
            <a:r>
              <a:rPr sz="1800" spc="-95" dirty="0">
                <a:latin typeface="Trebuchet MS"/>
                <a:cs typeface="Trebuchet MS"/>
              </a:rPr>
              <a:t> </a:t>
            </a:r>
            <a:r>
              <a:rPr sz="1800" spc="-50" dirty="0">
                <a:latin typeface="Trebuchet MS"/>
                <a:cs typeface="Trebuchet MS"/>
              </a:rPr>
              <a:t>itu  </a:t>
            </a:r>
            <a:r>
              <a:rPr sz="1800" spc="25" dirty="0">
                <a:latin typeface="Trebuchet MS"/>
                <a:cs typeface="Trebuchet MS"/>
              </a:rPr>
              <a:t>med.</a:t>
            </a:r>
            <a:endParaRPr sz="1800">
              <a:latin typeface="Trebuchet MS"/>
              <a:cs typeface="Trebuchet MS"/>
            </a:endParaRPr>
          </a:p>
          <a:p>
            <a:pPr marL="241300" marR="554355" indent="-228600">
              <a:lnSpc>
                <a:spcPct val="120000"/>
              </a:lnSpc>
              <a:spcBef>
                <a:spcPts val="1010"/>
              </a:spcBef>
              <a:buClr>
                <a:srgbClr val="10B6F4"/>
              </a:buClr>
              <a:buSzPct val="111111"/>
              <a:buFont typeface="Wingdings"/>
              <a:buChar char=""/>
              <a:tabLst>
                <a:tab pos="241300" algn="l"/>
              </a:tabLst>
            </a:pPr>
            <a:r>
              <a:rPr sz="1800" spc="55" dirty="0">
                <a:latin typeface="Trebuchet MS"/>
                <a:cs typeface="Trebuchet MS"/>
              </a:rPr>
              <a:t>Fråga</a:t>
            </a:r>
            <a:r>
              <a:rPr sz="1800" spc="-100" dirty="0">
                <a:latin typeface="Trebuchet MS"/>
                <a:cs typeface="Trebuchet MS"/>
              </a:rPr>
              <a:t> </a:t>
            </a:r>
            <a:r>
              <a:rPr sz="1800" spc="114" dirty="0">
                <a:latin typeface="Trebuchet MS"/>
                <a:cs typeface="Trebuchet MS"/>
              </a:rPr>
              <a:t>dig</a:t>
            </a:r>
            <a:r>
              <a:rPr sz="1800" spc="-95" dirty="0">
                <a:latin typeface="Trebuchet MS"/>
                <a:cs typeface="Trebuchet MS"/>
              </a:rPr>
              <a:t> </a:t>
            </a:r>
            <a:r>
              <a:rPr sz="1800" spc="5" dirty="0">
                <a:latin typeface="Trebuchet MS"/>
                <a:cs typeface="Trebuchet MS"/>
              </a:rPr>
              <a:t>själv</a:t>
            </a:r>
            <a:r>
              <a:rPr sz="1800" spc="-90" dirty="0">
                <a:latin typeface="Trebuchet MS"/>
                <a:cs typeface="Trebuchet MS"/>
              </a:rPr>
              <a:t> </a:t>
            </a:r>
            <a:r>
              <a:rPr sz="1800" spc="30" dirty="0">
                <a:latin typeface="Trebuchet MS"/>
                <a:cs typeface="Trebuchet MS"/>
              </a:rPr>
              <a:t>”Vad</a:t>
            </a:r>
            <a:r>
              <a:rPr sz="1800" spc="-95" dirty="0">
                <a:latin typeface="Trebuchet MS"/>
                <a:cs typeface="Trebuchet MS"/>
              </a:rPr>
              <a:t> </a:t>
            </a:r>
            <a:r>
              <a:rPr sz="1800" spc="25" dirty="0">
                <a:latin typeface="Trebuchet MS"/>
                <a:cs typeface="Trebuchet MS"/>
              </a:rPr>
              <a:t>är</a:t>
            </a:r>
            <a:r>
              <a:rPr sz="1800" spc="-90" dirty="0">
                <a:latin typeface="Trebuchet MS"/>
                <a:cs typeface="Trebuchet MS"/>
              </a:rPr>
              <a:t> </a:t>
            </a:r>
            <a:r>
              <a:rPr sz="1800" spc="40" dirty="0">
                <a:latin typeface="Trebuchet MS"/>
                <a:cs typeface="Trebuchet MS"/>
              </a:rPr>
              <a:t>meddelandet</a:t>
            </a:r>
            <a:r>
              <a:rPr sz="1800" spc="-100" dirty="0">
                <a:latin typeface="Trebuchet MS"/>
                <a:cs typeface="Trebuchet MS"/>
              </a:rPr>
              <a:t> </a:t>
            </a:r>
            <a:r>
              <a:rPr sz="1800" spc="25" dirty="0">
                <a:latin typeface="Trebuchet MS"/>
                <a:cs typeface="Trebuchet MS"/>
              </a:rPr>
              <a:t>jag</a:t>
            </a:r>
            <a:r>
              <a:rPr sz="1800" spc="-90" dirty="0">
                <a:latin typeface="Trebuchet MS"/>
                <a:cs typeface="Trebuchet MS"/>
              </a:rPr>
              <a:t> </a:t>
            </a:r>
            <a:r>
              <a:rPr sz="1800" spc="35" dirty="0">
                <a:latin typeface="Trebuchet MS"/>
                <a:cs typeface="Trebuchet MS"/>
              </a:rPr>
              <a:t>försöker  förmedla?”</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125" dirty="0">
                <a:latin typeface="Trebuchet MS"/>
                <a:cs typeface="Trebuchet MS"/>
              </a:rPr>
              <a:t>Är</a:t>
            </a:r>
            <a:r>
              <a:rPr sz="1800" spc="-95" dirty="0">
                <a:latin typeface="Trebuchet MS"/>
                <a:cs typeface="Trebuchet MS"/>
              </a:rPr>
              <a:t> </a:t>
            </a:r>
            <a:r>
              <a:rPr sz="1800" dirty="0">
                <a:latin typeface="Trebuchet MS"/>
                <a:cs typeface="Trebuchet MS"/>
              </a:rPr>
              <a:t>det</a:t>
            </a:r>
            <a:r>
              <a:rPr sz="1800" spc="-100" dirty="0">
                <a:latin typeface="Trebuchet MS"/>
                <a:cs typeface="Trebuchet MS"/>
              </a:rPr>
              <a:t> </a:t>
            </a:r>
            <a:r>
              <a:rPr sz="1800" spc="50" dirty="0">
                <a:latin typeface="Trebuchet MS"/>
                <a:cs typeface="Trebuchet MS"/>
              </a:rPr>
              <a:t>en</a:t>
            </a:r>
            <a:r>
              <a:rPr sz="1800" spc="-85" dirty="0">
                <a:latin typeface="Trebuchet MS"/>
                <a:cs typeface="Trebuchet MS"/>
              </a:rPr>
              <a:t> </a:t>
            </a:r>
            <a:r>
              <a:rPr sz="1800" spc="60" dirty="0">
                <a:latin typeface="Trebuchet MS"/>
                <a:cs typeface="Trebuchet MS"/>
              </a:rPr>
              <a:t>ny</a:t>
            </a:r>
            <a:r>
              <a:rPr sz="1800" spc="-95" dirty="0">
                <a:latin typeface="Trebuchet MS"/>
                <a:cs typeface="Trebuchet MS"/>
              </a:rPr>
              <a:t> </a:t>
            </a:r>
            <a:r>
              <a:rPr sz="1800" spc="40" dirty="0">
                <a:latin typeface="Trebuchet MS"/>
                <a:cs typeface="Trebuchet MS"/>
              </a:rPr>
              <a:t>marknadsmöjlighet?</a:t>
            </a:r>
            <a:r>
              <a:rPr sz="1800" spc="-85" dirty="0">
                <a:latin typeface="Trebuchet MS"/>
                <a:cs typeface="Trebuchet MS"/>
              </a:rPr>
              <a:t> </a:t>
            </a:r>
            <a:r>
              <a:rPr sz="1800" spc="-20" dirty="0">
                <a:latin typeface="Trebuchet MS"/>
                <a:cs typeface="Trebuchet MS"/>
              </a:rPr>
              <a:t>Nytt</a:t>
            </a:r>
            <a:r>
              <a:rPr sz="1800" spc="-100" dirty="0">
                <a:latin typeface="Trebuchet MS"/>
                <a:cs typeface="Trebuchet MS"/>
              </a:rPr>
              <a:t> </a:t>
            </a:r>
            <a:r>
              <a:rPr sz="1800" spc="20" dirty="0">
                <a:latin typeface="Trebuchet MS"/>
                <a:cs typeface="Trebuchet MS"/>
              </a:rPr>
              <a:t>IT-system?</a:t>
            </a:r>
            <a:endParaRPr sz="1800">
              <a:latin typeface="Trebuchet MS"/>
              <a:cs typeface="Trebuchet MS"/>
            </a:endParaRPr>
          </a:p>
          <a:p>
            <a:pPr marL="241300" marR="185420" indent="-228600">
              <a:lnSpc>
                <a:spcPct val="120600"/>
              </a:lnSpc>
              <a:spcBef>
                <a:spcPts val="994"/>
              </a:spcBef>
              <a:buClr>
                <a:srgbClr val="10B6F4"/>
              </a:buClr>
              <a:buSzPct val="111111"/>
              <a:buFont typeface="Wingdings"/>
              <a:buChar char=""/>
              <a:tabLst>
                <a:tab pos="241300" algn="l"/>
              </a:tabLst>
            </a:pPr>
            <a:r>
              <a:rPr sz="1800" spc="10" dirty="0">
                <a:latin typeface="Trebuchet MS"/>
                <a:cs typeface="Trebuchet MS"/>
              </a:rPr>
              <a:t>Oavsett</a:t>
            </a:r>
            <a:r>
              <a:rPr sz="1800" spc="-100" dirty="0">
                <a:latin typeface="Trebuchet MS"/>
                <a:cs typeface="Trebuchet MS"/>
              </a:rPr>
              <a:t> </a:t>
            </a:r>
            <a:r>
              <a:rPr sz="1800" spc="40" dirty="0">
                <a:latin typeface="Trebuchet MS"/>
                <a:cs typeface="Trebuchet MS"/>
              </a:rPr>
              <a:t>hur</a:t>
            </a:r>
            <a:r>
              <a:rPr sz="1800" spc="-95" dirty="0">
                <a:latin typeface="Trebuchet MS"/>
                <a:cs typeface="Trebuchet MS"/>
              </a:rPr>
              <a:t> </a:t>
            </a:r>
            <a:r>
              <a:rPr sz="1800" spc="55" dirty="0">
                <a:latin typeface="Trebuchet MS"/>
                <a:cs typeface="Trebuchet MS"/>
              </a:rPr>
              <a:t>bra</a:t>
            </a:r>
            <a:r>
              <a:rPr sz="1800" spc="-100" dirty="0">
                <a:latin typeface="Trebuchet MS"/>
                <a:cs typeface="Trebuchet MS"/>
              </a:rPr>
              <a:t> </a:t>
            </a:r>
            <a:r>
              <a:rPr sz="1800" spc="50" dirty="0">
                <a:latin typeface="Trebuchet MS"/>
                <a:cs typeface="Trebuchet MS"/>
              </a:rPr>
              <a:t>en</a:t>
            </a:r>
            <a:r>
              <a:rPr sz="1800" spc="-90" dirty="0">
                <a:latin typeface="Trebuchet MS"/>
                <a:cs typeface="Trebuchet MS"/>
              </a:rPr>
              <a:t> </a:t>
            </a:r>
            <a:r>
              <a:rPr sz="1800" spc="25" dirty="0">
                <a:latin typeface="Trebuchet MS"/>
                <a:cs typeface="Trebuchet MS"/>
              </a:rPr>
              <a:t>affärslösning</a:t>
            </a:r>
            <a:r>
              <a:rPr sz="1800" spc="-95" dirty="0">
                <a:latin typeface="Trebuchet MS"/>
                <a:cs typeface="Trebuchet MS"/>
              </a:rPr>
              <a:t> </a:t>
            </a:r>
            <a:r>
              <a:rPr sz="1800" spc="-65" dirty="0">
                <a:latin typeface="Trebuchet MS"/>
                <a:cs typeface="Trebuchet MS"/>
              </a:rPr>
              <a:t>är,</a:t>
            </a:r>
            <a:r>
              <a:rPr sz="1800" spc="-240" dirty="0">
                <a:latin typeface="Trebuchet MS"/>
                <a:cs typeface="Trebuchet MS"/>
              </a:rPr>
              <a:t> </a:t>
            </a:r>
            <a:r>
              <a:rPr sz="1800" spc="60" dirty="0">
                <a:latin typeface="Trebuchet MS"/>
                <a:cs typeface="Trebuchet MS"/>
              </a:rPr>
              <a:t>kommer</a:t>
            </a:r>
            <a:r>
              <a:rPr sz="1800" spc="-95" dirty="0">
                <a:latin typeface="Trebuchet MS"/>
                <a:cs typeface="Trebuchet MS"/>
              </a:rPr>
              <a:t> </a:t>
            </a:r>
            <a:r>
              <a:rPr sz="1800" spc="35" dirty="0">
                <a:latin typeface="Trebuchet MS"/>
                <a:cs typeface="Trebuchet MS"/>
              </a:rPr>
              <a:t>man</a:t>
            </a:r>
            <a:r>
              <a:rPr sz="1800" spc="-90" dirty="0">
                <a:latin typeface="Trebuchet MS"/>
                <a:cs typeface="Trebuchet MS"/>
              </a:rPr>
              <a:t> </a:t>
            </a:r>
            <a:r>
              <a:rPr sz="1800" spc="-20" dirty="0">
                <a:latin typeface="Trebuchet MS"/>
                <a:cs typeface="Trebuchet MS"/>
              </a:rPr>
              <a:t>inte  </a:t>
            </a:r>
            <a:r>
              <a:rPr sz="1800" spc="-70" dirty="0">
                <a:latin typeface="Trebuchet MS"/>
                <a:cs typeface="Trebuchet MS"/>
              </a:rPr>
              <a:t>få </a:t>
            </a:r>
            <a:r>
              <a:rPr sz="1800" spc="45" dirty="0">
                <a:latin typeface="Trebuchet MS"/>
                <a:cs typeface="Trebuchet MS"/>
              </a:rPr>
              <a:t>support </a:t>
            </a:r>
            <a:r>
              <a:rPr sz="1800" spc="65" dirty="0">
                <a:latin typeface="Trebuchet MS"/>
                <a:cs typeface="Trebuchet MS"/>
              </a:rPr>
              <a:t>om </a:t>
            </a:r>
            <a:r>
              <a:rPr sz="1800" spc="-20" dirty="0">
                <a:latin typeface="Trebuchet MS"/>
                <a:cs typeface="Trebuchet MS"/>
              </a:rPr>
              <a:t>inte </a:t>
            </a:r>
            <a:r>
              <a:rPr sz="1800" b="1" spc="10" dirty="0">
                <a:latin typeface="Trebuchet MS"/>
                <a:cs typeface="Trebuchet MS"/>
              </a:rPr>
              <a:t>behovet </a:t>
            </a:r>
            <a:r>
              <a:rPr sz="1800" spc="-10" dirty="0">
                <a:latin typeface="Trebuchet MS"/>
                <a:cs typeface="Trebuchet MS"/>
              </a:rPr>
              <a:t>för </a:t>
            </a:r>
            <a:r>
              <a:rPr sz="1800" spc="25" dirty="0">
                <a:latin typeface="Trebuchet MS"/>
                <a:cs typeface="Trebuchet MS"/>
              </a:rPr>
              <a:t>affärslösningen är  </a:t>
            </a:r>
            <a:r>
              <a:rPr sz="1800" spc="45" dirty="0">
                <a:latin typeface="Trebuchet MS"/>
                <a:cs typeface="Trebuchet MS"/>
              </a:rPr>
              <a:t>uppenbart </a:t>
            </a:r>
            <a:r>
              <a:rPr sz="1800" spc="25" dirty="0">
                <a:latin typeface="Trebuchet MS"/>
                <a:cs typeface="Trebuchet MS"/>
              </a:rPr>
              <a:t>eller</a:t>
            </a:r>
            <a:r>
              <a:rPr sz="1800" spc="-245" dirty="0">
                <a:latin typeface="Trebuchet MS"/>
                <a:cs typeface="Trebuchet MS"/>
              </a:rPr>
              <a:t> </a:t>
            </a:r>
            <a:r>
              <a:rPr sz="1800" spc="35" dirty="0">
                <a:latin typeface="Trebuchet MS"/>
                <a:cs typeface="Trebuchet MS"/>
              </a:rPr>
              <a:t>övertygande.</a:t>
            </a:r>
            <a:endParaRPr sz="1800">
              <a:latin typeface="Trebuchet MS"/>
              <a:cs typeface="Trebuchet MS"/>
            </a:endParaRPr>
          </a:p>
          <a:p>
            <a:pPr marL="241300" marR="5080" indent="-228600">
              <a:lnSpc>
                <a:spcPct val="120000"/>
              </a:lnSpc>
              <a:spcBef>
                <a:spcPts val="1005"/>
              </a:spcBef>
              <a:buClr>
                <a:srgbClr val="10B6F4"/>
              </a:buClr>
              <a:buSzPct val="111111"/>
              <a:buFont typeface="Wingdings"/>
              <a:buChar char=""/>
              <a:tabLst>
                <a:tab pos="241300" algn="l"/>
              </a:tabLst>
            </a:pPr>
            <a:r>
              <a:rPr sz="1800" spc="60" dirty="0">
                <a:latin typeface="Trebuchet MS"/>
                <a:cs typeface="Trebuchet MS"/>
              </a:rPr>
              <a:t>Se</a:t>
            </a:r>
            <a:r>
              <a:rPr sz="1800" spc="-95" dirty="0">
                <a:latin typeface="Trebuchet MS"/>
                <a:cs typeface="Trebuchet MS"/>
              </a:rPr>
              <a:t> </a:t>
            </a:r>
            <a:r>
              <a:rPr sz="1800" spc="-50" dirty="0">
                <a:latin typeface="Trebuchet MS"/>
                <a:cs typeface="Trebuchet MS"/>
              </a:rPr>
              <a:t>till</a:t>
            </a:r>
            <a:r>
              <a:rPr sz="1800" spc="-95" dirty="0">
                <a:latin typeface="Trebuchet MS"/>
                <a:cs typeface="Trebuchet MS"/>
              </a:rPr>
              <a:t> </a:t>
            </a:r>
            <a:r>
              <a:rPr sz="1800" spc="-120" dirty="0">
                <a:latin typeface="Trebuchet MS"/>
                <a:cs typeface="Trebuchet MS"/>
              </a:rPr>
              <a:t>att</a:t>
            </a:r>
            <a:r>
              <a:rPr sz="1800" spc="-100" dirty="0">
                <a:latin typeface="Trebuchet MS"/>
                <a:cs typeface="Trebuchet MS"/>
              </a:rPr>
              <a:t> </a:t>
            </a:r>
            <a:r>
              <a:rPr sz="1800" spc="25" dirty="0">
                <a:latin typeface="Trebuchet MS"/>
                <a:cs typeface="Trebuchet MS"/>
              </a:rPr>
              <a:t>behovet</a:t>
            </a:r>
            <a:r>
              <a:rPr sz="1800" spc="-100" dirty="0">
                <a:latin typeface="Trebuchet MS"/>
                <a:cs typeface="Trebuchet MS"/>
              </a:rPr>
              <a:t> </a:t>
            </a:r>
            <a:r>
              <a:rPr sz="1800" spc="20" dirty="0">
                <a:latin typeface="Trebuchet MS"/>
                <a:cs typeface="Trebuchet MS"/>
              </a:rPr>
              <a:t>stämmer</a:t>
            </a:r>
            <a:r>
              <a:rPr sz="1800" spc="-95" dirty="0">
                <a:latin typeface="Trebuchet MS"/>
                <a:cs typeface="Trebuchet MS"/>
              </a:rPr>
              <a:t> </a:t>
            </a:r>
            <a:r>
              <a:rPr sz="1800" spc="45" dirty="0">
                <a:latin typeface="Trebuchet MS"/>
                <a:cs typeface="Trebuchet MS"/>
              </a:rPr>
              <a:t>överens</a:t>
            </a:r>
            <a:r>
              <a:rPr sz="1800" spc="-100" dirty="0">
                <a:latin typeface="Trebuchet MS"/>
                <a:cs typeface="Trebuchet MS"/>
              </a:rPr>
              <a:t> </a:t>
            </a:r>
            <a:r>
              <a:rPr sz="1800" spc="80" dirty="0">
                <a:latin typeface="Trebuchet MS"/>
                <a:cs typeface="Trebuchet MS"/>
              </a:rPr>
              <a:t>med</a:t>
            </a:r>
            <a:r>
              <a:rPr sz="1800" spc="-95" dirty="0">
                <a:latin typeface="Trebuchet MS"/>
                <a:cs typeface="Trebuchet MS"/>
              </a:rPr>
              <a:t> </a:t>
            </a:r>
            <a:r>
              <a:rPr sz="1800" spc="-10" dirty="0">
                <a:latin typeface="Trebuchet MS"/>
                <a:cs typeface="Trebuchet MS"/>
              </a:rPr>
              <a:t>företagets</a:t>
            </a:r>
            <a:r>
              <a:rPr sz="1800" spc="-95" dirty="0">
                <a:latin typeface="Trebuchet MS"/>
                <a:cs typeface="Trebuchet MS"/>
              </a:rPr>
              <a:t> </a:t>
            </a:r>
            <a:r>
              <a:rPr sz="1800" spc="20" dirty="0">
                <a:latin typeface="Trebuchet MS"/>
                <a:cs typeface="Trebuchet MS"/>
              </a:rPr>
              <a:t>mål  </a:t>
            </a:r>
            <a:r>
              <a:rPr sz="1800" spc="50" dirty="0">
                <a:latin typeface="Trebuchet MS"/>
                <a:cs typeface="Trebuchet MS"/>
              </a:rPr>
              <a:t>och </a:t>
            </a:r>
            <a:r>
              <a:rPr sz="1800" spc="-15" dirty="0">
                <a:latin typeface="Trebuchet MS"/>
                <a:cs typeface="Trebuchet MS"/>
              </a:rPr>
              <a:t>strategier. </a:t>
            </a:r>
            <a:r>
              <a:rPr sz="1800" spc="45" dirty="0">
                <a:latin typeface="Trebuchet MS"/>
                <a:cs typeface="Trebuchet MS"/>
              </a:rPr>
              <a:t>Enbart </a:t>
            </a:r>
            <a:r>
              <a:rPr sz="1800" spc="-10" dirty="0">
                <a:latin typeface="Trebuchet MS"/>
                <a:cs typeface="Trebuchet MS"/>
              </a:rPr>
              <a:t>för </a:t>
            </a:r>
            <a:r>
              <a:rPr sz="1800" spc="-120" dirty="0">
                <a:latin typeface="Trebuchet MS"/>
                <a:cs typeface="Trebuchet MS"/>
              </a:rPr>
              <a:t>att </a:t>
            </a:r>
            <a:r>
              <a:rPr sz="1800" spc="20" dirty="0">
                <a:latin typeface="Trebuchet MS"/>
                <a:cs typeface="Trebuchet MS"/>
              </a:rPr>
              <a:t>möjligheten </a:t>
            </a:r>
            <a:r>
              <a:rPr sz="1800" spc="15" dirty="0">
                <a:latin typeface="Trebuchet MS"/>
                <a:cs typeface="Trebuchet MS"/>
              </a:rPr>
              <a:t>finns </a:t>
            </a:r>
            <a:r>
              <a:rPr sz="1800" spc="25" dirty="0">
                <a:latin typeface="Trebuchet MS"/>
                <a:cs typeface="Trebuchet MS"/>
              </a:rPr>
              <a:t>är </a:t>
            </a:r>
            <a:r>
              <a:rPr sz="1800" dirty="0">
                <a:latin typeface="Trebuchet MS"/>
                <a:cs typeface="Trebuchet MS"/>
              </a:rPr>
              <a:t>det  </a:t>
            </a:r>
            <a:r>
              <a:rPr sz="1800" spc="-20" dirty="0">
                <a:latin typeface="Trebuchet MS"/>
                <a:cs typeface="Trebuchet MS"/>
              </a:rPr>
              <a:t>inte</a:t>
            </a:r>
            <a:r>
              <a:rPr sz="1800" spc="-95" dirty="0">
                <a:latin typeface="Trebuchet MS"/>
                <a:cs typeface="Trebuchet MS"/>
              </a:rPr>
              <a:t> </a:t>
            </a:r>
            <a:r>
              <a:rPr sz="1800" spc="20" dirty="0">
                <a:latin typeface="Trebuchet MS"/>
                <a:cs typeface="Trebuchet MS"/>
              </a:rPr>
              <a:t>givet</a:t>
            </a:r>
            <a:r>
              <a:rPr sz="1800" spc="-100" dirty="0">
                <a:latin typeface="Trebuchet MS"/>
                <a:cs typeface="Trebuchet MS"/>
              </a:rPr>
              <a:t> </a:t>
            </a:r>
            <a:r>
              <a:rPr sz="1800" spc="-20" dirty="0">
                <a:latin typeface="Trebuchet MS"/>
                <a:cs typeface="Trebuchet MS"/>
              </a:rPr>
              <a:t>företaget</a:t>
            </a:r>
            <a:r>
              <a:rPr sz="1800" spc="-100" dirty="0">
                <a:latin typeface="Trebuchet MS"/>
                <a:cs typeface="Trebuchet MS"/>
              </a:rPr>
              <a:t> </a:t>
            </a:r>
            <a:r>
              <a:rPr sz="1800" spc="20" dirty="0">
                <a:latin typeface="Trebuchet MS"/>
                <a:cs typeface="Trebuchet MS"/>
              </a:rPr>
              <a:t>vill</a:t>
            </a:r>
            <a:r>
              <a:rPr sz="1800" spc="-100" dirty="0">
                <a:latin typeface="Trebuchet MS"/>
                <a:cs typeface="Trebuchet MS"/>
              </a:rPr>
              <a:t> </a:t>
            </a:r>
            <a:r>
              <a:rPr sz="1800" spc="65" dirty="0">
                <a:latin typeface="Trebuchet MS"/>
                <a:cs typeface="Trebuchet MS"/>
              </a:rPr>
              <a:t>bedriva</a:t>
            </a:r>
            <a:r>
              <a:rPr sz="1800" spc="-100" dirty="0">
                <a:latin typeface="Trebuchet MS"/>
                <a:cs typeface="Trebuchet MS"/>
              </a:rPr>
              <a:t> </a:t>
            </a:r>
            <a:r>
              <a:rPr sz="1800" spc="-35" dirty="0">
                <a:latin typeface="Trebuchet MS"/>
                <a:cs typeface="Trebuchet MS"/>
              </a:rPr>
              <a:t>det.</a:t>
            </a:r>
            <a:endParaRPr sz="1800">
              <a:latin typeface="Trebuchet MS"/>
              <a:cs typeface="Trebuchet MS"/>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10B6F4"/>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10B6F4"/>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10B6F4"/>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10B6F4"/>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10B6F4"/>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10B6F4"/>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10B6F4"/>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10B6F4"/>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10B6F4"/>
              </a:solidFill>
            </a:ln>
          </p:spPr>
          <p:txBody>
            <a:bodyPr wrap="square" lIns="0" tIns="0" rIns="0" bIns="0" rtlCol="0"/>
            <a:lstStyle/>
            <a:p>
              <a:endParaRPr/>
            </a:p>
          </p:txBody>
        </p:sp>
      </p:grpSp>
      <p:sp>
        <p:nvSpPr>
          <p:cNvPr id="19" name="object 19"/>
          <p:cNvSpPr txBox="1">
            <a:spLocks noGrp="1"/>
          </p:cNvSpPr>
          <p:nvPr>
            <p:ph type="title"/>
          </p:nvPr>
        </p:nvSpPr>
        <p:spPr>
          <a:xfrm>
            <a:off x="1104530" y="1529588"/>
            <a:ext cx="2592705" cy="848360"/>
          </a:xfrm>
          <a:prstGeom prst="rect">
            <a:avLst/>
          </a:prstGeom>
        </p:spPr>
        <p:txBody>
          <a:bodyPr vert="horz" wrap="square" lIns="0" tIns="12700" rIns="0" bIns="0" rtlCol="0">
            <a:spAutoFit/>
          </a:bodyPr>
          <a:lstStyle/>
          <a:p>
            <a:pPr marL="12700">
              <a:lnSpc>
                <a:spcPct val="100000"/>
              </a:lnSpc>
              <a:spcBef>
                <a:spcPts val="100"/>
              </a:spcBef>
            </a:pPr>
            <a:r>
              <a:rPr sz="5400" spc="-370" dirty="0">
                <a:solidFill>
                  <a:srgbClr val="10B6F4"/>
                </a:solidFill>
              </a:rPr>
              <a:t>Adressera</a:t>
            </a:r>
            <a:endParaRPr sz="5400"/>
          </a:p>
        </p:txBody>
      </p:sp>
      <p:sp>
        <p:nvSpPr>
          <p:cNvPr id="20" name="object 20"/>
          <p:cNvSpPr txBox="1"/>
          <p:nvPr/>
        </p:nvSpPr>
        <p:spPr>
          <a:xfrm>
            <a:off x="1104530" y="2227579"/>
            <a:ext cx="2466340" cy="1546860"/>
          </a:xfrm>
          <a:prstGeom prst="rect">
            <a:avLst/>
          </a:prstGeom>
        </p:spPr>
        <p:txBody>
          <a:bodyPr vert="horz" wrap="square" lIns="0" tIns="139700" rIns="0" bIns="0" rtlCol="0">
            <a:spAutoFit/>
          </a:bodyPr>
          <a:lstStyle/>
          <a:p>
            <a:pPr marL="12700" marR="12065">
              <a:lnSpc>
                <a:spcPts val="5500"/>
              </a:lnSpc>
              <a:spcBef>
                <a:spcPts val="1100"/>
              </a:spcBef>
            </a:pPr>
            <a:r>
              <a:rPr sz="5400" spc="-420" dirty="0">
                <a:solidFill>
                  <a:srgbClr val="10B6F4"/>
                </a:solidFill>
                <a:latin typeface="Trebuchet MS"/>
                <a:cs typeface="Trebuchet MS"/>
              </a:rPr>
              <a:t>publi</a:t>
            </a:r>
            <a:r>
              <a:rPr sz="5400" spc="-685" dirty="0">
                <a:solidFill>
                  <a:srgbClr val="10B6F4"/>
                </a:solidFill>
                <a:latin typeface="Trebuchet MS"/>
                <a:cs typeface="Trebuchet MS"/>
              </a:rPr>
              <a:t>k</a:t>
            </a:r>
            <a:r>
              <a:rPr sz="5400" spc="-434" dirty="0">
                <a:solidFill>
                  <a:srgbClr val="10B6F4"/>
                </a:solidFill>
                <a:latin typeface="Trebuchet MS"/>
                <a:cs typeface="Trebuchet MS"/>
              </a:rPr>
              <a:t>e</a:t>
            </a:r>
            <a:r>
              <a:rPr sz="5400" spc="-260" dirty="0">
                <a:solidFill>
                  <a:srgbClr val="10B6F4"/>
                </a:solidFill>
                <a:latin typeface="Trebuchet MS"/>
                <a:cs typeface="Trebuchet MS"/>
              </a:rPr>
              <a:t>ns  </a:t>
            </a:r>
            <a:r>
              <a:rPr sz="5400" spc="-275" dirty="0">
                <a:solidFill>
                  <a:srgbClr val="10B6F4"/>
                </a:solidFill>
                <a:latin typeface="Trebuchet MS"/>
                <a:cs typeface="Trebuchet MS"/>
              </a:rPr>
              <a:t>oro</a:t>
            </a:r>
            <a:endParaRPr sz="5400">
              <a:latin typeface="Trebuchet MS"/>
              <a:cs typeface="Trebuchet MS"/>
            </a:endParaRPr>
          </a:p>
        </p:txBody>
      </p:sp>
      <p:sp>
        <p:nvSpPr>
          <p:cNvPr id="21" name="object 21"/>
          <p:cNvSpPr txBox="1">
            <a:spLocks noGrp="1"/>
          </p:cNvSpPr>
          <p:nvPr>
            <p:ph type="body" idx="1"/>
          </p:nvPr>
        </p:nvSpPr>
        <p:spPr>
          <a:prstGeom prst="rect">
            <a:avLst/>
          </a:prstGeom>
        </p:spPr>
        <p:txBody>
          <a:bodyPr vert="horz" wrap="square" lIns="0" tIns="154305" rIns="0" bIns="0" rtlCol="0">
            <a:spAutoFit/>
          </a:bodyPr>
          <a:lstStyle/>
          <a:p>
            <a:pPr marL="4587875" indent="-228600">
              <a:lnSpc>
                <a:spcPct val="100000"/>
              </a:lnSpc>
              <a:spcBef>
                <a:spcPts val="1215"/>
              </a:spcBef>
              <a:buClr>
                <a:srgbClr val="10B6F4"/>
              </a:buClr>
              <a:buSzPct val="111111"/>
              <a:buFont typeface="Wingdings"/>
              <a:buChar char=""/>
              <a:tabLst>
                <a:tab pos="4587875" algn="l"/>
              </a:tabLst>
            </a:pPr>
            <a:r>
              <a:rPr spc="-30" dirty="0"/>
              <a:t>Ta</a:t>
            </a:r>
            <a:r>
              <a:rPr spc="-105" dirty="0"/>
              <a:t> </a:t>
            </a:r>
            <a:r>
              <a:rPr spc="-50" dirty="0"/>
              <a:t>itu</a:t>
            </a:r>
            <a:r>
              <a:rPr spc="-95" dirty="0"/>
              <a:t> </a:t>
            </a:r>
            <a:r>
              <a:rPr spc="80" dirty="0"/>
              <a:t>med</a:t>
            </a:r>
            <a:r>
              <a:rPr spc="-100" dirty="0"/>
              <a:t> </a:t>
            </a:r>
            <a:r>
              <a:rPr spc="55" dirty="0"/>
              <a:t>lyssnarnas</a:t>
            </a:r>
            <a:r>
              <a:rPr spc="-95" dirty="0"/>
              <a:t> </a:t>
            </a:r>
            <a:r>
              <a:rPr spc="35" dirty="0"/>
              <a:t>oro</a:t>
            </a:r>
            <a:r>
              <a:rPr spc="-90" dirty="0"/>
              <a:t> </a:t>
            </a:r>
            <a:r>
              <a:rPr spc="-10" dirty="0"/>
              <a:t>för</a:t>
            </a:r>
            <a:r>
              <a:rPr spc="-100" dirty="0"/>
              <a:t> </a:t>
            </a:r>
            <a:r>
              <a:rPr spc="-120" dirty="0"/>
              <a:t>att</a:t>
            </a:r>
            <a:r>
              <a:rPr spc="-100" dirty="0"/>
              <a:t> </a:t>
            </a:r>
            <a:r>
              <a:rPr spc="40" dirty="0"/>
              <a:t>vinna</a:t>
            </a:r>
            <a:r>
              <a:rPr spc="-105" dirty="0"/>
              <a:t> </a:t>
            </a:r>
            <a:r>
              <a:rPr dirty="0"/>
              <a:t>trovärdighet.</a:t>
            </a:r>
          </a:p>
          <a:p>
            <a:pPr marL="4587875" marR="89535" indent="-228600">
              <a:lnSpc>
                <a:spcPct val="120000"/>
              </a:lnSpc>
              <a:spcBef>
                <a:spcPts val="1010"/>
              </a:spcBef>
              <a:buClr>
                <a:srgbClr val="10B6F4"/>
              </a:buClr>
              <a:buSzPct val="111111"/>
              <a:buFont typeface="Wingdings"/>
              <a:buChar char=""/>
              <a:tabLst>
                <a:tab pos="4587875" algn="l"/>
              </a:tabLst>
            </a:pPr>
            <a:r>
              <a:rPr spc="-5" dirty="0"/>
              <a:t>Till</a:t>
            </a:r>
            <a:r>
              <a:rPr spc="-100" dirty="0"/>
              <a:t> </a:t>
            </a:r>
            <a:r>
              <a:rPr spc="45" dirty="0"/>
              <a:t>exempel</a:t>
            </a:r>
            <a:r>
              <a:rPr spc="-100" dirty="0"/>
              <a:t> </a:t>
            </a:r>
            <a:r>
              <a:rPr spc="65" dirty="0"/>
              <a:t>om</a:t>
            </a:r>
            <a:r>
              <a:rPr spc="-90" dirty="0"/>
              <a:t> </a:t>
            </a:r>
            <a:r>
              <a:rPr spc="45" dirty="0"/>
              <a:t>finanspersonen</a:t>
            </a:r>
            <a:r>
              <a:rPr spc="-95" dirty="0"/>
              <a:t> </a:t>
            </a:r>
            <a:r>
              <a:rPr spc="25" dirty="0"/>
              <a:t>är</a:t>
            </a:r>
            <a:r>
              <a:rPr spc="-95" dirty="0"/>
              <a:t> </a:t>
            </a:r>
            <a:r>
              <a:rPr spc="55" dirty="0"/>
              <a:t>orolig</a:t>
            </a:r>
            <a:r>
              <a:rPr spc="-100" dirty="0"/>
              <a:t> </a:t>
            </a:r>
            <a:r>
              <a:rPr spc="-10" dirty="0"/>
              <a:t>för</a:t>
            </a:r>
            <a:r>
              <a:rPr spc="-100" dirty="0"/>
              <a:t> </a:t>
            </a:r>
            <a:r>
              <a:rPr spc="-120" dirty="0"/>
              <a:t>att</a:t>
            </a:r>
            <a:r>
              <a:rPr spc="-100" dirty="0"/>
              <a:t> </a:t>
            </a:r>
            <a:r>
              <a:rPr spc="5" dirty="0"/>
              <a:t>hålla  </a:t>
            </a:r>
            <a:r>
              <a:rPr spc="-20" dirty="0"/>
              <a:t>utgifter</a:t>
            </a:r>
            <a:r>
              <a:rPr spc="-95" dirty="0"/>
              <a:t> </a:t>
            </a:r>
            <a:r>
              <a:rPr spc="60" dirty="0"/>
              <a:t>under</a:t>
            </a:r>
            <a:r>
              <a:rPr spc="-95" dirty="0"/>
              <a:t> </a:t>
            </a:r>
            <a:r>
              <a:rPr spc="-15" dirty="0"/>
              <a:t>kontroll,</a:t>
            </a:r>
            <a:r>
              <a:rPr spc="-240" dirty="0"/>
              <a:t> </a:t>
            </a:r>
            <a:r>
              <a:rPr spc="25" dirty="0"/>
              <a:t>diskutera</a:t>
            </a:r>
            <a:r>
              <a:rPr spc="-100" dirty="0"/>
              <a:t> </a:t>
            </a:r>
            <a:r>
              <a:rPr spc="-35" dirty="0"/>
              <a:t>utgifter!</a:t>
            </a:r>
          </a:p>
          <a:p>
            <a:pPr marL="4587875" indent="-228600">
              <a:lnSpc>
                <a:spcPct val="100000"/>
              </a:lnSpc>
              <a:spcBef>
                <a:spcPts val="1440"/>
              </a:spcBef>
              <a:buClr>
                <a:srgbClr val="10B6F4"/>
              </a:buClr>
              <a:buSzPct val="111111"/>
              <a:buFont typeface="Wingdings"/>
              <a:buChar char=""/>
              <a:tabLst>
                <a:tab pos="4587875" algn="l"/>
              </a:tabLst>
            </a:pPr>
            <a:r>
              <a:rPr spc="20" dirty="0"/>
              <a:t>Var</a:t>
            </a:r>
            <a:r>
              <a:rPr spc="-100" dirty="0"/>
              <a:t> </a:t>
            </a:r>
            <a:r>
              <a:rPr spc="30" dirty="0"/>
              <a:t>medveten</a:t>
            </a:r>
            <a:r>
              <a:rPr spc="-95" dirty="0"/>
              <a:t> </a:t>
            </a:r>
            <a:r>
              <a:rPr spc="65" dirty="0"/>
              <a:t>om</a:t>
            </a:r>
            <a:r>
              <a:rPr spc="-90" dirty="0"/>
              <a:t> </a:t>
            </a:r>
            <a:r>
              <a:rPr spc="40" dirty="0"/>
              <a:t>olika</a:t>
            </a:r>
            <a:r>
              <a:rPr spc="-105" dirty="0"/>
              <a:t> </a:t>
            </a:r>
            <a:r>
              <a:rPr spc="15" dirty="0"/>
              <a:t>intressenters</a:t>
            </a:r>
            <a:r>
              <a:rPr spc="-100" dirty="0"/>
              <a:t> </a:t>
            </a:r>
            <a:r>
              <a:rPr spc="5" dirty="0"/>
              <a:t>intressen.</a:t>
            </a:r>
          </a:p>
          <a:p>
            <a:pPr marL="4587875" marR="365125" indent="-228600">
              <a:lnSpc>
                <a:spcPct val="120600"/>
              </a:lnSpc>
              <a:spcBef>
                <a:spcPts val="995"/>
              </a:spcBef>
              <a:buClr>
                <a:srgbClr val="10B6F4"/>
              </a:buClr>
              <a:buSzPct val="111111"/>
              <a:buFont typeface="Wingdings"/>
              <a:buChar char=""/>
              <a:tabLst>
                <a:tab pos="4587875" algn="l"/>
              </a:tabLst>
            </a:pPr>
            <a:r>
              <a:rPr spc="75" dirty="0"/>
              <a:t>Undersök</a:t>
            </a:r>
            <a:r>
              <a:rPr spc="-95" dirty="0"/>
              <a:t> </a:t>
            </a:r>
            <a:r>
              <a:rPr spc="65" dirty="0"/>
              <a:t>om</a:t>
            </a:r>
            <a:r>
              <a:rPr spc="-95" dirty="0"/>
              <a:t> </a:t>
            </a:r>
            <a:r>
              <a:rPr dirty="0"/>
              <a:t>det</a:t>
            </a:r>
            <a:r>
              <a:rPr spc="-105" dirty="0"/>
              <a:t> </a:t>
            </a:r>
            <a:r>
              <a:rPr spc="15" dirty="0"/>
              <a:t>finns</a:t>
            </a:r>
            <a:r>
              <a:rPr spc="-95" dirty="0"/>
              <a:t> </a:t>
            </a:r>
            <a:r>
              <a:rPr spc="15" dirty="0"/>
              <a:t>tidigare</a:t>
            </a:r>
            <a:r>
              <a:rPr spc="-95" dirty="0"/>
              <a:t> </a:t>
            </a:r>
            <a:r>
              <a:rPr spc="15" dirty="0"/>
              <a:t>presentationer</a:t>
            </a:r>
            <a:r>
              <a:rPr spc="-100" dirty="0"/>
              <a:t> </a:t>
            </a:r>
            <a:r>
              <a:rPr spc="50" dirty="0"/>
              <a:t>och  </a:t>
            </a:r>
            <a:r>
              <a:rPr spc="-15" dirty="0"/>
              <a:t>resultaten </a:t>
            </a:r>
            <a:r>
              <a:rPr spc="25" dirty="0"/>
              <a:t>av </a:t>
            </a:r>
            <a:r>
              <a:rPr dirty="0"/>
              <a:t>de. </a:t>
            </a:r>
            <a:r>
              <a:rPr spc="45" dirty="0"/>
              <a:t>Finns </a:t>
            </a:r>
            <a:r>
              <a:rPr dirty="0"/>
              <a:t>det </a:t>
            </a:r>
            <a:r>
              <a:rPr spc="5" dirty="0"/>
              <a:t>projekt </a:t>
            </a:r>
            <a:r>
              <a:rPr spc="75" dirty="0"/>
              <a:t>som </a:t>
            </a:r>
            <a:r>
              <a:rPr spc="30" dirty="0"/>
              <a:t>har </a:t>
            </a:r>
            <a:r>
              <a:rPr spc="-70" dirty="0"/>
              <a:t>haft  </a:t>
            </a:r>
            <a:r>
              <a:rPr spc="55" dirty="0"/>
              <a:t>problem</a:t>
            </a:r>
            <a:r>
              <a:rPr spc="-95" dirty="0"/>
              <a:t> </a:t>
            </a:r>
            <a:r>
              <a:rPr spc="70" dirty="0"/>
              <a:t>borde</a:t>
            </a:r>
            <a:r>
              <a:rPr spc="-90" dirty="0"/>
              <a:t> </a:t>
            </a:r>
            <a:r>
              <a:rPr spc="35" dirty="0"/>
              <a:t>man</a:t>
            </a:r>
            <a:r>
              <a:rPr spc="-90" dirty="0"/>
              <a:t> </a:t>
            </a:r>
            <a:r>
              <a:rPr spc="30" dirty="0"/>
              <a:t>ha</a:t>
            </a:r>
            <a:r>
              <a:rPr spc="-100" dirty="0"/>
              <a:t> </a:t>
            </a:r>
            <a:r>
              <a:rPr spc="50" dirty="0"/>
              <a:t>svar</a:t>
            </a:r>
            <a:r>
              <a:rPr spc="-95" dirty="0"/>
              <a:t> </a:t>
            </a:r>
            <a:r>
              <a:rPr spc="65" dirty="0"/>
              <a:t>på</a:t>
            </a:r>
            <a:r>
              <a:rPr spc="-105" dirty="0"/>
              <a:t> </a:t>
            </a:r>
            <a:r>
              <a:rPr spc="25" dirty="0"/>
              <a:t>dem.</a:t>
            </a:r>
          </a:p>
          <a:p>
            <a:pPr marL="4587875" marR="5080" indent="-228600">
              <a:lnSpc>
                <a:spcPct val="120300"/>
              </a:lnSpc>
              <a:spcBef>
                <a:spcPts val="1000"/>
              </a:spcBef>
              <a:buClr>
                <a:srgbClr val="10B6F4"/>
              </a:buClr>
              <a:buSzPct val="111111"/>
              <a:buFont typeface="Wingdings"/>
              <a:buChar char=""/>
              <a:tabLst>
                <a:tab pos="4587875" algn="l"/>
              </a:tabLst>
            </a:pPr>
            <a:r>
              <a:rPr spc="-25" dirty="0"/>
              <a:t>Beslutsfattare</a:t>
            </a:r>
            <a:r>
              <a:rPr spc="-95" dirty="0"/>
              <a:t> </a:t>
            </a:r>
            <a:r>
              <a:rPr spc="55" dirty="0"/>
              <a:t>kan</a:t>
            </a:r>
            <a:r>
              <a:rPr spc="-95" dirty="0"/>
              <a:t> </a:t>
            </a:r>
            <a:r>
              <a:rPr spc="50" dirty="0"/>
              <a:t>förhandsgranska</a:t>
            </a:r>
            <a:r>
              <a:rPr spc="-105" dirty="0"/>
              <a:t> </a:t>
            </a:r>
            <a:r>
              <a:rPr spc="5" dirty="0"/>
              <a:t>presentationen.</a:t>
            </a:r>
            <a:r>
              <a:rPr spc="-310" dirty="0"/>
              <a:t> </a:t>
            </a:r>
            <a:r>
              <a:rPr spc="-30" dirty="0"/>
              <a:t>Ta  </a:t>
            </a:r>
            <a:r>
              <a:rPr spc="80" dirty="0"/>
              <a:t>med </a:t>
            </a:r>
            <a:r>
              <a:rPr spc="50" dirty="0"/>
              <a:t>deras </a:t>
            </a:r>
            <a:r>
              <a:rPr spc="35" dirty="0"/>
              <a:t>rekommendationer </a:t>
            </a:r>
            <a:r>
              <a:rPr spc="10" dirty="0"/>
              <a:t>i </a:t>
            </a:r>
            <a:r>
              <a:rPr spc="5" dirty="0"/>
              <a:t>presentationen. </a:t>
            </a:r>
            <a:r>
              <a:rPr spc="65" dirty="0"/>
              <a:t>När  </a:t>
            </a:r>
            <a:r>
              <a:rPr spc="85" dirty="0"/>
              <a:t>de </a:t>
            </a:r>
            <a:r>
              <a:rPr spc="55" dirty="0"/>
              <a:t>känner </a:t>
            </a:r>
            <a:r>
              <a:rPr spc="85" dirty="0"/>
              <a:t>de </a:t>
            </a:r>
            <a:r>
              <a:rPr spc="30" dirty="0"/>
              <a:t>har </a:t>
            </a:r>
            <a:r>
              <a:rPr spc="-5" dirty="0"/>
              <a:t>varit </a:t>
            </a:r>
            <a:r>
              <a:rPr spc="80" dirty="0"/>
              <a:t>med </a:t>
            </a:r>
            <a:r>
              <a:rPr spc="-120" dirty="0"/>
              <a:t>att </a:t>
            </a:r>
            <a:r>
              <a:rPr spc="70" dirty="0"/>
              <a:t>skapa </a:t>
            </a:r>
            <a:r>
              <a:rPr spc="5" dirty="0"/>
              <a:t>innehållet </a:t>
            </a:r>
            <a:r>
              <a:rPr spc="35" dirty="0"/>
              <a:t>man  </a:t>
            </a:r>
            <a:r>
              <a:rPr spc="20" dirty="0"/>
              <a:t>presenterar</a:t>
            </a:r>
            <a:r>
              <a:rPr spc="-95" dirty="0"/>
              <a:t> </a:t>
            </a:r>
            <a:r>
              <a:rPr spc="55" dirty="0"/>
              <a:t>kan</a:t>
            </a:r>
            <a:r>
              <a:rPr spc="-85" dirty="0"/>
              <a:t> </a:t>
            </a:r>
            <a:r>
              <a:rPr spc="50" dirty="0"/>
              <a:t>deras</a:t>
            </a:r>
            <a:r>
              <a:rPr spc="-90" dirty="0"/>
              <a:t> </a:t>
            </a:r>
            <a:r>
              <a:rPr spc="20" dirty="0"/>
              <a:t>interesse</a:t>
            </a:r>
            <a:r>
              <a:rPr spc="-85" dirty="0"/>
              <a:t> </a:t>
            </a:r>
            <a:r>
              <a:rPr spc="25" dirty="0"/>
              <a:t>av</a:t>
            </a:r>
            <a:r>
              <a:rPr spc="-95" dirty="0"/>
              <a:t> </a:t>
            </a:r>
            <a:r>
              <a:rPr spc="-120" dirty="0"/>
              <a:t>att</a:t>
            </a:r>
            <a:r>
              <a:rPr spc="-95" dirty="0"/>
              <a:t> </a:t>
            </a:r>
            <a:r>
              <a:rPr spc="35" dirty="0"/>
              <a:t>man</a:t>
            </a:r>
            <a:r>
              <a:rPr spc="-85" dirty="0"/>
              <a:t> </a:t>
            </a:r>
            <a:r>
              <a:rPr spc="75" dirty="0"/>
              <a:t>ska</a:t>
            </a:r>
            <a:r>
              <a:rPr spc="-95" dirty="0"/>
              <a:t> </a:t>
            </a:r>
            <a:r>
              <a:rPr spc="55" dirty="0"/>
              <a:t>lyckas  </a:t>
            </a:r>
            <a:r>
              <a:rPr spc="30" dirty="0"/>
              <a:t>ökas.</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10B6F4"/>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10B6F4"/>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10B6F4"/>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10B6F4"/>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10B6F4"/>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10B6F4"/>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10B6F4"/>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10B6F4"/>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10B6F4"/>
              </a:solidFill>
            </a:ln>
          </p:spPr>
          <p:txBody>
            <a:bodyPr wrap="square" lIns="0" tIns="0" rIns="0" bIns="0" rtlCol="0"/>
            <a:lstStyle/>
            <a:p>
              <a:endParaRPr/>
            </a:p>
          </p:txBody>
        </p:sp>
      </p:grpSp>
      <p:sp>
        <p:nvSpPr>
          <p:cNvPr id="19" name="object 19"/>
          <p:cNvSpPr txBox="1"/>
          <p:nvPr/>
        </p:nvSpPr>
        <p:spPr>
          <a:xfrm>
            <a:off x="1104530" y="1540765"/>
            <a:ext cx="2132330" cy="787400"/>
          </a:xfrm>
          <a:prstGeom prst="rect">
            <a:avLst/>
          </a:prstGeom>
        </p:spPr>
        <p:txBody>
          <a:bodyPr vert="horz" wrap="square" lIns="0" tIns="12700" rIns="0" bIns="0" rtlCol="0">
            <a:spAutoFit/>
          </a:bodyPr>
          <a:lstStyle/>
          <a:p>
            <a:pPr marL="12700">
              <a:lnSpc>
                <a:spcPct val="100000"/>
              </a:lnSpc>
              <a:spcBef>
                <a:spcPts val="100"/>
              </a:spcBef>
            </a:pPr>
            <a:r>
              <a:rPr sz="5000" spc="-445" dirty="0">
                <a:solidFill>
                  <a:srgbClr val="10B6F4"/>
                </a:solidFill>
                <a:latin typeface="Trebuchet MS"/>
                <a:cs typeface="Trebuchet MS"/>
              </a:rPr>
              <a:t>Hitta</a:t>
            </a:r>
            <a:r>
              <a:rPr sz="5000" spc="-770" dirty="0">
                <a:solidFill>
                  <a:srgbClr val="10B6F4"/>
                </a:solidFill>
                <a:latin typeface="Trebuchet MS"/>
                <a:cs typeface="Trebuchet MS"/>
              </a:rPr>
              <a:t> </a:t>
            </a:r>
            <a:r>
              <a:rPr sz="5000" spc="-465" dirty="0">
                <a:solidFill>
                  <a:srgbClr val="10B6F4"/>
                </a:solidFill>
                <a:latin typeface="Trebuchet MS"/>
                <a:cs typeface="Trebuchet MS"/>
              </a:rPr>
              <a:t>rätt</a:t>
            </a:r>
            <a:endParaRPr sz="5000">
              <a:latin typeface="Trebuchet MS"/>
              <a:cs typeface="Trebuchet MS"/>
            </a:endParaRPr>
          </a:p>
        </p:txBody>
      </p:sp>
      <p:sp>
        <p:nvSpPr>
          <p:cNvPr id="20" name="object 20"/>
          <p:cNvSpPr txBox="1"/>
          <p:nvPr/>
        </p:nvSpPr>
        <p:spPr>
          <a:xfrm>
            <a:off x="1104530" y="2189988"/>
            <a:ext cx="3244215" cy="1433830"/>
          </a:xfrm>
          <a:prstGeom prst="rect">
            <a:avLst/>
          </a:prstGeom>
        </p:spPr>
        <p:txBody>
          <a:bodyPr vert="horz" wrap="square" lIns="0" tIns="130175" rIns="0" bIns="0" rtlCol="0">
            <a:spAutoFit/>
          </a:bodyPr>
          <a:lstStyle/>
          <a:p>
            <a:pPr marL="12700" marR="5080">
              <a:lnSpc>
                <a:spcPts val="5090"/>
              </a:lnSpc>
              <a:spcBef>
                <a:spcPts val="1025"/>
              </a:spcBef>
            </a:pPr>
            <a:r>
              <a:rPr sz="5000" spc="-345" dirty="0">
                <a:solidFill>
                  <a:srgbClr val="10B6F4"/>
                </a:solidFill>
                <a:latin typeface="Trebuchet MS"/>
                <a:cs typeface="Trebuchet MS"/>
              </a:rPr>
              <a:t>medium </a:t>
            </a:r>
            <a:r>
              <a:rPr sz="5000" spc="-355" dirty="0">
                <a:solidFill>
                  <a:srgbClr val="10B6F4"/>
                </a:solidFill>
                <a:latin typeface="Trebuchet MS"/>
                <a:cs typeface="Trebuchet MS"/>
              </a:rPr>
              <a:t>för  </a:t>
            </a:r>
            <a:r>
              <a:rPr sz="5000" spc="-434" dirty="0">
                <a:solidFill>
                  <a:srgbClr val="10B6F4"/>
                </a:solidFill>
                <a:latin typeface="Trebuchet MS"/>
                <a:cs typeface="Trebuchet MS"/>
              </a:rPr>
              <a:t>m</a:t>
            </a:r>
            <a:r>
              <a:rPr sz="5000" spc="-330" dirty="0">
                <a:solidFill>
                  <a:srgbClr val="10B6F4"/>
                </a:solidFill>
                <a:latin typeface="Trebuchet MS"/>
                <a:cs typeface="Trebuchet MS"/>
              </a:rPr>
              <a:t>e</a:t>
            </a:r>
            <a:r>
              <a:rPr sz="5000" spc="-340" dirty="0">
                <a:solidFill>
                  <a:srgbClr val="10B6F4"/>
                </a:solidFill>
                <a:latin typeface="Trebuchet MS"/>
                <a:cs typeface="Trebuchet MS"/>
              </a:rPr>
              <a:t>dd</a:t>
            </a:r>
            <a:r>
              <a:rPr sz="5000" spc="-409" dirty="0">
                <a:solidFill>
                  <a:srgbClr val="10B6F4"/>
                </a:solidFill>
                <a:latin typeface="Trebuchet MS"/>
                <a:cs typeface="Trebuchet MS"/>
              </a:rPr>
              <a:t>e</a:t>
            </a:r>
            <a:r>
              <a:rPr sz="5000" spc="-390" dirty="0">
                <a:solidFill>
                  <a:srgbClr val="10B6F4"/>
                </a:solidFill>
                <a:latin typeface="Trebuchet MS"/>
                <a:cs typeface="Trebuchet MS"/>
              </a:rPr>
              <a:t>la</a:t>
            </a:r>
            <a:r>
              <a:rPr sz="5000" spc="-465" dirty="0">
                <a:solidFill>
                  <a:srgbClr val="10B6F4"/>
                </a:solidFill>
                <a:latin typeface="Trebuchet MS"/>
                <a:cs typeface="Trebuchet MS"/>
              </a:rPr>
              <a:t>n</a:t>
            </a:r>
            <a:r>
              <a:rPr sz="5000" spc="-340" dirty="0">
                <a:solidFill>
                  <a:srgbClr val="10B6F4"/>
                </a:solidFill>
                <a:latin typeface="Trebuchet MS"/>
                <a:cs typeface="Trebuchet MS"/>
              </a:rPr>
              <a:t>d</a:t>
            </a:r>
            <a:r>
              <a:rPr sz="5000" spc="-434" dirty="0">
                <a:solidFill>
                  <a:srgbClr val="10B6F4"/>
                </a:solidFill>
                <a:latin typeface="Trebuchet MS"/>
                <a:cs typeface="Trebuchet MS"/>
              </a:rPr>
              <a:t>e</a:t>
            </a:r>
            <a:r>
              <a:rPr sz="5000" spc="-340" dirty="0">
                <a:solidFill>
                  <a:srgbClr val="10B6F4"/>
                </a:solidFill>
                <a:latin typeface="Trebuchet MS"/>
                <a:cs typeface="Trebuchet MS"/>
              </a:rPr>
              <a:t>t</a:t>
            </a:r>
            <a:endParaRPr sz="5000">
              <a:latin typeface="Trebuchet MS"/>
              <a:cs typeface="Trebuchet MS"/>
            </a:endParaRPr>
          </a:p>
        </p:txBody>
      </p:sp>
      <p:sp>
        <p:nvSpPr>
          <p:cNvPr id="21" name="object 21"/>
          <p:cNvSpPr txBox="1"/>
          <p:nvPr/>
        </p:nvSpPr>
        <p:spPr>
          <a:xfrm>
            <a:off x="5318505" y="1468627"/>
            <a:ext cx="5934075" cy="3719829"/>
          </a:xfrm>
          <a:prstGeom prst="rect">
            <a:avLst/>
          </a:prstGeom>
        </p:spPr>
        <p:txBody>
          <a:bodyPr vert="horz" wrap="square" lIns="0" tIns="12700" rIns="0" bIns="0" rtlCol="0">
            <a:spAutoFit/>
          </a:bodyPr>
          <a:lstStyle/>
          <a:p>
            <a:pPr marL="241300" marR="676275" indent="-228600">
              <a:lnSpc>
                <a:spcPct val="120000"/>
              </a:lnSpc>
              <a:spcBef>
                <a:spcPts val="100"/>
              </a:spcBef>
              <a:buClr>
                <a:srgbClr val="10B6F4"/>
              </a:buClr>
              <a:buSzPct val="111111"/>
              <a:buFont typeface="Wingdings"/>
              <a:buChar char=""/>
              <a:tabLst>
                <a:tab pos="241300" algn="l"/>
              </a:tabLst>
            </a:pPr>
            <a:r>
              <a:rPr sz="1800" spc="70" dirty="0">
                <a:latin typeface="Trebuchet MS"/>
                <a:cs typeface="Trebuchet MS"/>
              </a:rPr>
              <a:t>Väl</a:t>
            </a:r>
            <a:r>
              <a:rPr sz="1800" spc="-100" dirty="0">
                <a:latin typeface="Trebuchet MS"/>
                <a:cs typeface="Trebuchet MS"/>
              </a:rPr>
              <a:t> </a:t>
            </a:r>
            <a:r>
              <a:rPr sz="1800" spc="30" dirty="0">
                <a:latin typeface="Trebuchet MS"/>
                <a:cs typeface="Trebuchet MS"/>
              </a:rPr>
              <a:t>presenterad</a:t>
            </a:r>
            <a:r>
              <a:rPr sz="1800" spc="-100" dirty="0">
                <a:latin typeface="Trebuchet MS"/>
                <a:cs typeface="Trebuchet MS"/>
              </a:rPr>
              <a:t> </a:t>
            </a:r>
            <a:r>
              <a:rPr sz="1800" spc="-15" dirty="0">
                <a:latin typeface="Trebuchet MS"/>
                <a:cs typeface="Trebuchet MS"/>
              </a:rPr>
              <a:t>data</a:t>
            </a:r>
            <a:r>
              <a:rPr sz="1800" spc="-105" dirty="0">
                <a:latin typeface="Trebuchet MS"/>
                <a:cs typeface="Trebuchet MS"/>
              </a:rPr>
              <a:t> </a:t>
            </a:r>
            <a:r>
              <a:rPr sz="1800" spc="55" dirty="0">
                <a:latin typeface="Trebuchet MS"/>
                <a:cs typeface="Trebuchet MS"/>
              </a:rPr>
              <a:t>kan</a:t>
            </a:r>
            <a:r>
              <a:rPr sz="1800" spc="-90" dirty="0">
                <a:latin typeface="Trebuchet MS"/>
                <a:cs typeface="Trebuchet MS"/>
              </a:rPr>
              <a:t> </a:t>
            </a:r>
            <a:r>
              <a:rPr sz="1800" spc="75" dirty="0">
                <a:latin typeface="Trebuchet MS"/>
                <a:cs typeface="Trebuchet MS"/>
              </a:rPr>
              <a:t>göra</a:t>
            </a:r>
            <a:r>
              <a:rPr sz="1800" spc="-105" dirty="0">
                <a:latin typeface="Trebuchet MS"/>
                <a:cs typeface="Trebuchet MS"/>
              </a:rPr>
              <a:t> </a:t>
            </a:r>
            <a:r>
              <a:rPr sz="1800" spc="60" dirty="0">
                <a:latin typeface="Trebuchet MS"/>
                <a:cs typeface="Trebuchet MS"/>
              </a:rPr>
              <a:t>underverk</a:t>
            </a:r>
            <a:r>
              <a:rPr sz="1800" spc="-95" dirty="0">
                <a:latin typeface="Trebuchet MS"/>
                <a:cs typeface="Trebuchet MS"/>
              </a:rPr>
              <a:t> </a:t>
            </a:r>
            <a:r>
              <a:rPr sz="1800" spc="-10" dirty="0">
                <a:latin typeface="Trebuchet MS"/>
                <a:cs typeface="Trebuchet MS"/>
              </a:rPr>
              <a:t>för</a:t>
            </a:r>
            <a:r>
              <a:rPr sz="1800" spc="-100" dirty="0">
                <a:latin typeface="Trebuchet MS"/>
                <a:cs typeface="Trebuchet MS"/>
              </a:rPr>
              <a:t> </a:t>
            </a:r>
            <a:r>
              <a:rPr sz="1800" spc="-120" dirty="0">
                <a:latin typeface="Trebuchet MS"/>
                <a:cs typeface="Trebuchet MS"/>
              </a:rPr>
              <a:t>att  </a:t>
            </a:r>
            <a:r>
              <a:rPr sz="1800" spc="5" dirty="0">
                <a:latin typeface="Trebuchet MS"/>
                <a:cs typeface="Trebuchet MS"/>
              </a:rPr>
              <a:t>övertala </a:t>
            </a:r>
            <a:r>
              <a:rPr sz="1800" spc="50" dirty="0">
                <a:latin typeface="Trebuchet MS"/>
                <a:cs typeface="Trebuchet MS"/>
              </a:rPr>
              <a:t>en</a:t>
            </a:r>
            <a:r>
              <a:rPr sz="1800" spc="-200" dirty="0">
                <a:latin typeface="Trebuchet MS"/>
                <a:cs typeface="Trebuchet MS"/>
              </a:rPr>
              <a:t> </a:t>
            </a:r>
            <a:r>
              <a:rPr sz="1800" spc="35" dirty="0">
                <a:latin typeface="Trebuchet MS"/>
                <a:cs typeface="Trebuchet MS"/>
              </a:rPr>
              <a:t>publik.</a:t>
            </a:r>
            <a:endParaRPr sz="1800">
              <a:latin typeface="Trebuchet MS"/>
              <a:cs typeface="Trebuchet MS"/>
            </a:endParaRPr>
          </a:p>
          <a:p>
            <a:pPr marL="241300" marR="574675" indent="-228600">
              <a:lnSpc>
                <a:spcPct val="121100"/>
              </a:lnSpc>
              <a:spcBef>
                <a:spcPts val="985"/>
              </a:spcBef>
              <a:buClr>
                <a:srgbClr val="10B6F4"/>
              </a:buClr>
              <a:buSzPct val="111111"/>
              <a:buFont typeface="Wingdings"/>
              <a:buChar char=""/>
              <a:tabLst>
                <a:tab pos="241300" algn="l"/>
              </a:tabLst>
            </a:pPr>
            <a:r>
              <a:rPr sz="1800" spc="70" dirty="0">
                <a:latin typeface="Trebuchet MS"/>
                <a:cs typeface="Trebuchet MS"/>
              </a:rPr>
              <a:t>Överväldigande</a:t>
            </a:r>
            <a:r>
              <a:rPr sz="1800" spc="-90" dirty="0">
                <a:latin typeface="Trebuchet MS"/>
                <a:cs typeface="Trebuchet MS"/>
              </a:rPr>
              <a:t> </a:t>
            </a:r>
            <a:r>
              <a:rPr sz="1800" spc="60" dirty="0">
                <a:latin typeface="Trebuchet MS"/>
                <a:cs typeface="Trebuchet MS"/>
              </a:rPr>
              <a:t>bilder</a:t>
            </a:r>
            <a:r>
              <a:rPr sz="1800" spc="-90" dirty="0">
                <a:latin typeface="Trebuchet MS"/>
                <a:cs typeface="Trebuchet MS"/>
              </a:rPr>
              <a:t> </a:t>
            </a:r>
            <a:r>
              <a:rPr sz="1800" spc="50" dirty="0">
                <a:latin typeface="Trebuchet MS"/>
                <a:cs typeface="Trebuchet MS"/>
              </a:rPr>
              <a:t>och</a:t>
            </a:r>
            <a:r>
              <a:rPr sz="1800" spc="-90" dirty="0">
                <a:latin typeface="Trebuchet MS"/>
                <a:cs typeface="Trebuchet MS"/>
              </a:rPr>
              <a:t> </a:t>
            </a:r>
            <a:r>
              <a:rPr sz="1800" spc="75" dirty="0">
                <a:latin typeface="Trebuchet MS"/>
                <a:cs typeface="Trebuchet MS"/>
              </a:rPr>
              <a:t>onödiga</a:t>
            </a:r>
            <a:r>
              <a:rPr sz="1800" spc="-95" dirty="0">
                <a:latin typeface="Trebuchet MS"/>
                <a:cs typeface="Trebuchet MS"/>
              </a:rPr>
              <a:t> </a:t>
            </a:r>
            <a:r>
              <a:rPr sz="1800" spc="-10" dirty="0">
                <a:latin typeface="Trebuchet MS"/>
                <a:cs typeface="Trebuchet MS"/>
              </a:rPr>
              <a:t>detaljer</a:t>
            </a:r>
            <a:r>
              <a:rPr sz="1800" spc="-90" dirty="0">
                <a:latin typeface="Trebuchet MS"/>
                <a:cs typeface="Trebuchet MS"/>
              </a:rPr>
              <a:t> </a:t>
            </a:r>
            <a:r>
              <a:rPr sz="1800" spc="55" dirty="0">
                <a:latin typeface="Trebuchet MS"/>
                <a:cs typeface="Trebuchet MS"/>
              </a:rPr>
              <a:t>kan  </a:t>
            </a:r>
            <a:r>
              <a:rPr sz="1800" spc="-55" dirty="0">
                <a:latin typeface="Trebuchet MS"/>
                <a:cs typeface="Trebuchet MS"/>
              </a:rPr>
              <a:t>tröttna</a:t>
            </a:r>
            <a:r>
              <a:rPr sz="1800" spc="-105" dirty="0">
                <a:latin typeface="Trebuchet MS"/>
                <a:cs typeface="Trebuchet MS"/>
              </a:rPr>
              <a:t> </a:t>
            </a:r>
            <a:r>
              <a:rPr sz="1800" spc="30" dirty="0">
                <a:latin typeface="Trebuchet MS"/>
                <a:cs typeface="Trebuchet MS"/>
              </a:rPr>
              <a:t>publiken.</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40" dirty="0">
                <a:latin typeface="Trebuchet MS"/>
                <a:cs typeface="Trebuchet MS"/>
              </a:rPr>
              <a:t>Tänk</a:t>
            </a:r>
            <a:r>
              <a:rPr sz="1800" spc="-95" dirty="0">
                <a:latin typeface="Trebuchet MS"/>
                <a:cs typeface="Trebuchet MS"/>
              </a:rPr>
              <a:t> </a:t>
            </a:r>
            <a:r>
              <a:rPr sz="1800" spc="50" dirty="0">
                <a:latin typeface="Trebuchet MS"/>
                <a:cs typeface="Trebuchet MS"/>
              </a:rPr>
              <a:t>noggrant</a:t>
            </a:r>
            <a:r>
              <a:rPr sz="1800" spc="-100" dirty="0">
                <a:latin typeface="Trebuchet MS"/>
                <a:cs typeface="Trebuchet MS"/>
              </a:rPr>
              <a:t> </a:t>
            </a:r>
            <a:r>
              <a:rPr sz="1800" spc="65" dirty="0">
                <a:latin typeface="Trebuchet MS"/>
                <a:cs typeface="Trebuchet MS"/>
              </a:rPr>
              <a:t>på</a:t>
            </a:r>
            <a:r>
              <a:rPr sz="1800" spc="-100" dirty="0">
                <a:latin typeface="Trebuchet MS"/>
                <a:cs typeface="Trebuchet MS"/>
              </a:rPr>
              <a:t> </a:t>
            </a:r>
            <a:r>
              <a:rPr sz="1800" spc="55" dirty="0">
                <a:latin typeface="Trebuchet MS"/>
                <a:cs typeface="Trebuchet MS"/>
              </a:rPr>
              <a:t>budskapet</a:t>
            </a:r>
            <a:r>
              <a:rPr sz="1800" spc="-100" dirty="0">
                <a:latin typeface="Trebuchet MS"/>
                <a:cs typeface="Trebuchet MS"/>
              </a:rPr>
              <a:t> </a:t>
            </a:r>
            <a:r>
              <a:rPr sz="1800" spc="75" dirty="0">
                <a:latin typeface="Trebuchet MS"/>
                <a:cs typeface="Trebuchet MS"/>
              </a:rPr>
              <a:t>som</a:t>
            </a:r>
            <a:r>
              <a:rPr sz="1800" spc="-90" dirty="0">
                <a:latin typeface="Trebuchet MS"/>
                <a:cs typeface="Trebuchet MS"/>
              </a:rPr>
              <a:t> </a:t>
            </a:r>
            <a:r>
              <a:rPr sz="1800" spc="75" dirty="0">
                <a:latin typeface="Trebuchet MS"/>
                <a:cs typeface="Trebuchet MS"/>
              </a:rPr>
              <a:t>ska</a:t>
            </a:r>
            <a:r>
              <a:rPr sz="1800" spc="-100" dirty="0">
                <a:latin typeface="Trebuchet MS"/>
                <a:cs typeface="Trebuchet MS"/>
              </a:rPr>
              <a:t> </a:t>
            </a:r>
            <a:r>
              <a:rPr sz="1800" spc="15" dirty="0">
                <a:latin typeface="Trebuchet MS"/>
                <a:cs typeface="Trebuchet MS"/>
              </a:rPr>
              <a:t>förmedlas:</a:t>
            </a:r>
            <a:endParaRPr sz="1800">
              <a:latin typeface="Trebuchet MS"/>
              <a:cs typeface="Trebuchet MS"/>
            </a:endParaRPr>
          </a:p>
          <a:p>
            <a:pPr marL="698500" marR="727710" lvl="1" indent="-228600">
              <a:lnSpc>
                <a:spcPct val="120000"/>
              </a:lnSpc>
              <a:spcBef>
                <a:spcPts val="535"/>
              </a:spcBef>
              <a:buClr>
                <a:srgbClr val="10B6F4"/>
              </a:buClr>
              <a:buSzPct val="112500"/>
              <a:buFont typeface="Wingdings"/>
              <a:buChar char=""/>
              <a:tabLst>
                <a:tab pos="698500" algn="l"/>
              </a:tabLst>
            </a:pPr>
            <a:r>
              <a:rPr sz="1600" spc="45" dirty="0">
                <a:latin typeface="Trebuchet MS"/>
                <a:cs typeface="Trebuchet MS"/>
              </a:rPr>
              <a:t>Förmedlas</a:t>
            </a:r>
            <a:r>
              <a:rPr sz="1600" spc="-90" dirty="0">
                <a:latin typeface="Trebuchet MS"/>
                <a:cs typeface="Trebuchet MS"/>
              </a:rPr>
              <a:t> </a:t>
            </a:r>
            <a:r>
              <a:rPr sz="1600" spc="50" dirty="0">
                <a:latin typeface="Trebuchet MS"/>
                <a:cs typeface="Trebuchet MS"/>
              </a:rPr>
              <a:t>budskapet</a:t>
            </a:r>
            <a:r>
              <a:rPr sz="1600" spc="-90" dirty="0">
                <a:latin typeface="Trebuchet MS"/>
                <a:cs typeface="Trebuchet MS"/>
              </a:rPr>
              <a:t> </a:t>
            </a:r>
            <a:r>
              <a:rPr sz="1600" spc="20" dirty="0">
                <a:latin typeface="Trebuchet MS"/>
                <a:cs typeface="Trebuchet MS"/>
              </a:rPr>
              <a:t>bäst</a:t>
            </a:r>
            <a:r>
              <a:rPr sz="1600" spc="-90" dirty="0">
                <a:latin typeface="Trebuchet MS"/>
                <a:cs typeface="Trebuchet MS"/>
              </a:rPr>
              <a:t> </a:t>
            </a:r>
            <a:r>
              <a:rPr sz="1600" spc="65" dirty="0">
                <a:latin typeface="Trebuchet MS"/>
                <a:cs typeface="Trebuchet MS"/>
              </a:rPr>
              <a:t>genom</a:t>
            </a:r>
            <a:r>
              <a:rPr sz="1600" spc="-85" dirty="0">
                <a:latin typeface="Trebuchet MS"/>
                <a:cs typeface="Trebuchet MS"/>
              </a:rPr>
              <a:t> </a:t>
            </a:r>
            <a:r>
              <a:rPr sz="1600" spc="55" dirty="0">
                <a:latin typeface="Trebuchet MS"/>
                <a:cs typeface="Trebuchet MS"/>
              </a:rPr>
              <a:t>diagram</a:t>
            </a:r>
            <a:r>
              <a:rPr sz="1600" spc="-90" dirty="0">
                <a:latin typeface="Trebuchet MS"/>
                <a:cs typeface="Trebuchet MS"/>
              </a:rPr>
              <a:t> </a:t>
            </a:r>
            <a:r>
              <a:rPr sz="1600" spc="20" dirty="0">
                <a:latin typeface="Trebuchet MS"/>
                <a:cs typeface="Trebuchet MS"/>
              </a:rPr>
              <a:t>eller  </a:t>
            </a:r>
            <a:r>
              <a:rPr sz="1600" spc="25" dirty="0">
                <a:latin typeface="Trebuchet MS"/>
                <a:cs typeface="Trebuchet MS"/>
              </a:rPr>
              <a:t>tabeller?</a:t>
            </a:r>
            <a:endParaRPr sz="1600">
              <a:latin typeface="Trebuchet MS"/>
              <a:cs typeface="Trebuchet MS"/>
            </a:endParaRPr>
          </a:p>
          <a:p>
            <a:pPr marL="698500" lvl="1" indent="-228600">
              <a:lnSpc>
                <a:spcPct val="100000"/>
              </a:lnSpc>
              <a:spcBef>
                <a:spcPts val="885"/>
              </a:spcBef>
              <a:buClr>
                <a:srgbClr val="10B6F4"/>
              </a:buClr>
              <a:buSzPct val="112500"/>
              <a:buFont typeface="Wingdings"/>
              <a:buChar char=""/>
              <a:tabLst>
                <a:tab pos="698500" algn="l"/>
              </a:tabLst>
            </a:pPr>
            <a:r>
              <a:rPr sz="1600" spc="45" dirty="0">
                <a:latin typeface="Trebuchet MS"/>
                <a:cs typeface="Trebuchet MS"/>
              </a:rPr>
              <a:t>Vill</a:t>
            </a:r>
            <a:r>
              <a:rPr sz="1600" spc="-95" dirty="0">
                <a:latin typeface="Trebuchet MS"/>
                <a:cs typeface="Trebuchet MS"/>
              </a:rPr>
              <a:t> </a:t>
            </a:r>
            <a:r>
              <a:rPr sz="1600" spc="35" dirty="0">
                <a:latin typeface="Trebuchet MS"/>
                <a:cs typeface="Trebuchet MS"/>
              </a:rPr>
              <a:t>man</a:t>
            </a:r>
            <a:r>
              <a:rPr sz="1600" spc="-90" dirty="0">
                <a:latin typeface="Trebuchet MS"/>
                <a:cs typeface="Trebuchet MS"/>
              </a:rPr>
              <a:t> </a:t>
            </a:r>
            <a:r>
              <a:rPr sz="1600" spc="55" dirty="0">
                <a:latin typeface="Trebuchet MS"/>
                <a:cs typeface="Trebuchet MS"/>
              </a:rPr>
              <a:t>skicka</a:t>
            </a:r>
            <a:r>
              <a:rPr sz="1600" spc="-85" dirty="0">
                <a:latin typeface="Trebuchet MS"/>
                <a:cs typeface="Trebuchet MS"/>
              </a:rPr>
              <a:t> </a:t>
            </a:r>
            <a:r>
              <a:rPr sz="1600" spc="-65" dirty="0">
                <a:latin typeface="Trebuchet MS"/>
                <a:cs typeface="Trebuchet MS"/>
              </a:rPr>
              <a:t>ut</a:t>
            </a:r>
            <a:r>
              <a:rPr sz="1600" spc="-85" dirty="0">
                <a:latin typeface="Trebuchet MS"/>
                <a:cs typeface="Trebuchet MS"/>
              </a:rPr>
              <a:t> </a:t>
            </a:r>
            <a:r>
              <a:rPr sz="1600" spc="30" dirty="0">
                <a:latin typeface="Trebuchet MS"/>
                <a:cs typeface="Trebuchet MS"/>
              </a:rPr>
              <a:t>dokument</a:t>
            </a:r>
            <a:r>
              <a:rPr sz="1600" spc="-80" dirty="0">
                <a:latin typeface="Trebuchet MS"/>
                <a:cs typeface="Trebuchet MS"/>
              </a:rPr>
              <a:t> </a:t>
            </a:r>
            <a:r>
              <a:rPr sz="1600" spc="65" dirty="0">
                <a:latin typeface="Trebuchet MS"/>
                <a:cs typeface="Trebuchet MS"/>
              </a:rPr>
              <a:t>som</a:t>
            </a:r>
            <a:r>
              <a:rPr sz="1600" spc="-80" dirty="0">
                <a:latin typeface="Trebuchet MS"/>
                <a:cs typeface="Trebuchet MS"/>
              </a:rPr>
              <a:t> </a:t>
            </a:r>
            <a:r>
              <a:rPr sz="1600" spc="50" dirty="0">
                <a:latin typeface="Trebuchet MS"/>
                <a:cs typeface="Trebuchet MS"/>
              </a:rPr>
              <a:t>kan</a:t>
            </a:r>
            <a:r>
              <a:rPr sz="1600" spc="-90" dirty="0">
                <a:latin typeface="Trebuchet MS"/>
                <a:cs typeface="Trebuchet MS"/>
              </a:rPr>
              <a:t> </a:t>
            </a:r>
            <a:r>
              <a:rPr sz="1600" spc="65" dirty="0">
                <a:latin typeface="Trebuchet MS"/>
                <a:cs typeface="Trebuchet MS"/>
              </a:rPr>
              <a:t>granskas</a:t>
            </a:r>
            <a:r>
              <a:rPr sz="1600" spc="-85" dirty="0">
                <a:latin typeface="Trebuchet MS"/>
                <a:cs typeface="Trebuchet MS"/>
              </a:rPr>
              <a:t> </a:t>
            </a:r>
            <a:r>
              <a:rPr sz="1600" spc="10" dirty="0">
                <a:latin typeface="Trebuchet MS"/>
                <a:cs typeface="Trebuchet MS"/>
              </a:rPr>
              <a:t>i</a:t>
            </a:r>
            <a:r>
              <a:rPr sz="1600" spc="-90" dirty="0">
                <a:latin typeface="Trebuchet MS"/>
                <a:cs typeface="Trebuchet MS"/>
              </a:rPr>
              <a:t> </a:t>
            </a:r>
            <a:r>
              <a:rPr sz="1600" spc="60" dirty="0">
                <a:latin typeface="Trebuchet MS"/>
                <a:cs typeface="Trebuchet MS"/>
              </a:rPr>
              <a:t>förväg?</a:t>
            </a:r>
            <a:endParaRPr sz="1600">
              <a:latin typeface="Trebuchet MS"/>
              <a:cs typeface="Trebuchet MS"/>
            </a:endParaRPr>
          </a:p>
          <a:p>
            <a:pPr marL="241300" marR="247650" indent="-228600">
              <a:lnSpc>
                <a:spcPct val="120000"/>
              </a:lnSpc>
              <a:spcBef>
                <a:spcPts val="955"/>
              </a:spcBef>
              <a:buClr>
                <a:srgbClr val="10B6F4"/>
              </a:buClr>
              <a:buSzPct val="111111"/>
              <a:buFont typeface="Wingdings"/>
              <a:buChar char=""/>
              <a:tabLst>
                <a:tab pos="241300" algn="l"/>
              </a:tabLst>
            </a:pPr>
            <a:r>
              <a:rPr sz="1800" spc="45" dirty="0">
                <a:latin typeface="Trebuchet MS"/>
                <a:cs typeface="Trebuchet MS"/>
              </a:rPr>
              <a:t>Har</a:t>
            </a:r>
            <a:r>
              <a:rPr sz="1800" spc="-95" dirty="0">
                <a:latin typeface="Trebuchet MS"/>
                <a:cs typeface="Trebuchet MS"/>
              </a:rPr>
              <a:t> </a:t>
            </a:r>
            <a:r>
              <a:rPr sz="1800" spc="35" dirty="0">
                <a:latin typeface="Trebuchet MS"/>
                <a:cs typeface="Trebuchet MS"/>
              </a:rPr>
              <a:t>man</a:t>
            </a:r>
            <a:r>
              <a:rPr sz="1800" spc="-90" dirty="0">
                <a:latin typeface="Trebuchet MS"/>
                <a:cs typeface="Trebuchet MS"/>
              </a:rPr>
              <a:t> </a:t>
            </a:r>
            <a:r>
              <a:rPr sz="1800" spc="50" dirty="0">
                <a:latin typeface="Trebuchet MS"/>
                <a:cs typeface="Trebuchet MS"/>
              </a:rPr>
              <a:t>en</a:t>
            </a:r>
            <a:r>
              <a:rPr sz="1800" spc="-90" dirty="0">
                <a:latin typeface="Trebuchet MS"/>
                <a:cs typeface="Trebuchet MS"/>
              </a:rPr>
              <a:t> </a:t>
            </a:r>
            <a:r>
              <a:rPr sz="1800" spc="5" dirty="0">
                <a:latin typeface="Trebuchet MS"/>
                <a:cs typeface="Trebuchet MS"/>
              </a:rPr>
              <a:t>presentation</a:t>
            </a:r>
            <a:r>
              <a:rPr sz="1800" spc="-90" dirty="0">
                <a:latin typeface="Trebuchet MS"/>
                <a:cs typeface="Trebuchet MS"/>
              </a:rPr>
              <a:t> </a:t>
            </a:r>
            <a:r>
              <a:rPr sz="1800" spc="80" dirty="0">
                <a:latin typeface="Trebuchet MS"/>
                <a:cs typeface="Trebuchet MS"/>
              </a:rPr>
              <a:t>med</a:t>
            </a:r>
            <a:r>
              <a:rPr sz="1800" spc="-95" dirty="0">
                <a:latin typeface="Trebuchet MS"/>
                <a:cs typeface="Trebuchet MS"/>
              </a:rPr>
              <a:t> </a:t>
            </a:r>
            <a:r>
              <a:rPr sz="1800" spc="60" dirty="0">
                <a:latin typeface="Trebuchet MS"/>
                <a:cs typeface="Trebuchet MS"/>
              </a:rPr>
              <a:t>slides</a:t>
            </a:r>
            <a:r>
              <a:rPr sz="1800" spc="-95" dirty="0">
                <a:latin typeface="Trebuchet MS"/>
                <a:cs typeface="Trebuchet MS"/>
              </a:rPr>
              <a:t> </a:t>
            </a:r>
            <a:r>
              <a:rPr sz="1800" spc="5" dirty="0">
                <a:latin typeface="Trebuchet MS"/>
                <a:cs typeface="Trebuchet MS"/>
              </a:rPr>
              <a:t>måste</a:t>
            </a:r>
            <a:r>
              <a:rPr sz="1800" spc="-90" dirty="0">
                <a:latin typeface="Trebuchet MS"/>
                <a:cs typeface="Trebuchet MS"/>
              </a:rPr>
              <a:t> </a:t>
            </a:r>
            <a:r>
              <a:rPr sz="1800" spc="75" dirty="0">
                <a:latin typeface="Trebuchet MS"/>
                <a:cs typeface="Trebuchet MS"/>
              </a:rPr>
              <a:t>den</a:t>
            </a:r>
            <a:r>
              <a:rPr sz="1800" spc="-90" dirty="0">
                <a:latin typeface="Trebuchet MS"/>
                <a:cs typeface="Trebuchet MS"/>
              </a:rPr>
              <a:t> </a:t>
            </a:r>
            <a:r>
              <a:rPr sz="1800" spc="15" dirty="0">
                <a:latin typeface="Trebuchet MS"/>
                <a:cs typeface="Trebuchet MS"/>
              </a:rPr>
              <a:t>vara  </a:t>
            </a:r>
            <a:r>
              <a:rPr sz="1800" dirty="0">
                <a:latin typeface="Trebuchet MS"/>
                <a:cs typeface="Trebuchet MS"/>
              </a:rPr>
              <a:t>enhetlig,</a:t>
            </a:r>
            <a:r>
              <a:rPr sz="1800" spc="-240" dirty="0">
                <a:latin typeface="Trebuchet MS"/>
                <a:cs typeface="Trebuchet MS"/>
              </a:rPr>
              <a:t> </a:t>
            </a:r>
            <a:r>
              <a:rPr sz="1800" spc="50" dirty="0">
                <a:latin typeface="Trebuchet MS"/>
                <a:cs typeface="Trebuchet MS"/>
              </a:rPr>
              <a:t>genomarbetad</a:t>
            </a:r>
            <a:r>
              <a:rPr sz="1800" spc="-95" dirty="0">
                <a:latin typeface="Trebuchet MS"/>
                <a:cs typeface="Trebuchet MS"/>
              </a:rPr>
              <a:t> </a:t>
            </a:r>
            <a:r>
              <a:rPr sz="1800" spc="50" dirty="0">
                <a:latin typeface="Trebuchet MS"/>
                <a:cs typeface="Trebuchet MS"/>
              </a:rPr>
              <a:t>och</a:t>
            </a:r>
            <a:r>
              <a:rPr sz="1800" spc="-85" dirty="0">
                <a:latin typeface="Trebuchet MS"/>
                <a:cs typeface="Trebuchet MS"/>
              </a:rPr>
              <a:t> </a:t>
            </a:r>
            <a:r>
              <a:rPr sz="1800" spc="85" dirty="0">
                <a:latin typeface="Trebuchet MS"/>
                <a:cs typeface="Trebuchet MS"/>
              </a:rPr>
              <a:t>behaglig</a:t>
            </a:r>
            <a:r>
              <a:rPr sz="1800" spc="-95" dirty="0">
                <a:latin typeface="Trebuchet MS"/>
                <a:cs typeface="Trebuchet MS"/>
              </a:rPr>
              <a:t> </a:t>
            </a:r>
            <a:r>
              <a:rPr sz="1800" spc="-120" dirty="0">
                <a:latin typeface="Trebuchet MS"/>
                <a:cs typeface="Trebuchet MS"/>
              </a:rPr>
              <a:t>att</a:t>
            </a:r>
            <a:r>
              <a:rPr sz="1800" spc="-95" dirty="0">
                <a:latin typeface="Trebuchet MS"/>
                <a:cs typeface="Trebuchet MS"/>
              </a:rPr>
              <a:t> </a:t>
            </a:r>
            <a:r>
              <a:rPr sz="1800" spc="25" dirty="0">
                <a:latin typeface="Trebuchet MS"/>
                <a:cs typeface="Trebuchet MS"/>
              </a:rPr>
              <a:t>kolla</a:t>
            </a:r>
            <a:r>
              <a:rPr sz="1800" spc="-100" dirty="0">
                <a:latin typeface="Trebuchet MS"/>
                <a:cs typeface="Trebuchet MS"/>
              </a:rPr>
              <a:t> </a:t>
            </a:r>
            <a:r>
              <a:rPr sz="1800" spc="65" dirty="0">
                <a:latin typeface="Trebuchet MS"/>
                <a:cs typeface="Trebuchet MS"/>
              </a:rPr>
              <a:t>på</a:t>
            </a:r>
            <a:endParaRPr sz="1800">
              <a:latin typeface="Trebuchet MS"/>
              <a:cs typeface="Trebuchet MS"/>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10B6F4"/>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10B6F4"/>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10B6F4"/>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10B6F4"/>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10B6F4"/>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10B6F4"/>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10B6F4"/>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10B6F4"/>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10B6F4"/>
              </a:solidFill>
            </a:ln>
          </p:spPr>
          <p:txBody>
            <a:bodyPr wrap="square" lIns="0" tIns="0" rIns="0" bIns="0" rtlCol="0"/>
            <a:lstStyle/>
            <a:p>
              <a:endParaRPr/>
            </a:p>
          </p:txBody>
        </p:sp>
      </p:grpSp>
      <p:sp>
        <p:nvSpPr>
          <p:cNvPr id="19" name="object 19"/>
          <p:cNvSpPr txBox="1"/>
          <p:nvPr/>
        </p:nvSpPr>
        <p:spPr>
          <a:xfrm>
            <a:off x="1104530" y="1529588"/>
            <a:ext cx="2839720" cy="848360"/>
          </a:xfrm>
          <a:prstGeom prst="rect">
            <a:avLst/>
          </a:prstGeom>
        </p:spPr>
        <p:txBody>
          <a:bodyPr vert="horz" wrap="square" lIns="0" tIns="12700" rIns="0" bIns="0" rtlCol="0">
            <a:spAutoFit/>
          </a:bodyPr>
          <a:lstStyle/>
          <a:p>
            <a:pPr marL="12700">
              <a:lnSpc>
                <a:spcPct val="100000"/>
              </a:lnSpc>
              <a:spcBef>
                <a:spcPts val="100"/>
              </a:spcBef>
            </a:pPr>
            <a:r>
              <a:rPr sz="5400" spc="-290" dirty="0">
                <a:solidFill>
                  <a:srgbClr val="10B6F4"/>
                </a:solidFill>
                <a:latin typeface="Trebuchet MS"/>
                <a:cs typeface="Trebuchet MS"/>
              </a:rPr>
              <a:t>Se</a:t>
            </a:r>
            <a:r>
              <a:rPr sz="5400" spc="-1195" dirty="0">
                <a:solidFill>
                  <a:srgbClr val="10B6F4"/>
                </a:solidFill>
                <a:latin typeface="Trebuchet MS"/>
                <a:cs typeface="Trebuchet MS"/>
              </a:rPr>
              <a:t> </a:t>
            </a:r>
            <a:r>
              <a:rPr sz="5400" spc="-500" dirty="0">
                <a:solidFill>
                  <a:srgbClr val="10B6F4"/>
                </a:solidFill>
                <a:latin typeface="Trebuchet MS"/>
                <a:cs typeface="Trebuchet MS"/>
              </a:rPr>
              <a:t>till </a:t>
            </a:r>
            <a:r>
              <a:rPr sz="5400" spc="-495" dirty="0">
                <a:solidFill>
                  <a:srgbClr val="10B6F4"/>
                </a:solidFill>
                <a:latin typeface="Trebuchet MS"/>
                <a:cs typeface="Trebuchet MS"/>
              </a:rPr>
              <a:t>att </a:t>
            </a:r>
            <a:r>
              <a:rPr sz="5400" spc="-475" dirty="0">
                <a:solidFill>
                  <a:srgbClr val="10B6F4"/>
                </a:solidFill>
                <a:latin typeface="Trebuchet MS"/>
                <a:cs typeface="Trebuchet MS"/>
              </a:rPr>
              <a:t>få</a:t>
            </a:r>
            <a:endParaRPr sz="5400">
              <a:latin typeface="Trebuchet MS"/>
              <a:cs typeface="Trebuchet MS"/>
            </a:endParaRPr>
          </a:p>
        </p:txBody>
      </p:sp>
      <p:sp>
        <p:nvSpPr>
          <p:cNvPr id="20" name="object 20"/>
          <p:cNvSpPr txBox="1"/>
          <p:nvPr/>
        </p:nvSpPr>
        <p:spPr>
          <a:xfrm>
            <a:off x="1104530" y="2227579"/>
            <a:ext cx="3006725" cy="1546860"/>
          </a:xfrm>
          <a:prstGeom prst="rect">
            <a:avLst/>
          </a:prstGeom>
        </p:spPr>
        <p:txBody>
          <a:bodyPr vert="horz" wrap="square" lIns="0" tIns="139700" rIns="0" bIns="0" rtlCol="0">
            <a:spAutoFit/>
          </a:bodyPr>
          <a:lstStyle/>
          <a:p>
            <a:pPr marL="12700" marR="5080">
              <a:lnSpc>
                <a:spcPts val="5500"/>
              </a:lnSpc>
              <a:spcBef>
                <a:spcPts val="1100"/>
              </a:spcBef>
            </a:pPr>
            <a:r>
              <a:rPr sz="5400" spc="-295" dirty="0">
                <a:solidFill>
                  <a:srgbClr val="10B6F4"/>
                </a:solidFill>
                <a:latin typeface="Trebuchet MS"/>
                <a:cs typeface="Trebuchet MS"/>
              </a:rPr>
              <a:t>en</a:t>
            </a:r>
            <a:r>
              <a:rPr sz="5400" spc="-770" dirty="0">
                <a:solidFill>
                  <a:srgbClr val="10B6F4"/>
                </a:solidFill>
                <a:latin typeface="Trebuchet MS"/>
                <a:cs typeface="Trebuchet MS"/>
              </a:rPr>
              <a:t> </a:t>
            </a:r>
            <a:r>
              <a:rPr sz="5400" spc="-405" dirty="0">
                <a:solidFill>
                  <a:srgbClr val="10B6F4"/>
                </a:solidFill>
                <a:latin typeface="Trebuchet MS"/>
                <a:cs typeface="Trebuchet MS"/>
              </a:rPr>
              <a:t>koppling  </a:t>
            </a:r>
            <a:r>
              <a:rPr sz="5400" spc="-500" dirty="0">
                <a:solidFill>
                  <a:srgbClr val="10B6F4"/>
                </a:solidFill>
                <a:latin typeface="Trebuchet MS"/>
                <a:cs typeface="Trebuchet MS"/>
              </a:rPr>
              <a:t>till</a:t>
            </a:r>
            <a:r>
              <a:rPr sz="5400" spc="-770" dirty="0">
                <a:solidFill>
                  <a:srgbClr val="10B6F4"/>
                </a:solidFill>
                <a:latin typeface="Trebuchet MS"/>
                <a:cs typeface="Trebuchet MS"/>
              </a:rPr>
              <a:t> </a:t>
            </a:r>
            <a:r>
              <a:rPr sz="5400" spc="-420" dirty="0">
                <a:solidFill>
                  <a:srgbClr val="10B6F4"/>
                </a:solidFill>
                <a:latin typeface="Trebuchet MS"/>
                <a:cs typeface="Trebuchet MS"/>
              </a:rPr>
              <a:t>publiken</a:t>
            </a:r>
            <a:endParaRPr sz="5400">
              <a:latin typeface="Trebuchet MS"/>
              <a:cs typeface="Trebuchet MS"/>
            </a:endParaRPr>
          </a:p>
        </p:txBody>
      </p:sp>
      <p:sp>
        <p:nvSpPr>
          <p:cNvPr id="21" name="object 21"/>
          <p:cNvSpPr txBox="1"/>
          <p:nvPr/>
        </p:nvSpPr>
        <p:spPr>
          <a:xfrm>
            <a:off x="5318505" y="1468627"/>
            <a:ext cx="5854065" cy="2588895"/>
          </a:xfrm>
          <a:prstGeom prst="rect">
            <a:avLst/>
          </a:prstGeom>
        </p:spPr>
        <p:txBody>
          <a:bodyPr vert="horz" wrap="square" lIns="0" tIns="10795" rIns="0" bIns="0" rtlCol="0">
            <a:spAutoFit/>
          </a:bodyPr>
          <a:lstStyle/>
          <a:p>
            <a:pPr marL="241300" marR="86360" indent="-228600">
              <a:lnSpc>
                <a:spcPct val="120600"/>
              </a:lnSpc>
              <a:spcBef>
                <a:spcPts val="85"/>
              </a:spcBef>
              <a:buClr>
                <a:srgbClr val="10B6F4"/>
              </a:buClr>
              <a:buSzPct val="111111"/>
              <a:buFont typeface="Wingdings"/>
              <a:buChar char=""/>
              <a:tabLst>
                <a:tab pos="241300" algn="l"/>
              </a:tabLst>
            </a:pPr>
            <a:r>
              <a:rPr sz="1800" spc="20" dirty="0">
                <a:latin typeface="Trebuchet MS"/>
                <a:cs typeface="Trebuchet MS"/>
              </a:rPr>
              <a:t>Få </a:t>
            </a:r>
            <a:r>
              <a:rPr sz="1800" spc="50" dirty="0">
                <a:latin typeface="Trebuchet MS"/>
                <a:cs typeface="Trebuchet MS"/>
              </a:rPr>
              <a:t>en </a:t>
            </a:r>
            <a:r>
              <a:rPr sz="1800" spc="80" dirty="0">
                <a:latin typeface="Trebuchet MS"/>
                <a:cs typeface="Trebuchet MS"/>
              </a:rPr>
              <a:t>koppling </a:t>
            </a:r>
            <a:r>
              <a:rPr sz="1800" spc="-50" dirty="0">
                <a:latin typeface="Trebuchet MS"/>
                <a:cs typeface="Trebuchet MS"/>
              </a:rPr>
              <a:t>till </a:t>
            </a:r>
            <a:r>
              <a:rPr sz="1800" spc="30" dirty="0">
                <a:latin typeface="Trebuchet MS"/>
                <a:cs typeface="Trebuchet MS"/>
              </a:rPr>
              <a:t>publiken. </a:t>
            </a:r>
            <a:r>
              <a:rPr sz="1800" spc="-5" dirty="0">
                <a:latin typeface="Trebuchet MS"/>
                <a:cs typeface="Trebuchet MS"/>
              </a:rPr>
              <a:t>Förlitar </a:t>
            </a:r>
            <a:r>
              <a:rPr sz="1800" spc="35" dirty="0">
                <a:latin typeface="Trebuchet MS"/>
                <a:cs typeface="Trebuchet MS"/>
              </a:rPr>
              <a:t>man </a:t>
            </a:r>
            <a:r>
              <a:rPr sz="1800" spc="105" dirty="0">
                <a:latin typeface="Trebuchet MS"/>
                <a:cs typeface="Trebuchet MS"/>
              </a:rPr>
              <a:t>sig </a:t>
            </a:r>
            <a:r>
              <a:rPr sz="1800" spc="-10" dirty="0">
                <a:latin typeface="Trebuchet MS"/>
                <a:cs typeface="Trebuchet MS"/>
              </a:rPr>
              <a:t>för  </a:t>
            </a:r>
            <a:r>
              <a:rPr sz="1800" spc="20" dirty="0">
                <a:latin typeface="Trebuchet MS"/>
                <a:cs typeface="Trebuchet MS"/>
              </a:rPr>
              <a:t>mycket</a:t>
            </a:r>
            <a:r>
              <a:rPr sz="1800" spc="-105" dirty="0">
                <a:latin typeface="Trebuchet MS"/>
                <a:cs typeface="Trebuchet MS"/>
              </a:rPr>
              <a:t> </a:t>
            </a:r>
            <a:r>
              <a:rPr sz="1800" spc="65" dirty="0">
                <a:latin typeface="Trebuchet MS"/>
                <a:cs typeface="Trebuchet MS"/>
              </a:rPr>
              <a:t>på</a:t>
            </a:r>
            <a:r>
              <a:rPr sz="1800" spc="-100" dirty="0">
                <a:latin typeface="Trebuchet MS"/>
                <a:cs typeface="Trebuchet MS"/>
              </a:rPr>
              <a:t> </a:t>
            </a:r>
            <a:r>
              <a:rPr sz="1800" spc="55" dirty="0">
                <a:latin typeface="Trebuchet MS"/>
                <a:cs typeface="Trebuchet MS"/>
              </a:rPr>
              <a:t>slidsen</a:t>
            </a:r>
            <a:r>
              <a:rPr sz="1800" spc="-90" dirty="0">
                <a:latin typeface="Trebuchet MS"/>
                <a:cs typeface="Trebuchet MS"/>
              </a:rPr>
              <a:t> </a:t>
            </a:r>
            <a:r>
              <a:rPr sz="1800" spc="10" dirty="0">
                <a:latin typeface="Trebuchet MS"/>
                <a:cs typeface="Trebuchet MS"/>
              </a:rPr>
              <a:t>i</a:t>
            </a:r>
            <a:r>
              <a:rPr sz="1800" spc="-95" dirty="0">
                <a:latin typeface="Trebuchet MS"/>
                <a:cs typeface="Trebuchet MS"/>
              </a:rPr>
              <a:t> </a:t>
            </a:r>
            <a:r>
              <a:rPr sz="1800" spc="15" dirty="0">
                <a:latin typeface="Trebuchet MS"/>
                <a:cs typeface="Trebuchet MS"/>
              </a:rPr>
              <a:t>presentationen</a:t>
            </a:r>
            <a:r>
              <a:rPr sz="1800" spc="-90" dirty="0">
                <a:latin typeface="Trebuchet MS"/>
                <a:cs typeface="Trebuchet MS"/>
              </a:rPr>
              <a:t> </a:t>
            </a:r>
            <a:r>
              <a:rPr sz="1800" spc="55" dirty="0">
                <a:latin typeface="Trebuchet MS"/>
                <a:cs typeface="Trebuchet MS"/>
              </a:rPr>
              <a:t>kan</a:t>
            </a:r>
            <a:r>
              <a:rPr sz="1800" spc="-90" dirty="0">
                <a:latin typeface="Trebuchet MS"/>
                <a:cs typeface="Trebuchet MS"/>
              </a:rPr>
              <a:t> </a:t>
            </a:r>
            <a:r>
              <a:rPr sz="1800" spc="35" dirty="0">
                <a:latin typeface="Trebuchet MS"/>
                <a:cs typeface="Trebuchet MS"/>
              </a:rPr>
              <a:t>man</a:t>
            </a:r>
            <a:r>
              <a:rPr sz="1800" spc="-90" dirty="0">
                <a:latin typeface="Trebuchet MS"/>
                <a:cs typeface="Trebuchet MS"/>
              </a:rPr>
              <a:t> </a:t>
            </a:r>
            <a:r>
              <a:rPr sz="1800" spc="70" dirty="0">
                <a:latin typeface="Trebuchet MS"/>
                <a:cs typeface="Trebuchet MS"/>
              </a:rPr>
              <a:t>glömma  </a:t>
            </a:r>
            <a:r>
              <a:rPr sz="1800" spc="-120" dirty="0">
                <a:latin typeface="Trebuchet MS"/>
                <a:cs typeface="Trebuchet MS"/>
              </a:rPr>
              <a:t>att </a:t>
            </a:r>
            <a:r>
              <a:rPr sz="1800" spc="70" dirty="0">
                <a:latin typeface="Trebuchet MS"/>
                <a:cs typeface="Trebuchet MS"/>
              </a:rPr>
              <a:t>skapa </a:t>
            </a:r>
            <a:r>
              <a:rPr sz="1800" spc="50" dirty="0">
                <a:latin typeface="Trebuchet MS"/>
                <a:cs typeface="Trebuchet MS"/>
              </a:rPr>
              <a:t>en </a:t>
            </a:r>
            <a:r>
              <a:rPr sz="1800" spc="70" dirty="0">
                <a:latin typeface="Trebuchet MS"/>
                <a:cs typeface="Trebuchet MS"/>
              </a:rPr>
              <a:t>mänsklig</a:t>
            </a:r>
            <a:r>
              <a:rPr sz="1800" spc="-395" dirty="0">
                <a:latin typeface="Trebuchet MS"/>
                <a:cs typeface="Trebuchet MS"/>
              </a:rPr>
              <a:t> </a:t>
            </a:r>
            <a:r>
              <a:rPr sz="1800" spc="50" dirty="0">
                <a:latin typeface="Trebuchet MS"/>
                <a:cs typeface="Trebuchet MS"/>
              </a:rPr>
              <a:t>koppling.</a:t>
            </a:r>
            <a:endParaRPr sz="1800">
              <a:latin typeface="Trebuchet MS"/>
              <a:cs typeface="Trebuchet MS"/>
            </a:endParaRPr>
          </a:p>
          <a:p>
            <a:pPr marL="241300" marR="12065" indent="-228600">
              <a:lnSpc>
                <a:spcPct val="120000"/>
              </a:lnSpc>
              <a:spcBef>
                <a:spcPts val="1010"/>
              </a:spcBef>
              <a:buClr>
                <a:srgbClr val="10B6F4"/>
              </a:buClr>
              <a:buSzPct val="111111"/>
              <a:buFont typeface="Wingdings"/>
              <a:buChar char=""/>
              <a:tabLst>
                <a:tab pos="241300" algn="l"/>
              </a:tabLst>
            </a:pPr>
            <a:r>
              <a:rPr sz="1800" spc="75" dirty="0">
                <a:latin typeface="Trebuchet MS"/>
                <a:cs typeface="Trebuchet MS"/>
              </a:rPr>
              <a:t>Använd</a:t>
            </a:r>
            <a:r>
              <a:rPr sz="1800" spc="-95" dirty="0">
                <a:latin typeface="Trebuchet MS"/>
                <a:cs typeface="Trebuchet MS"/>
              </a:rPr>
              <a:t> </a:t>
            </a:r>
            <a:r>
              <a:rPr sz="1800" spc="40" dirty="0">
                <a:latin typeface="Trebuchet MS"/>
                <a:cs typeface="Trebuchet MS"/>
              </a:rPr>
              <a:t>färgglada</a:t>
            </a:r>
            <a:r>
              <a:rPr sz="1800" spc="-95" dirty="0">
                <a:latin typeface="Trebuchet MS"/>
                <a:cs typeface="Trebuchet MS"/>
              </a:rPr>
              <a:t> </a:t>
            </a:r>
            <a:r>
              <a:rPr sz="1800" spc="-30" dirty="0">
                <a:latin typeface="Trebuchet MS"/>
                <a:cs typeface="Trebuchet MS"/>
              </a:rPr>
              <a:t>metaforer,</a:t>
            </a:r>
            <a:r>
              <a:rPr sz="1800" spc="-235" dirty="0">
                <a:latin typeface="Trebuchet MS"/>
                <a:cs typeface="Trebuchet MS"/>
              </a:rPr>
              <a:t> </a:t>
            </a:r>
            <a:r>
              <a:rPr sz="1800" spc="65" dirty="0">
                <a:latin typeface="Trebuchet MS"/>
                <a:cs typeface="Trebuchet MS"/>
              </a:rPr>
              <a:t>videor</a:t>
            </a:r>
            <a:r>
              <a:rPr sz="1800" spc="-90" dirty="0">
                <a:latin typeface="Trebuchet MS"/>
                <a:cs typeface="Trebuchet MS"/>
              </a:rPr>
              <a:t> </a:t>
            </a:r>
            <a:r>
              <a:rPr sz="1800" spc="25" dirty="0">
                <a:latin typeface="Trebuchet MS"/>
                <a:cs typeface="Trebuchet MS"/>
              </a:rPr>
              <a:t>eller</a:t>
            </a:r>
            <a:r>
              <a:rPr sz="1800" spc="-90" dirty="0">
                <a:latin typeface="Trebuchet MS"/>
                <a:cs typeface="Trebuchet MS"/>
              </a:rPr>
              <a:t> </a:t>
            </a:r>
            <a:r>
              <a:rPr sz="1800" spc="-15" dirty="0">
                <a:latin typeface="Trebuchet MS"/>
                <a:cs typeface="Trebuchet MS"/>
              </a:rPr>
              <a:t>annat</a:t>
            </a:r>
            <a:r>
              <a:rPr sz="1800" spc="-100" dirty="0">
                <a:latin typeface="Trebuchet MS"/>
                <a:cs typeface="Trebuchet MS"/>
              </a:rPr>
              <a:t> </a:t>
            </a:r>
            <a:r>
              <a:rPr sz="1800" spc="-10" dirty="0">
                <a:latin typeface="Trebuchet MS"/>
                <a:cs typeface="Trebuchet MS"/>
              </a:rPr>
              <a:t>för</a:t>
            </a:r>
            <a:r>
              <a:rPr sz="1800" spc="-90" dirty="0">
                <a:latin typeface="Trebuchet MS"/>
                <a:cs typeface="Trebuchet MS"/>
              </a:rPr>
              <a:t> </a:t>
            </a:r>
            <a:r>
              <a:rPr sz="1800" spc="-120" dirty="0">
                <a:latin typeface="Trebuchet MS"/>
                <a:cs typeface="Trebuchet MS"/>
              </a:rPr>
              <a:t>att  </a:t>
            </a:r>
            <a:r>
              <a:rPr sz="1800" spc="-70" dirty="0">
                <a:latin typeface="Trebuchet MS"/>
                <a:cs typeface="Trebuchet MS"/>
              </a:rPr>
              <a:t>få </a:t>
            </a:r>
            <a:r>
              <a:rPr sz="1800" spc="-25" dirty="0">
                <a:latin typeface="Trebuchet MS"/>
                <a:cs typeface="Trebuchet MS"/>
              </a:rPr>
              <a:t>fram</a:t>
            </a:r>
            <a:r>
              <a:rPr sz="1800" spc="-125" dirty="0">
                <a:latin typeface="Trebuchet MS"/>
                <a:cs typeface="Trebuchet MS"/>
              </a:rPr>
              <a:t> </a:t>
            </a:r>
            <a:r>
              <a:rPr sz="1800" spc="15" dirty="0">
                <a:latin typeface="Trebuchet MS"/>
                <a:cs typeface="Trebuchet MS"/>
              </a:rPr>
              <a:t>affärslösningen.</a:t>
            </a:r>
            <a:endParaRPr sz="1800">
              <a:latin typeface="Trebuchet MS"/>
              <a:cs typeface="Trebuchet MS"/>
            </a:endParaRPr>
          </a:p>
          <a:p>
            <a:pPr marL="241300" marR="5080" indent="-228600">
              <a:lnSpc>
                <a:spcPct val="120000"/>
              </a:lnSpc>
              <a:spcBef>
                <a:spcPts val="1005"/>
              </a:spcBef>
              <a:buClr>
                <a:srgbClr val="10B6F4"/>
              </a:buClr>
              <a:buSzPct val="111111"/>
              <a:buFont typeface="Wingdings"/>
              <a:buChar char=""/>
              <a:tabLst>
                <a:tab pos="241300" algn="l"/>
              </a:tabLst>
            </a:pPr>
            <a:r>
              <a:rPr sz="1800" spc="55" dirty="0">
                <a:latin typeface="Trebuchet MS"/>
                <a:cs typeface="Trebuchet MS"/>
              </a:rPr>
              <a:t>Ibland</a:t>
            </a:r>
            <a:r>
              <a:rPr sz="1800" spc="-90" dirty="0">
                <a:latin typeface="Trebuchet MS"/>
                <a:cs typeface="Trebuchet MS"/>
              </a:rPr>
              <a:t> </a:t>
            </a:r>
            <a:r>
              <a:rPr sz="1800" spc="55" dirty="0">
                <a:latin typeface="Trebuchet MS"/>
                <a:cs typeface="Trebuchet MS"/>
              </a:rPr>
              <a:t>kan</a:t>
            </a:r>
            <a:r>
              <a:rPr sz="1800" spc="-85" dirty="0">
                <a:latin typeface="Trebuchet MS"/>
                <a:cs typeface="Trebuchet MS"/>
              </a:rPr>
              <a:t> </a:t>
            </a:r>
            <a:r>
              <a:rPr sz="1800" spc="50" dirty="0">
                <a:latin typeface="Trebuchet MS"/>
                <a:cs typeface="Trebuchet MS"/>
              </a:rPr>
              <a:t>en</a:t>
            </a:r>
            <a:r>
              <a:rPr sz="1800" spc="-85" dirty="0">
                <a:latin typeface="Trebuchet MS"/>
                <a:cs typeface="Trebuchet MS"/>
              </a:rPr>
              <a:t> </a:t>
            </a:r>
            <a:r>
              <a:rPr sz="1800" spc="55" dirty="0">
                <a:latin typeface="Trebuchet MS"/>
                <a:cs typeface="Trebuchet MS"/>
              </a:rPr>
              <a:t>simpel</a:t>
            </a:r>
            <a:r>
              <a:rPr sz="1800" spc="-90" dirty="0">
                <a:latin typeface="Trebuchet MS"/>
                <a:cs typeface="Trebuchet MS"/>
              </a:rPr>
              <a:t> </a:t>
            </a:r>
            <a:r>
              <a:rPr sz="1800" spc="5" dirty="0">
                <a:latin typeface="Trebuchet MS"/>
                <a:cs typeface="Trebuchet MS"/>
              </a:rPr>
              <a:t>presentation</a:t>
            </a:r>
            <a:r>
              <a:rPr sz="1800" spc="-85" dirty="0">
                <a:latin typeface="Trebuchet MS"/>
                <a:cs typeface="Trebuchet MS"/>
              </a:rPr>
              <a:t> </a:t>
            </a:r>
            <a:r>
              <a:rPr sz="1800" spc="65" dirty="0">
                <a:latin typeface="Trebuchet MS"/>
                <a:cs typeface="Trebuchet MS"/>
              </a:rPr>
              <a:t>också</a:t>
            </a:r>
            <a:r>
              <a:rPr sz="1800" spc="-95" dirty="0">
                <a:latin typeface="Trebuchet MS"/>
                <a:cs typeface="Trebuchet MS"/>
              </a:rPr>
              <a:t> </a:t>
            </a:r>
            <a:r>
              <a:rPr sz="1800" spc="15" dirty="0">
                <a:latin typeface="Trebuchet MS"/>
                <a:cs typeface="Trebuchet MS"/>
              </a:rPr>
              <a:t>vara</a:t>
            </a:r>
            <a:r>
              <a:rPr sz="1800" spc="-95" dirty="0">
                <a:latin typeface="Trebuchet MS"/>
                <a:cs typeface="Trebuchet MS"/>
              </a:rPr>
              <a:t> </a:t>
            </a:r>
            <a:r>
              <a:rPr sz="1800" spc="-15" dirty="0">
                <a:latin typeface="Trebuchet MS"/>
                <a:cs typeface="Trebuchet MS"/>
              </a:rPr>
              <a:t>effektiv  </a:t>
            </a:r>
            <a:r>
              <a:rPr sz="1800" spc="65" dirty="0">
                <a:latin typeface="Trebuchet MS"/>
                <a:cs typeface="Trebuchet MS"/>
              </a:rPr>
              <a:t>om</a:t>
            </a:r>
            <a:r>
              <a:rPr sz="1800" spc="-95" dirty="0">
                <a:latin typeface="Trebuchet MS"/>
                <a:cs typeface="Trebuchet MS"/>
              </a:rPr>
              <a:t> </a:t>
            </a:r>
            <a:r>
              <a:rPr sz="1800" dirty="0">
                <a:latin typeface="Trebuchet MS"/>
                <a:cs typeface="Trebuchet MS"/>
              </a:rPr>
              <a:t>det</a:t>
            </a:r>
            <a:r>
              <a:rPr sz="1800" spc="-100" dirty="0">
                <a:latin typeface="Trebuchet MS"/>
                <a:cs typeface="Trebuchet MS"/>
              </a:rPr>
              <a:t> </a:t>
            </a:r>
            <a:r>
              <a:rPr sz="1800" spc="15" dirty="0">
                <a:latin typeface="Trebuchet MS"/>
                <a:cs typeface="Trebuchet MS"/>
              </a:rPr>
              <a:t>finns</a:t>
            </a:r>
            <a:r>
              <a:rPr sz="1800" spc="-95" dirty="0">
                <a:latin typeface="Trebuchet MS"/>
                <a:cs typeface="Trebuchet MS"/>
              </a:rPr>
              <a:t> </a:t>
            </a:r>
            <a:r>
              <a:rPr sz="1800" spc="30" dirty="0">
                <a:latin typeface="Trebuchet MS"/>
                <a:cs typeface="Trebuchet MS"/>
              </a:rPr>
              <a:t>styrka</a:t>
            </a:r>
            <a:r>
              <a:rPr sz="1800" spc="-105" dirty="0">
                <a:latin typeface="Trebuchet MS"/>
                <a:cs typeface="Trebuchet MS"/>
              </a:rPr>
              <a:t> </a:t>
            </a:r>
            <a:r>
              <a:rPr sz="1800" spc="10" dirty="0">
                <a:latin typeface="Trebuchet MS"/>
                <a:cs typeface="Trebuchet MS"/>
              </a:rPr>
              <a:t>i</a:t>
            </a:r>
            <a:r>
              <a:rPr sz="1800" spc="-95" dirty="0">
                <a:latin typeface="Trebuchet MS"/>
                <a:cs typeface="Trebuchet MS"/>
              </a:rPr>
              <a:t> </a:t>
            </a:r>
            <a:r>
              <a:rPr sz="1800" dirty="0">
                <a:latin typeface="Trebuchet MS"/>
                <a:cs typeface="Trebuchet MS"/>
              </a:rPr>
              <a:t>berättelsen.</a:t>
            </a:r>
            <a:endParaRPr sz="1800">
              <a:latin typeface="Trebuchet MS"/>
              <a:cs typeface="Trebuchet MS"/>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10B6F4"/>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10B6F4"/>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10B6F4"/>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10B6F4"/>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10B6F4"/>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10B6F4"/>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10B6F4"/>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10B6F4"/>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10B6F4"/>
              </a:solidFill>
            </a:ln>
          </p:spPr>
          <p:txBody>
            <a:bodyPr wrap="square" lIns="0" tIns="0" rIns="0" bIns="0" rtlCol="0"/>
            <a:lstStyle/>
            <a:p>
              <a:endParaRPr/>
            </a:p>
          </p:txBody>
        </p:sp>
      </p:grpSp>
      <p:sp>
        <p:nvSpPr>
          <p:cNvPr id="19" name="object 19"/>
          <p:cNvSpPr txBox="1">
            <a:spLocks noGrp="1"/>
          </p:cNvSpPr>
          <p:nvPr>
            <p:ph type="title"/>
          </p:nvPr>
        </p:nvSpPr>
        <p:spPr>
          <a:xfrm>
            <a:off x="1104530" y="1529588"/>
            <a:ext cx="1532890" cy="848360"/>
          </a:xfrm>
          <a:prstGeom prst="rect">
            <a:avLst/>
          </a:prstGeom>
        </p:spPr>
        <p:txBody>
          <a:bodyPr vert="horz" wrap="square" lIns="0" tIns="12700" rIns="0" bIns="0" rtlCol="0">
            <a:spAutoFit/>
          </a:bodyPr>
          <a:lstStyle/>
          <a:p>
            <a:pPr marL="12700">
              <a:lnSpc>
                <a:spcPct val="100000"/>
              </a:lnSpc>
              <a:spcBef>
                <a:spcPts val="100"/>
              </a:spcBef>
            </a:pPr>
            <a:r>
              <a:rPr sz="5400" spc="-325" dirty="0">
                <a:solidFill>
                  <a:srgbClr val="10B6F4"/>
                </a:solidFill>
              </a:rPr>
              <a:t>Ha</a:t>
            </a:r>
            <a:r>
              <a:rPr sz="5400" spc="-785" dirty="0">
                <a:solidFill>
                  <a:srgbClr val="10B6F4"/>
                </a:solidFill>
              </a:rPr>
              <a:t> </a:t>
            </a:r>
            <a:r>
              <a:rPr sz="5400" spc="-375" dirty="0">
                <a:solidFill>
                  <a:srgbClr val="10B6F4"/>
                </a:solidFill>
              </a:rPr>
              <a:t>en</a:t>
            </a:r>
            <a:endParaRPr sz="5400"/>
          </a:p>
        </p:txBody>
      </p:sp>
      <p:sp>
        <p:nvSpPr>
          <p:cNvPr id="20" name="object 20"/>
          <p:cNvSpPr txBox="1"/>
          <p:nvPr/>
        </p:nvSpPr>
        <p:spPr>
          <a:xfrm>
            <a:off x="1104530" y="2227579"/>
            <a:ext cx="2378075" cy="1546860"/>
          </a:xfrm>
          <a:prstGeom prst="rect">
            <a:avLst/>
          </a:prstGeom>
        </p:spPr>
        <p:txBody>
          <a:bodyPr vert="horz" wrap="square" lIns="0" tIns="139700" rIns="0" bIns="0" rtlCol="0">
            <a:spAutoFit/>
          </a:bodyPr>
          <a:lstStyle/>
          <a:p>
            <a:pPr marL="12700" marR="12065">
              <a:lnSpc>
                <a:spcPts val="5500"/>
              </a:lnSpc>
              <a:spcBef>
                <a:spcPts val="1100"/>
              </a:spcBef>
            </a:pPr>
            <a:r>
              <a:rPr sz="5400" spc="-440" dirty="0">
                <a:solidFill>
                  <a:srgbClr val="10B6F4"/>
                </a:solidFill>
                <a:latin typeface="Trebuchet MS"/>
                <a:cs typeface="Trebuchet MS"/>
              </a:rPr>
              <a:t>elevator  </a:t>
            </a:r>
            <a:r>
              <a:rPr sz="5400" spc="-430" dirty="0">
                <a:solidFill>
                  <a:srgbClr val="10B6F4"/>
                </a:solidFill>
                <a:latin typeface="Trebuchet MS"/>
                <a:cs typeface="Trebuchet MS"/>
              </a:rPr>
              <a:t>pitch</a:t>
            </a:r>
            <a:r>
              <a:rPr sz="5400" spc="-785" dirty="0">
                <a:solidFill>
                  <a:srgbClr val="10B6F4"/>
                </a:solidFill>
                <a:latin typeface="Trebuchet MS"/>
                <a:cs typeface="Trebuchet MS"/>
              </a:rPr>
              <a:t> </a:t>
            </a:r>
            <a:r>
              <a:rPr sz="5400" spc="-480" dirty="0">
                <a:solidFill>
                  <a:srgbClr val="10B6F4"/>
                </a:solidFill>
                <a:latin typeface="Trebuchet MS"/>
                <a:cs typeface="Trebuchet MS"/>
              </a:rPr>
              <a:t>klar</a:t>
            </a:r>
            <a:endParaRPr sz="5400">
              <a:latin typeface="Trebuchet MS"/>
              <a:cs typeface="Trebuchet MS"/>
            </a:endParaRPr>
          </a:p>
        </p:txBody>
      </p:sp>
      <p:sp>
        <p:nvSpPr>
          <p:cNvPr id="21" name="object 21"/>
          <p:cNvSpPr txBox="1"/>
          <p:nvPr/>
        </p:nvSpPr>
        <p:spPr>
          <a:xfrm>
            <a:off x="5318505" y="1381759"/>
            <a:ext cx="5872480" cy="3590290"/>
          </a:xfrm>
          <a:prstGeom prst="rect">
            <a:avLst/>
          </a:prstGeom>
        </p:spPr>
        <p:txBody>
          <a:bodyPr vert="horz" wrap="square" lIns="0" tIns="154305" rIns="0" bIns="0" rtlCol="0">
            <a:spAutoFit/>
          </a:bodyPr>
          <a:lstStyle/>
          <a:p>
            <a:pPr marL="241300" indent="-228600">
              <a:lnSpc>
                <a:spcPct val="100000"/>
              </a:lnSpc>
              <a:spcBef>
                <a:spcPts val="1215"/>
              </a:spcBef>
              <a:buClr>
                <a:srgbClr val="10B6F4"/>
              </a:buClr>
              <a:buSzPct val="111111"/>
              <a:buFont typeface="Wingdings"/>
              <a:buChar char=""/>
              <a:tabLst>
                <a:tab pos="241300" algn="l"/>
              </a:tabLst>
            </a:pPr>
            <a:r>
              <a:rPr sz="1800" spc="50" dirty="0">
                <a:latin typeface="Trebuchet MS"/>
                <a:cs typeface="Trebuchet MS"/>
              </a:rPr>
              <a:t>Ha</a:t>
            </a:r>
            <a:r>
              <a:rPr sz="1800" spc="-105" dirty="0">
                <a:latin typeface="Trebuchet MS"/>
                <a:cs typeface="Trebuchet MS"/>
              </a:rPr>
              <a:t> </a:t>
            </a:r>
            <a:r>
              <a:rPr sz="1800" spc="50" dirty="0">
                <a:latin typeface="Trebuchet MS"/>
                <a:cs typeface="Trebuchet MS"/>
              </a:rPr>
              <a:t>en</a:t>
            </a:r>
            <a:r>
              <a:rPr sz="1800" spc="-95" dirty="0">
                <a:latin typeface="Trebuchet MS"/>
                <a:cs typeface="Trebuchet MS"/>
              </a:rPr>
              <a:t> </a:t>
            </a:r>
            <a:r>
              <a:rPr sz="1800" spc="10" dirty="0">
                <a:latin typeface="Trebuchet MS"/>
                <a:cs typeface="Trebuchet MS"/>
              </a:rPr>
              <a:t>kort</a:t>
            </a:r>
            <a:r>
              <a:rPr sz="1800" spc="-105" dirty="0">
                <a:latin typeface="Trebuchet MS"/>
                <a:cs typeface="Trebuchet MS"/>
              </a:rPr>
              <a:t> </a:t>
            </a:r>
            <a:r>
              <a:rPr sz="1800" spc="50" dirty="0">
                <a:latin typeface="Trebuchet MS"/>
                <a:cs typeface="Trebuchet MS"/>
              </a:rPr>
              <a:t>och</a:t>
            </a:r>
            <a:r>
              <a:rPr sz="1800" spc="-90" dirty="0">
                <a:latin typeface="Trebuchet MS"/>
                <a:cs typeface="Trebuchet MS"/>
              </a:rPr>
              <a:t> </a:t>
            </a:r>
            <a:r>
              <a:rPr sz="1800" spc="65" dirty="0">
                <a:latin typeface="Trebuchet MS"/>
                <a:cs typeface="Trebuchet MS"/>
              </a:rPr>
              <a:t>lång</a:t>
            </a:r>
            <a:r>
              <a:rPr sz="1800" spc="-100" dirty="0">
                <a:latin typeface="Trebuchet MS"/>
                <a:cs typeface="Trebuchet MS"/>
              </a:rPr>
              <a:t> </a:t>
            </a:r>
            <a:r>
              <a:rPr sz="1800" spc="5" dirty="0">
                <a:latin typeface="Trebuchet MS"/>
                <a:cs typeface="Trebuchet MS"/>
              </a:rPr>
              <a:t>variant</a:t>
            </a:r>
            <a:r>
              <a:rPr sz="1800" spc="-105" dirty="0">
                <a:latin typeface="Trebuchet MS"/>
                <a:cs typeface="Trebuchet MS"/>
              </a:rPr>
              <a:t> </a:t>
            </a:r>
            <a:r>
              <a:rPr sz="1800" spc="25" dirty="0">
                <a:latin typeface="Trebuchet MS"/>
                <a:cs typeface="Trebuchet MS"/>
              </a:rPr>
              <a:t>av</a:t>
            </a:r>
            <a:r>
              <a:rPr sz="1800" spc="-100" dirty="0">
                <a:latin typeface="Trebuchet MS"/>
                <a:cs typeface="Trebuchet MS"/>
              </a:rPr>
              <a:t> </a:t>
            </a:r>
            <a:r>
              <a:rPr sz="1800" spc="15" dirty="0">
                <a:latin typeface="Trebuchet MS"/>
                <a:cs typeface="Trebuchet MS"/>
              </a:rPr>
              <a:t>presentationen</a:t>
            </a:r>
            <a:r>
              <a:rPr sz="1800" spc="-90" dirty="0">
                <a:latin typeface="Trebuchet MS"/>
                <a:cs typeface="Trebuchet MS"/>
              </a:rPr>
              <a:t> </a:t>
            </a:r>
            <a:r>
              <a:rPr sz="1800" spc="-5" dirty="0">
                <a:latin typeface="Trebuchet MS"/>
                <a:cs typeface="Trebuchet MS"/>
              </a:rPr>
              <a:t>redo.</a:t>
            </a:r>
            <a:endParaRPr sz="1800">
              <a:latin typeface="Trebuchet MS"/>
              <a:cs typeface="Trebuchet MS"/>
            </a:endParaRPr>
          </a:p>
          <a:p>
            <a:pPr marL="241300" marR="452755" indent="-228600">
              <a:lnSpc>
                <a:spcPct val="120000"/>
              </a:lnSpc>
              <a:spcBef>
                <a:spcPts val="1010"/>
              </a:spcBef>
              <a:buClr>
                <a:srgbClr val="10B6F4"/>
              </a:buClr>
              <a:buSzPct val="111111"/>
              <a:buFont typeface="Wingdings"/>
              <a:buChar char=""/>
              <a:tabLst>
                <a:tab pos="241300" algn="l"/>
              </a:tabLst>
            </a:pPr>
            <a:r>
              <a:rPr sz="1800" spc="110" dirty="0">
                <a:latin typeface="Trebuchet MS"/>
                <a:cs typeface="Trebuchet MS"/>
              </a:rPr>
              <a:t>Mängden</a:t>
            </a:r>
            <a:r>
              <a:rPr sz="1800" spc="-90" dirty="0">
                <a:latin typeface="Trebuchet MS"/>
                <a:cs typeface="Trebuchet MS"/>
              </a:rPr>
              <a:t> </a:t>
            </a:r>
            <a:r>
              <a:rPr sz="1800" spc="-20" dirty="0">
                <a:latin typeface="Trebuchet MS"/>
                <a:cs typeface="Trebuchet MS"/>
              </a:rPr>
              <a:t>tid</a:t>
            </a:r>
            <a:r>
              <a:rPr sz="1800" spc="-95" dirty="0">
                <a:latin typeface="Trebuchet MS"/>
                <a:cs typeface="Trebuchet MS"/>
              </a:rPr>
              <a:t> </a:t>
            </a:r>
            <a:r>
              <a:rPr sz="1800" spc="35" dirty="0">
                <a:latin typeface="Trebuchet MS"/>
                <a:cs typeface="Trebuchet MS"/>
              </a:rPr>
              <a:t>man</a:t>
            </a:r>
            <a:r>
              <a:rPr sz="1800" spc="-85" dirty="0">
                <a:latin typeface="Trebuchet MS"/>
                <a:cs typeface="Trebuchet MS"/>
              </a:rPr>
              <a:t> </a:t>
            </a:r>
            <a:r>
              <a:rPr sz="1800" spc="30" dirty="0">
                <a:latin typeface="Trebuchet MS"/>
                <a:cs typeface="Trebuchet MS"/>
              </a:rPr>
              <a:t>har</a:t>
            </a:r>
            <a:r>
              <a:rPr sz="1800" spc="-95" dirty="0">
                <a:latin typeface="Trebuchet MS"/>
                <a:cs typeface="Trebuchet MS"/>
              </a:rPr>
              <a:t> </a:t>
            </a:r>
            <a:r>
              <a:rPr sz="1800" spc="-125" dirty="0">
                <a:latin typeface="Trebuchet MS"/>
                <a:cs typeface="Trebuchet MS"/>
              </a:rPr>
              <a:t>fått</a:t>
            </a:r>
            <a:r>
              <a:rPr sz="1800" spc="-100" dirty="0">
                <a:latin typeface="Trebuchet MS"/>
                <a:cs typeface="Trebuchet MS"/>
              </a:rPr>
              <a:t> </a:t>
            </a:r>
            <a:r>
              <a:rPr sz="1800" spc="-120" dirty="0">
                <a:latin typeface="Trebuchet MS"/>
                <a:cs typeface="Trebuchet MS"/>
              </a:rPr>
              <a:t>att</a:t>
            </a:r>
            <a:r>
              <a:rPr sz="1800" spc="-95" dirty="0">
                <a:latin typeface="Trebuchet MS"/>
                <a:cs typeface="Trebuchet MS"/>
              </a:rPr>
              <a:t> </a:t>
            </a:r>
            <a:r>
              <a:rPr sz="1800" spc="20" dirty="0">
                <a:latin typeface="Trebuchet MS"/>
                <a:cs typeface="Trebuchet MS"/>
              </a:rPr>
              <a:t>presentera</a:t>
            </a:r>
            <a:r>
              <a:rPr sz="1800" spc="-100" dirty="0">
                <a:latin typeface="Trebuchet MS"/>
                <a:cs typeface="Trebuchet MS"/>
              </a:rPr>
              <a:t> </a:t>
            </a:r>
            <a:r>
              <a:rPr sz="1800" spc="55" dirty="0">
                <a:latin typeface="Trebuchet MS"/>
                <a:cs typeface="Trebuchet MS"/>
              </a:rPr>
              <a:t>kan</a:t>
            </a:r>
            <a:r>
              <a:rPr sz="1800" spc="-85" dirty="0">
                <a:latin typeface="Trebuchet MS"/>
                <a:cs typeface="Trebuchet MS"/>
              </a:rPr>
              <a:t> </a:t>
            </a:r>
            <a:r>
              <a:rPr sz="1800" spc="70" dirty="0">
                <a:latin typeface="Trebuchet MS"/>
                <a:cs typeface="Trebuchet MS"/>
              </a:rPr>
              <a:t>båda  </a:t>
            </a:r>
            <a:r>
              <a:rPr sz="1800" spc="5" dirty="0">
                <a:latin typeface="Trebuchet MS"/>
                <a:cs typeface="Trebuchet MS"/>
              </a:rPr>
              <a:t>förkortas </a:t>
            </a:r>
            <a:r>
              <a:rPr sz="1800" spc="50" dirty="0">
                <a:latin typeface="Trebuchet MS"/>
                <a:cs typeface="Trebuchet MS"/>
              </a:rPr>
              <a:t>och</a:t>
            </a:r>
            <a:r>
              <a:rPr sz="1800" spc="-195" dirty="0">
                <a:latin typeface="Trebuchet MS"/>
                <a:cs typeface="Trebuchet MS"/>
              </a:rPr>
              <a:t> </a:t>
            </a:r>
            <a:r>
              <a:rPr sz="1800" spc="10" dirty="0">
                <a:latin typeface="Trebuchet MS"/>
                <a:cs typeface="Trebuchet MS"/>
              </a:rPr>
              <a:t>förlängas.</a:t>
            </a:r>
            <a:endParaRPr sz="1800">
              <a:latin typeface="Trebuchet MS"/>
              <a:cs typeface="Trebuchet MS"/>
            </a:endParaRPr>
          </a:p>
          <a:p>
            <a:pPr marL="241300" marR="5080" indent="-228600">
              <a:lnSpc>
                <a:spcPct val="121100"/>
              </a:lnSpc>
              <a:spcBef>
                <a:spcPts val="980"/>
              </a:spcBef>
              <a:buClr>
                <a:srgbClr val="10B6F4"/>
              </a:buClr>
              <a:buSzPct val="111111"/>
              <a:buFont typeface="Wingdings"/>
              <a:buChar char=""/>
              <a:tabLst>
                <a:tab pos="241300" algn="l"/>
              </a:tabLst>
            </a:pPr>
            <a:r>
              <a:rPr sz="1800" spc="100" dirty="0">
                <a:latin typeface="Trebuchet MS"/>
                <a:cs typeface="Trebuchet MS"/>
              </a:rPr>
              <a:t>En</a:t>
            </a:r>
            <a:r>
              <a:rPr sz="1800" spc="-90" dirty="0">
                <a:latin typeface="Trebuchet MS"/>
                <a:cs typeface="Trebuchet MS"/>
              </a:rPr>
              <a:t> </a:t>
            </a:r>
            <a:r>
              <a:rPr sz="1800" spc="35" dirty="0">
                <a:latin typeface="Trebuchet MS"/>
                <a:cs typeface="Trebuchet MS"/>
              </a:rPr>
              <a:t>aspekt</a:t>
            </a:r>
            <a:r>
              <a:rPr sz="1800" spc="-100" dirty="0">
                <a:latin typeface="Trebuchet MS"/>
                <a:cs typeface="Trebuchet MS"/>
              </a:rPr>
              <a:t> </a:t>
            </a:r>
            <a:r>
              <a:rPr sz="1800" spc="55" dirty="0">
                <a:latin typeface="Trebuchet MS"/>
                <a:cs typeface="Trebuchet MS"/>
              </a:rPr>
              <a:t>kan</a:t>
            </a:r>
            <a:r>
              <a:rPr sz="1800" spc="-85" dirty="0">
                <a:latin typeface="Trebuchet MS"/>
                <a:cs typeface="Trebuchet MS"/>
              </a:rPr>
              <a:t> </a:t>
            </a:r>
            <a:r>
              <a:rPr sz="1800" spc="40" dirty="0">
                <a:latin typeface="Trebuchet MS"/>
                <a:cs typeface="Trebuchet MS"/>
              </a:rPr>
              <a:t>bli</a:t>
            </a:r>
            <a:r>
              <a:rPr sz="1800" spc="-95" dirty="0">
                <a:latin typeface="Trebuchet MS"/>
                <a:cs typeface="Trebuchet MS"/>
              </a:rPr>
              <a:t> </a:t>
            </a:r>
            <a:r>
              <a:rPr sz="1800" spc="95" dirty="0">
                <a:latin typeface="Trebuchet MS"/>
                <a:cs typeface="Trebuchet MS"/>
              </a:rPr>
              <a:t>ombedd</a:t>
            </a:r>
            <a:r>
              <a:rPr sz="1800" spc="-90" dirty="0">
                <a:latin typeface="Trebuchet MS"/>
                <a:cs typeface="Trebuchet MS"/>
              </a:rPr>
              <a:t> </a:t>
            </a:r>
            <a:r>
              <a:rPr sz="1800" spc="-120" dirty="0">
                <a:latin typeface="Trebuchet MS"/>
                <a:cs typeface="Trebuchet MS"/>
              </a:rPr>
              <a:t>att</a:t>
            </a:r>
            <a:r>
              <a:rPr sz="1800" spc="-100" dirty="0">
                <a:latin typeface="Trebuchet MS"/>
                <a:cs typeface="Trebuchet MS"/>
              </a:rPr>
              <a:t> </a:t>
            </a:r>
            <a:r>
              <a:rPr sz="1800" spc="15" dirty="0">
                <a:latin typeface="Trebuchet MS"/>
                <a:cs typeface="Trebuchet MS"/>
              </a:rPr>
              <a:t>förklaras</a:t>
            </a:r>
            <a:r>
              <a:rPr sz="1800" spc="-90" dirty="0">
                <a:latin typeface="Trebuchet MS"/>
                <a:cs typeface="Trebuchet MS"/>
              </a:rPr>
              <a:t> </a:t>
            </a:r>
            <a:r>
              <a:rPr sz="1800" spc="55" dirty="0">
                <a:latin typeface="Trebuchet MS"/>
                <a:cs typeface="Trebuchet MS"/>
              </a:rPr>
              <a:t>mer</a:t>
            </a:r>
            <a:r>
              <a:rPr sz="1800" spc="-95" dirty="0">
                <a:latin typeface="Trebuchet MS"/>
                <a:cs typeface="Trebuchet MS"/>
              </a:rPr>
              <a:t> </a:t>
            </a:r>
            <a:r>
              <a:rPr sz="1800" spc="30" dirty="0">
                <a:latin typeface="Trebuchet MS"/>
                <a:cs typeface="Trebuchet MS"/>
              </a:rPr>
              <a:t>noggrant.  </a:t>
            </a:r>
            <a:r>
              <a:rPr sz="1800" spc="50" dirty="0">
                <a:latin typeface="Trebuchet MS"/>
                <a:cs typeface="Trebuchet MS"/>
              </a:rPr>
              <a:t>Ha </a:t>
            </a:r>
            <a:r>
              <a:rPr sz="1800" spc="75" dirty="0">
                <a:latin typeface="Trebuchet MS"/>
                <a:cs typeface="Trebuchet MS"/>
              </a:rPr>
              <a:t>backup</a:t>
            </a:r>
            <a:r>
              <a:rPr sz="1800" spc="-370" dirty="0">
                <a:latin typeface="Trebuchet MS"/>
                <a:cs typeface="Trebuchet MS"/>
              </a:rPr>
              <a:t> </a:t>
            </a:r>
            <a:r>
              <a:rPr sz="1800" spc="25" dirty="0">
                <a:latin typeface="Trebuchet MS"/>
                <a:cs typeface="Trebuchet MS"/>
              </a:rPr>
              <a:t>figurer tillgänglig.</a:t>
            </a:r>
            <a:endParaRPr sz="1800">
              <a:latin typeface="Trebuchet MS"/>
              <a:cs typeface="Trebuchet MS"/>
            </a:endParaRPr>
          </a:p>
          <a:p>
            <a:pPr marL="241300" marR="212725" indent="-228600">
              <a:lnSpc>
                <a:spcPct val="120000"/>
              </a:lnSpc>
              <a:spcBef>
                <a:spcPts val="1010"/>
              </a:spcBef>
              <a:buClr>
                <a:srgbClr val="10B6F4"/>
              </a:buClr>
              <a:buSzPct val="111111"/>
              <a:buFont typeface="Wingdings"/>
              <a:buChar char=""/>
              <a:tabLst>
                <a:tab pos="241300" algn="l"/>
              </a:tabLst>
            </a:pPr>
            <a:r>
              <a:rPr sz="1800" spc="-25" dirty="0">
                <a:latin typeface="Trebuchet MS"/>
                <a:cs typeface="Trebuchet MS"/>
              </a:rPr>
              <a:t>Ofta</a:t>
            </a:r>
            <a:r>
              <a:rPr sz="1800" spc="-100" dirty="0">
                <a:latin typeface="Trebuchet MS"/>
                <a:cs typeface="Trebuchet MS"/>
              </a:rPr>
              <a:t> </a:t>
            </a:r>
            <a:r>
              <a:rPr sz="1800" spc="25" dirty="0">
                <a:latin typeface="Trebuchet MS"/>
                <a:cs typeface="Trebuchet MS"/>
              </a:rPr>
              <a:t>är</a:t>
            </a:r>
            <a:r>
              <a:rPr sz="1800" spc="-95" dirty="0">
                <a:latin typeface="Trebuchet MS"/>
                <a:cs typeface="Trebuchet MS"/>
              </a:rPr>
              <a:t> </a:t>
            </a:r>
            <a:r>
              <a:rPr sz="1800" spc="-20" dirty="0">
                <a:latin typeface="Trebuchet MS"/>
                <a:cs typeface="Trebuchet MS"/>
              </a:rPr>
              <a:t>inte</a:t>
            </a:r>
            <a:r>
              <a:rPr sz="1800" spc="-90" dirty="0">
                <a:latin typeface="Trebuchet MS"/>
                <a:cs typeface="Trebuchet MS"/>
              </a:rPr>
              <a:t> </a:t>
            </a:r>
            <a:r>
              <a:rPr sz="1800" spc="55" dirty="0">
                <a:latin typeface="Trebuchet MS"/>
                <a:cs typeface="Trebuchet MS"/>
              </a:rPr>
              <a:t>publiken</a:t>
            </a:r>
            <a:r>
              <a:rPr sz="1800" spc="-90" dirty="0">
                <a:latin typeface="Trebuchet MS"/>
                <a:cs typeface="Trebuchet MS"/>
              </a:rPr>
              <a:t> </a:t>
            </a:r>
            <a:r>
              <a:rPr sz="1800" spc="20" dirty="0">
                <a:latin typeface="Trebuchet MS"/>
                <a:cs typeface="Trebuchet MS"/>
              </a:rPr>
              <a:t>intresserad</a:t>
            </a:r>
            <a:r>
              <a:rPr sz="1800" spc="-95" dirty="0">
                <a:latin typeface="Trebuchet MS"/>
                <a:cs typeface="Trebuchet MS"/>
              </a:rPr>
              <a:t> </a:t>
            </a:r>
            <a:r>
              <a:rPr sz="1800" spc="25" dirty="0">
                <a:latin typeface="Trebuchet MS"/>
                <a:cs typeface="Trebuchet MS"/>
              </a:rPr>
              <a:t>av</a:t>
            </a:r>
            <a:r>
              <a:rPr sz="1800" spc="-95" dirty="0">
                <a:latin typeface="Trebuchet MS"/>
                <a:cs typeface="Trebuchet MS"/>
              </a:rPr>
              <a:t> </a:t>
            </a:r>
            <a:r>
              <a:rPr sz="1800" spc="60" dirty="0">
                <a:latin typeface="Trebuchet MS"/>
                <a:cs typeface="Trebuchet MS"/>
              </a:rPr>
              <a:t>vad</a:t>
            </a:r>
            <a:r>
              <a:rPr sz="1800" spc="-95" dirty="0">
                <a:latin typeface="Trebuchet MS"/>
                <a:cs typeface="Trebuchet MS"/>
              </a:rPr>
              <a:t> </a:t>
            </a:r>
            <a:r>
              <a:rPr sz="1800" spc="35" dirty="0">
                <a:latin typeface="Trebuchet MS"/>
                <a:cs typeface="Trebuchet MS"/>
              </a:rPr>
              <a:t>man</a:t>
            </a:r>
            <a:r>
              <a:rPr sz="1800" spc="-90" dirty="0">
                <a:latin typeface="Trebuchet MS"/>
                <a:cs typeface="Trebuchet MS"/>
              </a:rPr>
              <a:t> </a:t>
            </a:r>
            <a:r>
              <a:rPr sz="1800" spc="-25" dirty="0">
                <a:latin typeface="Trebuchet MS"/>
                <a:cs typeface="Trebuchet MS"/>
              </a:rPr>
              <a:t>tror</a:t>
            </a:r>
            <a:r>
              <a:rPr sz="1800" spc="-95" dirty="0">
                <a:latin typeface="Trebuchet MS"/>
                <a:cs typeface="Trebuchet MS"/>
              </a:rPr>
              <a:t> </a:t>
            </a:r>
            <a:r>
              <a:rPr sz="1800" spc="85" dirty="0">
                <a:latin typeface="Trebuchet MS"/>
                <a:cs typeface="Trebuchet MS"/>
              </a:rPr>
              <a:t>de  </a:t>
            </a:r>
            <a:r>
              <a:rPr sz="1800" spc="75" dirty="0">
                <a:latin typeface="Trebuchet MS"/>
                <a:cs typeface="Trebuchet MS"/>
              </a:rPr>
              <a:t>ska </a:t>
            </a:r>
            <a:r>
              <a:rPr sz="1800" spc="15" dirty="0">
                <a:latin typeface="Trebuchet MS"/>
                <a:cs typeface="Trebuchet MS"/>
              </a:rPr>
              <a:t>vara </a:t>
            </a:r>
            <a:r>
              <a:rPr sz="1800" spc="20" dirty="0">
                <a:latin typeface="Trebuchet MS"/>
                <a:cs typeface="Trebuchet MS"/>
              </a:rPr>
              <a:t>intresserad</a:t>
            </a:r>
            <a:r>
              <a:rPr sz="1800" spc="-390" dirty="0">
                <a:latin typeface="Trebuchet MS"/>
                <a:cs typeface="Trebuchet MS"/>
              </a:rPr>
              <a:t> </a:t>
            </a:r>
            <a:r>
              <a:rPr sz="1800" spc="-90" dirty="0">
                <a:latin typeface="Trebuchet MS"/>
                <a:cs typeface="Trebuchet MS"/>
              </a:rPr>
              <a:t>av.</a:t>
            </a:r>
            <a:endParaRPr sz="1800">
              <a:latin typeface="Trebuchet MS"/>
              <a:cs typeface="Trebuchet MS"/>
            </a:endParaRPr>
          </a:p>
          <a:p>
            <a:pPr marL="241300" marR="30480" indent="-228600">
              <a:lnSpc>
                <a:spcPct val="120000"/>
              </a:lnSpc>
              <a:spcBef>
                <a:spcPts val="1010"/>
              </a:spcBef>
              <a:buClr>
                <a:srgbClr val="10B6F4"/>
              </a:buClr>
              <a:buSzPct val="111111"/>
              <a:buFont typeface="Wingdings"/>
              <a:buChar char=""/>
              <a:tabLst>
                <a:tab pos="241300" algn="l"/>
              </a:tabLst>
            </a:pPr>
            <a:r>
              <a:rPr sz="1800" spc="45" dirty="0">
                <a:latin typeface="Trebuchet MS"/>
                <a:cs typeface="Trebuchet MS"/>
              </a:rPr>
              <a:t>Har</a:t>
            </a:r>
            <a:r>
              <a:rPr sz="1800" spc="-100" dirty="0">
                <a:latin typeface="Trebuchet MS"/>
                <a:cs typeface="Trebuchet MS"/>
              </a:rPr>
              <a:t> </a:t>
            </a:r>
            <a:r>
              <a:rPr sz="1800" spc="35" dirty="0">
                <a:latin typeface="Trebuchet MS"/>
                <a:cs typeface="Trebuchet MS"/>
              </a:rPr>
              <a:t>man</a:t>
            </a:r>
            <a:r>
              <a:rPr sz="1800" spc="-90" dirty="0">
                <a:latin typeface="Trebuchet MS"/>
                <a:cs typeface="Trebuchet MS"/>
              </a:rPr>
              <a:t> </a:t>
            </a:r>
            <a:r>
              <a:rPr sz="1800" spc="5" dirty="0">
                <a:latin typeface="Trebuchet MS"/>
                <a:cs typeface="Trebuchet MS"/>
              </a:rPr>
              <a:t>jobbat</a:t>
            </a:r>
            <a:r>
              <a:rPr sz="1800" spc="-105" dirty="0">
                <a:latin typeface="Trebuchet MS"/>
                <a:cs typeface="Trebuchet MS"/>
              </a:rPr>
              <a:t> </a:t>
            </a:r>
            <a:r>
              <a:rPr sz="1800" spc="80" dirty="0">
                <a:latin typeface="Trebuchet MS"/>
                <a:cs typeface="Trebuchet MS"/>
              </a:rPr>
              <a:t>med</a:t>
            </a:r>
            <a:r>
              <a:rPr sz="1800" spc="-95" dirty="0">
                <a:latin typeface="Trebuchet MS"/>
                <a:cs typeface="Trebuchet MS"/>
              </a:rPr>
              <a:t> </a:t>
            </a:r>
            <a:r>
              <a:rPr sz="1800" spc="50" dirty="0">
                <a:latin typeface="Trebuchet MS"/>
                <a:cs typeface="Trebuchet MS"/>
              </a:rPr>
              <a:t>en</a:t>
            </a:r>
            <a:r>
              <a:rPr sz="1800" spc="-90" dirty="0">
                <a:latin typeface="Trebuchet MS"/>
                <a:cs typeface="Trebuchet MS"/>
              </a:rPr>
              <a:t> </a:t>
            </a:r>
            <a:r>
              <a:rPr sz="1800" spc="5" dirty="0">
                <a:latin typeface="Trebuchet MS"/>
                <a:cs typeface="Trebuchet MS"/>
              </a:rPr>
              <a:t>projekt</a:t>
            </a:r>
            <a:r>
              <a:rPr sz="1800" spc="-105" dirty="0">
                <a:latin typeface="Trebuchet MS"/>
                <a:cs typeface="Trebuchet MS"/>
              </a:rPr>
              <a:t> </a:t>
            </a:r>
            <a:r>
              <a:rPr sz="1800" spc="55" dirty="0">
                <a:latin typeface="Trebuchet MS"/>
                <a:cs typeface="Trebuchet MS"/>
              </a:rPr>
              <a:t>över</a:t>
            </a:r>
            <a:r>
              <a:rPr sz="1800" spc="-95" dirty="0">
                <a:latin typeface="Trebuchet MS"/>
                <a:cs typeface="Trebuchet MS"/>
              </a:rPr>
              <a:t> </a:t>
            </a:r>
            <a:r>
              <a:rPr sz="1800" spc="45" dirty="0">
                <a:latin typeface="Trebuchet MS"/>
                <a:cs typeface="Trebuchet MS"/>
              </a:rPr>
              <a:t>längre</a:t>
            </a:r>
            <a:r>
              <a:rPr sz="1800" spc="-90" dirty="0">
                <a:latin typeface="Trebuchet MS"/>
                <a:cs typeface="Trebuchet MS"/>
              </a:rPr>
              <a:t> </a:t>
            </a:r>
            <a:r>
              <a:rPr sz="1800" spc="-50" dirty="0">
                <a:latin typeface="Trebuchet MS"/>
                <a:cs typeface="Trebuchet MS"/>
              </a:rPr>
              <a:t>tid,</a:t>
            </a:r>
            <a:r>
              <a:rPr sz="1800" spc="-245" dirty="0">
                <a:latin typeface="Trebuchet MS"/>
                <a:cs typeface="Trebuchet MS"/>
              </a:rPr>
              <a:t> </a:t>
            </a:r>
            <a:r>
              <a:rPr sz="1800" spc="60" dirty="0">
                <a:latin typeface="Trebuchet MS"/>
                <a:cs typeface="Trebuchet MS"/>
              </a:rPr>
              <a:t>passa  </a:t>
            </a:r>
            <a:r>
              <a:rPr sz="1800" spc="65" dirty="0">
                <a:latin typeface="Trebuchet MS"/>
                <a:cs typeface="Trebuchet MS"/>
              </a:rPr>
              <a:t>på </a:t>
            </a:r>
            <a:r>
              <a:rPr sz="1800" spc="-120" dirty="0">
                <a:latin typeface="Trebuchet MS"/>
                <a:cs typeface="Trebuchet MS"/>
              </a:rPr>
              <a:t>att </a:t>
            </a:r>
            <a:r>
              <a:rPr sz="1800" spc="-50" dirty="0">
                <a:latin typeface="Trebuchet MS"/>
                <a:cs typeface="Trebuchet MS"/>
              </a:rPr>
              <a:t>allt </a:t>
            </a:r>
            <a:r>
              <a:rPr sz="1800" dirty="0">
                <a:latin typeface="Trebuchet MS"/>
                <a:cs typeface="Trebuchet MS"/>
              </a:rPr>
              <a:t>material </a:t>
            </a:r>
            <a:r>
              <a:rPr sz="1800" spc="15" dirty="0">
                <a:latin typeface="Trebuchet MS"/>
                <a:cs typeface="Trebuchet MS"/>
              </a:rPr>
              <a:t>finns</a:t>
            </a:r>
            <a:r>
              <a:rPr sz="1800" spc="-385" dirty="0">
                <a:latin typeface="Trebuchet MS"/>
                <a:cs typeface="Trebuchet MS"/>
              </a:rPr>
              <a:t> </a:t>
            </a:r>
            <a:r>
              <a:rPr sz="1800" spc="5" dirty="0">
                <a:latin typeface="Trebuchet MS"/>
                <a:cs typeface="Trebuchet MS"/>
              </a:rPr>
              <a:t>lättillgänglig.</a:t>
            </a:r>
            <a:endParaRPr sz="1800">
              <a:latin typeface="Trebuchet MS"/>
              <a:cs typeface="Trebuchet M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10B6F4"/>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10B6F4"/>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10B6F4"/>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10B6F4"/>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10B6F4"/>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10B6F4"/>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10B6F4"/>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10B6F4"/>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10B6F4"/>
              </a:solidFill>
            </a:ln>
          </p:spPr>
          <p:txBody>
            <a:bodyPr wrap="square" lIns="0" tIns="0" rIns="0" bIns="0" rtlCol="0"/>
            <a:lstStyle/>
            <a:p>
              <a:endParaRPr/>
            </a:p>
          </p:txBody>
        </p:sp>
      </p:grpSp>
      <p:sp>
        <p:nvSpPr>
          <p:cNvPr id="19" name="object 19"/>
          <p:cNvSpPr txBox="1">
            <a:spLocks noGrp="1"/>
          </p:cNvSpPr>
          <p:nvPr>
            <p:ph type="title"/>
          </p:nvPr>
        </p:nvSpPr>
        <p:spPr>
          <a:xfrm>
            <a:off x="3840162" y="1223772"/>
            <a:ext cx="6312535" cy="513080"/>
          </a:xfrm>
          <a:prstGeom prst="rect">
            <a:avLst/>
          </a:prstGeom>
        </p:spPr>
        <p:txBody>
          <a:bodyPr vert="horz" wrap="square" lIns="0" tIns="12700" rIns="0" bIns="0" rtlCol="0">
            <a:spAutoFit/>
          </a:bodyPr>
          <a:lstStyle/>
          <a:p>
            <a:pPr marL="12700">
              <a:lnSpc>
                <a:spcPct val="100000"/>
              </a:lnSpc>
              <a:spcBef>
                <a:spcPts val="100"/>
              </a:spcBef>
            </a:pPr>
            <a:r>
              <a:rPr sz="3200" spc="-125" dirty="0">
                <a:solidFill>
                  <a:srgbClr val="000000"/>
                </a:solidFill>
              </a:rPr>
              <a:t>Nu</a:t>
            </a:r>
            <a:r>
              <a:rPr sz="3200" spc="-550" dirty="0">
                <a:solidFill>
                  <a:srgbClr val="000000"/>
                </a:solidFill>
              </a:rPr>
              <a:t> </a:t>
            </a:r>
            <a:r>
              <a:rPr sz="3200" spc="-180" dirty="0">
                <a:solidFill>
                  <a:srgbClr val="000000"/>
                </a:solidFill>
              </a:rPr>
              <a:t>som</a:t>
            </a:r>
            <a:r>
              <a:rPr sz="3200" spc="-535" dirty="0">
                <a:solidFill>
                  <a:srgbClr val="000000"/>
                </a:solidFill>
              </a:rPr>
              <a:t> </a:t>
            </a:r>
            <a:r>
              <a:rPr sz="3200" spc="-340" dirty="0">
                <a:solidFill>
                  <a:srgbClr val="000000"/>
                </a:solidFill>
              </a:rPr>
              <a:t>jag</a:t>
            </a:r>
            <a:r>
              <a:rPr sz="3200" spc="-545" dirty="0">
                <a:solidFill>
                  <a:srgbClr val="000000"/>
                </a:solidFill>
              </a:rPr>
              <a:t> </a:t>
            </a:r>
            <a:r>
              <a:rPr sz="3200" spc="-235" dirty="0">
                <a:solidFill>
                  <a:srgbClr val="000000"/>
                </a:solidFill>
              </a:rPr>
              <a:t>har</a:t>
            </a:r>
            <a:r>
              <a:rPr sz="3200" spc="-545" dirty="0">
                <a:solidFill>
                  <a:srgbClr val="000000"/>
                </a:solidFill>
              </a:rPr>
              <a:t> </a:t>
            </a:r>
            <a:r>
              <a:rPr sz="3200" spc="-240" dirty="0">
                <a:solidFill>
                  <a:srgbClr val="000000"/>
                </a:solidFill>
              </a:rPr>
              <a:t>hört</a:t>
            </a:r>
            <a:r>
              <a:rPr sz="3200" spc="-545" dirty="0">
                <a:solidFill>
                  <a:srgbClr val="000000"/>
                </a:solidFill>
              </a:rPr>
              <a:t> </a:t>
            </a:r>
            <a:r>
              <a:rPr sz="3200" spc="-160" dirty="0">
                <a:solidFill>
                  <a:srgbClr val="000000"/>
                </a:solidFill>
              </a:rPr>
              <a:t>om</a:t>
            </a:r>
            <a:r>
              <a:rPr sz="3200" spc="-535" dirty="0">
                <a:solidFill>
                  <a:srgbClr val="000000"/>
                </a:solidFill>
              </a:rPr>
              <a:t> </a:t>
            </a:r>
            <a:r>
              <a:rPr sz="3200" spc="-285" dirty="0">
                <a:solidFill>
                  <a:srgbClr val="000000"/>
                </a:solidFill>
              </a:rPr>
              <a:t>era</a:t>
            </a:r>
            <a:r>
              <a:rPr sz="3200" spc="-540" dirty="0">
                <a:solidFill>
                  <a:srgbClr val="000000"/>
                </a:solidFill>
              </a:rPr>
              <a:t> </a:t>
            </a:r>
            <a:r>
              <a:rPr sz="3200" spc="-310" dirty="0">
                <a:solidFill>
                  <a:srgbClr val="000000"/>
                </a:solidFill>
              </a:rPr>
              <a:t>förväntningar…</a:t>
            </a:r>
            <a:endParaRPr sz="3200"/>
          </a:p>
        </p:txBody>
      </p:sp>
      <p:sp>
        <p:nvSpPr>
          <p:cNvPr id="20" name="object 20"/>
          <p:cNvSpPr txBox="1"/>
          <p:nvPr/>
        </p:nvSpPr>
        <p:spPr>
          <a:xfrm>
            <a:off x="3983990" y="2016252"/>
            <a:ext cx="6213475" cy="4159885"/>
          </a:xfrm>
          <a:prstGeom prst="rect">
            <a:avLst/>
          </a:prstGeom>
        </p:spPr>
        <p:txBody>
          <a:bodyPr vert="horz" wrap="square" lIns="0" tIns="12700" rIns="0" bIns="0" rtlCol="0">
            <a:spAutoFit/>
          </a:bodyPr>
          <a:lstStyle/>
          <a:p>
            <a:pPr marL="12700">
              <a:lnSpc>
                <a:spcPct val="100000"/>
              </a:lnSpc>
              <a:spcBef>
                <a:spcPts val="100"/>
              </a:spcBef>
            </a:pPr>
            <a:r>
              <a:rPr sz="2000" spc="530" dirty="0">
                <a:latin typeface="Trebuchet MS"/>
                <a:cs typeface="Trebuchet MS"/>
              </a:rPr>
              <a:t>…</a:t>
            </a:r>
            <a:r>
              <a:rPr sz="2000" spc="-270" dirty="0">
                <a:latin typeface="Trebuchet MS"/>
                <a:cs typeface="Trebuchet MS"/>
              </a:rPr>
              <a:t> </a:t>
            </a:r>
            <a:r>
              <a:rPr sz="2000" spc="55" dirty="0">
                <a:latin typeface="Trebuchet MS"/>
                <a:cs typeface="Trebuchet MS"/>
              </a:rPr>
              <a:t>Vill</a:t>
            </a:r>
            <a:r>
              <a:rPr sz="2000" spc="-100" dirty="0">
                <a:latin typeface="Trebuchet MS"/>
                <a:cs typeface="Trebuchet MS"/>
              </a:rPr>
              <a:t> </a:t>
            </a:r>
            <a:r>
              <a:rPr sz="2000" spc="30" dirty="0">
                <a:latin typeface="Trebuchet MS"/>
                <a:cs typeface="Trebuchet MS"/>
              </a:rPr>
              <a:t>jag</a:t>
            </a:r>
            <a:r>
              <a:rPr sz="2000" spc="-105" dirty="0">
                <a:latin typeface="Trebuchet MS"/>
                <a:cs typeface="Trebuchet MS"/>
              </a:rPr>
              <a:t> </a:t>
            </a:r>
            <a:r>
              <a:rPr sz="2000" spc="-15" dirty="0">
                <a:latin typeface="Trebuchet MS"/>
                <a:cs typeface="Trebuchet MS"/>
              </a:rPr>
              <a:t>berätta</a:t>
            </a:r>
            <a:r>
              <a:rPr sz="2000" spc="-105" dirty="0">
                <a:latin typeface="Trebuchet MS"/>
                <a:cs typeface="Trebuchet MS"/>
              </a:rPr>
              <a:t> </a:t>
            </a:r>
            <a:r>
              <a:rPr sz="2000" spc="70" dirty="0">
                <a:latin typeface="Trebuchet MS"/>
                <a:cs typeface="Trebuchet MS"/>
              </a:rPr>
              <a:t>om</a:t>
            </a:r>
            <a:r>
              <a:rPr sz="2000" spc="-110" dirty="0">
                <a:latin typeface="Trebuchet MS"/>
                <a:cs typeface="Trebuchet MS"/>
              </a:rPr>
              <a:t> </a:t>
            </a:r>
            <a:r>
              <a:rPr sz="2000" spc="-5" dirty="0">
                <a:latin typeface="Trebuchet MS"/>
                <a:cs typeface="Trebuchet MS"/>
              </a:rPr>
              <a:t>mina!</a:t>
            </a:r>
            <a:endParaRPr sz="2000">
              <a:latin typeface="Trebuchet MS"/>
              <a:cs typeface="Trebuchet MS"/>
            </a:endParaRPr>
          </a:p>
          <a:p>
            <a:pPr>
              <a:lnSpc>
                <a:spcPct val="100000"/>
              </a:lnSpc>
            </a:pPr>
            <a:endParaRPr sz="2300">
              <a:latin typeface="Trebuchet MS"/>
              <a:cs typeface="Trebuchet MS"/>
            </a:endParaRPr>
          </a:p>
          <a:p>
            <a:pPr marL="12700">
              <a:lnSpc>
                <a:spcPct val="100000"/>
              </a:lnSpc>
              <a:spcBef>
                <a:spcPts val="1614"/>
              </a:spcBef>
            </a:pPr>
            <a:r>
              <a:rPr sz="1600" spc="-40" dirty="0">
                <a:latin typeface="Trebuchet MS"/>
                <a:cs typeface="Trebuchet MS"/>
              </a:rPr>
              <a:t>Jag </a:t>
            </a:r>
            <a:r>
              <a:rPr sz="1600" dirty="0">
                <a:latin typeface="Trebuchet MS"/>
                <a:cs typeface="Trebuchet MS"/>
              </a:rPr>
              <a:t>förväntar </a:t>
            </a:r>
            <a:r>
              <a:rPr sz="1600" spc="85" dirty="0">
                <a:latin typeface="Trebuchet MS"/>
                <a:cs typeface="Trebuchet MS"/>
              </a:rPr>
              <a:t>mig</a:t>
            </a:r>
            <a:r>
              <a:rPr sz="1600" spc="-225" dirty="0">
                <a:latin typeface="Trebuchet MS"/>
                <a:cs typeface="Trebuchet MS"/>
              </a:rPr>
              <a:t> </a:t>
            </a:r>
            <a:r>
              <a:rPr sz="1600" spc="-105" dirty="0">
                <a:latin typeface="Trebuchet MS"/>
                <a:cs typeface="Trebuchet MS"/>
              </a:rPr>
              <a:t>att:</a:t>
            </a:r>
            <a:endParaRPr sz="1600">
              <a:latin typeface="Trebuchet MS"/>
              <a:cs typeface="Trebuchet MS"/>
            </a:endParaRPr>
          </a:p>
          <a:p>
            <a:pPr marL="241300" indent="-228600">
              <a:lnSpc>
                <a:spcPct val="100000"/>
              </a:lnSpc>
              <a:spcBef>
                <a:spcPts val="1200"/>
              </a:spcBef>
              <a:buClr>
                <a:srgbClr val="10B6F4"/>
              </a:buClr>
              <a:buSzPct val="112500"/>
              <a:buFont typeface="Wingdings"/>
              <a:buChar char=""/>
              <a:tabLst>
                <a:tab pos="241300" algn="l"/>
              </a:tabLst>
            </a:pPr>
            <a:r>
              <a:rPr sz="1600" spc="65" dirty="0">
                <a:latin typeface="Trebuchet MS"/>
                <a:cs typeface="Trebuchet MS"/>
              </a:rPr>
              <a:t>Ni</a:t>
            </a:r>
            <a:r>
              <a:rPr sz="1600" spc="-95" dirty="0">
                <a:latin typeface="Trebuchet MS"/>
                <a:cs typeface="Trebuchet MS"/>
              </a:rPr>
              <a:t> </a:t>
            </a:r>
            <a:r>
              <a:rPr sz="1600" spc="50" dirty="0">
                <a:latin typeface="Trebuchet MS"/>
                <a:cs typeface="Trebuchet MS"/>
              </a:rPr>
              <a:t>kommer</a:t>
            </a:r>
            <a:r>
              <a:rPr sz="1600" spc="-90" dirty="0">
                <a:latin typeface="Trebuchet MS"/>
                <a:cs typeface="Trebuchet MS"/>
              </a:rPr>
              <a:t> </a:t>
            </a:r>
            <a:r>
              <a:rPr sz="1600" spc="55" dirty="0">
                <a:latin typeface="Trebuchet MS"/>
                <a:cs typeface="Trebuchet MS"/>
              </a:rPr>
              <a:t>på</a:t>
            </a:r>
            <a:r>
              <a:rPr sz="1600" spc="-85" dirty="0">
                <a:latin typeface="Trebuchet MS"/>
                <a:cs typeface="Trebuchet MS"/>
              </a:rPr>
              <a:t> </a:t>
            </a:r>
            <a:r>
              <a:rPr sz="1600" spc="10" dirty="0">
                <a:latin typeface="Trebuchet MS"/>
                <a:cs typeface="Trebuchet MS"/>
              </a:rPr>
              <a:t>lektionerna,</a:t>
            </a:r>
            <a:r>
              <a:rPr sz="1600" spc="-215" dirty="0">
                <a:latin typeface="Trebuchet MS"/>
                <a:cs typeface="Trebuchet MS"/>
              </a:rPr>
              <a:t> </a:t>
            </a:r>
            <a:r>
              <a:rPr sz="1600" spc="-40" dirty="0">
                <a:latin typeface="Trebuchet MS"/>
                <a:cs typeface="Trebuchet MS"/>
              </a:rPr>
              <a:t>trots</a:t>
            </a:r>
            <a:r>
              <a:rPr sz="1600" spc="-80" dirty="0">
                <a:latin typeface="Trebuchet MS"/>
                <a:cs typeface="Trebuchet MS"/>
              </a:rPr>
              <a:t> </a:t>
            </a:r>
            <a:r>
              <a:rPr sz="1600" spc="-5" dirty="0">
                <a:latin typeface="Trebuchet MS"/>
                <a:cs typeface="Trebuchet MS"/>
              </a:rPr>
              <a:t>det</a:t>
            </a:r>
            <a:r>
              <a:rPr sz="1600" spc="-80" dirty="0">
                <a:latin typeface="Trebuchet MS"/>
                <a:cs typeface="Trebuchet MS"/>
              </a:rPr>
              <a:t> </a:t>
            </a:r>
            <a:r>
              <a:rPr sz="1600" spc="25" dirty="0">
                <a:latin typeface="Trebuchet MS"/>
                <a:cs typeface="Trebuchet MS"/>
              </a:rPr>
              <a:t>är</a:t>
            </a:r>
            <a:r>
              <a:rPr sz="1600" spc="-95" dirty="0">
                <a:latin typeface="Trebuchet MS"/>
                <a:cs typeface="Trebuchet MS"/>
              </a:rPr>
              <a:t> </a:t>
            </a:r>
            <a:r>
              <a:rPr sz="1600" spc="55" dirty="0">
                <a:latin typeface="Trebuchet MS"/>
                <a:cs typeface="Trebuchet MS"/>
              </a:rPr>
              <a:t>på</a:t>
            </a:r>
            <a:r>
              <a:rPr sz="1600" spc="-85" dirty="0">
                <a:latin typeface="Trebuchet MS"/>
                <a:cs typeface="Trebuchet MS"/>
              </a:rPr>
              <a:t> </a:t>
            </a:r>
            <a:r>
              <a:rPr sz="1600" spc="25" dirty="0">
                <a:latin typeface="Trebuchet MS"/>
                <a:cs typeface="Trebuchet MS"/>
              </a:rPr>
              <a:t>distans</a:t>
            </a:r>
            <a:endParaRPr sz="1600">
              <a:latin typeface="Trebuchet MS"/>
              <a:cs typeface="Trebuchet MS"/>
            </a:endParaRPr>
          </a:p>
          <a:p>
            <a:pPr marL="241300" marR="104139" indent="-228600">
              <a:lnSpc>
                <a:spcPct val="108800"/>
              </a:lnSpc>
              <a:spcBef>
                <a:spcPts val="1105"/>
              </a:spcBef>
              <a:buClr>
                <a:srgbClr val="10B6F4"/>
              </a:buClr>
              <a:buSzPct val="112500"/>
              <a:buFont typeface="Wingdings"/>
              <a:buChar char=""/>
              <a:tabLst>
                <a:tab pos="241300" algn="l"/>
              </a:tabLst>
            </a:pPr>
            <a:r>
              <a:rPr sz="1600" spc="130" dirty="0">
                <a:latin typeface="Trebuchet MS"/>
                <a:cs typeface="Trebuchet MS"/>
              </a:rPr>
              <a:t>Om</a:t>
            </a:r>
            <a:r>
              <a:rPr sz="1600" spc="-85" dirty="0">
                <a:latin typeface="Trebuchet MS"/>
                <a:cs typeface="Trebuchet MS"/>
              </a:rPr>
              <a:t> </a:t>
            </a:r>
            <a:r>
              <a:rPr sz="1600" spc="20" dirty="0">
                <a:latin typeface="Trebuchet MS"/>
                <a:cs typeface="Trebuchet MS"/>
              </a:rPr>
              <a:t>ni</a:t>
            </a:r>
            <a:r>
              <a:rPr sz="1600" spc="-90" dirty="0">
                <a:latin typeface="Trebuchet MS"/>
                <a:cs typeface="Trebuchet MS"/>
              </a:rPr>
              <a:t> </a:t>
            </a:r>
            <a:r>
              <a:rPr sz="1600" spc="25" dirty="0">
                <a:latin typeface="Trebuchet MS"/>
                <a:cs typeface="Trebuchet MS"/>
              </a:rPr>
              <a:t>är</a:t>
            </a:r>
            <a:r>
              <a:rPr sz="1600" spc="-90" dirty="0">
                <a:latin typeface="Trebuchet MS"/>
                <a:cs typeface="Trebuchet MS"/>
              </a:rPr>
              <a:t> </a:t>
            </a:r>
            <a:r>
              <a:rPr sz="1600" spc="15" dirty="0">
                <a:latin typeface="Trebuchet MS"/>
                <a:cs typeface="Trebuchet MS"/>
              </a:rPr>
              <a:t>sjuka</a:t>
            </a:r>
            <a:r>
              <a:rPr sz="1600" spc="-90" dirty="0">
                <a:latin typeface="Trebuchet MS"/>
                <a:cs typeface="Trebuchet MS"/>
              </a:rPr>
              <a:t> </a:t>
            </a:r>
            <a:r>
              <a:rPr sz="1600" spc="-35" dirty="0">
                <a:latin typeface="Trebuchet MS"/>
                <a:cs typeface="Trebuchet MS"/>
              </a:rPr>
              <a:t>tar</a:t>
            </a:r>
            <a:r>
              <a:rPr sz="1600" spc="-90" dirty="0">
                <a:latin typeface="Trebuchet MS"/>
                <a:cs typeface="Trebuchet MS"/>
              </a:rPr>
              <a:t> </a:t>
            </a:r>
            <a:r>
              <a:rPr sz="1600" spc="20" dirty="0">
                <a:latin typeface="Trebuchet MS"/>
                <a:cs typeface="Trebuchet MS"/>
              </a:rPr>
              <a:t>ni</a:t>
            </a:r>
            <a:r>
              <a:rPr sz="1600" spc="-90" dirty="0">
                <a:latin typeface="Trebuchet MS"/>
                <a:cs typeface="Trebuchet MS"/>
              </a:rPr>
              <a:t> </a:t>
            </a:r>
            <a:r>
              <a:rPr sz="1600" spc="45" dirty="0">
                <a:latin typeface="Trebuchet MS"/>
                <a:cs typeface="Trebuchet MS"/>
              </a:rPr>
              <a:t>del</a:t>
            </a:r>
            <a:r>
              <a:rPr sz="1600" spc="-90" dirty="0">
                <a:latin typeface="Trebuchet MS"/>
                <a:cs typeface="Trebuchet MS"/>
              </a:rPr>
              <a:t> </a:t>
            </a:r>
            <a:r>
              <a:rPr sz="1600" spc="25" dirty="0">
                <a:latin typeface="Trebuchet MS"/>
                <a:cs typeface="Trebuchet MS"/>
              </a:rPr>
              <a:t>av</a:t>
            </a:r>
            <a:r>
              <a:rPr sz="1600" spc="-95" dirty="0">
                <a:latin typeface="Trebuchet MS"/>
                <a:cs typeface="Trebuchet MS"/>
              </a:rPr>
              <a:t> </a:t>
            </a:r>
            <a:r>
              <a:rPr sz="1600" spc="5" dirty="0">
                <a:latin typeface="Trebuchet MS"/>
                <a:cs typeface="Trebuchet MS"/>
              </a:rPr>
              <a:t>lektionsmaterialet</a:t>
            </a:r>
            <a:r>
              <a:rPr sz="1600" spc="-80" dirty="0">
                <a:latin typeface="Trebuchet MS"/>
                <a:cs typeface="Trebuchet MS"/>
              </a:rPr>
              <a:t> </a:t>
            </a:r>
            <a:r>
              <a:rPr sz="1600" spc="-45" dirty="0">
                <a:latin typeface="Trebuchet MS"/>
                <a:cs typeface="Trebuchet MS"/>
              </a:rPr>
              <a:t>efteråt</a:t>
            </a:r>
            <a:r>
              <a:rPr sz="1600" spc="-80" dirty="0">
                <a:latin typeface="Trebuchet MS"/>
                <a:cs typeface="Trebuchet MS"/>
              </a:rPr>
              <a:t> </a:t>
            </a:r>
            <a:r>
              <a:rPr sz="1600" spc="10" dirty="0">
                <a:latin typeface="Trebuchet MS"/>
                <a:cs typeface="Trebuchet MS"/>
              </a:rPr>
              <a:t>(finnas</a:t>
            </a:r>
            <a:r>
              <a:rPr sz="1600" spc="-80" dirty="0">
                <a:latin typeface="Trebuchet MS"/>
                <a:cs typeface="Trebuchet MS"/>
              </a:rPr>
              <a:t> </a:t>
            </a:r>
            <a:r>
              <a:rPr sz="1600" spc="55" dirty="0">
                <a:latin typeface="Trebuchet MS"/>
                <a:cs typeface="Trebuchet MS"/>
              </a:rPr>
              <a:t>på  </a:t>
            </a:r>
            <a:r>
              <a:rPr sz="1600" spc="15" dirty="0">
                <a:latin typeface="Trebuchet MS"/>
                <a:cs typeface="Trebuchet MS"/>
              </a:rPr>
              <a:t>Teams)</a:t>
            </a:r>
            <a:endParaRPr sz="1600">
              <a:latin typeface="Trebuchet MS"/>
              <a:cs typeface="Trebuchet MS"/>
            </a:endParaRPr>
          </a:p>
          <a:p>
            <a:pPr marL="241300" indent="-228600">
              <a:lnSpc>
                <a:spcPct val="100000"/>
              </a:lnSpc>
              <a:spcBef>
                <a:spcPts val="1200"/>
              </a:spcBef>
              <a:buClr>
                <a:srgbClr val="10B6F4"/>
              </a:buClr>
              <a:buSzPct val="112500"/>
              <a:buFont typeface="Wingdings"/>
              <a:buChar char=""/>
              <a:tabLst>
                <a:tab pos="241300" algn="l"/>
              </a:tabLst>
            </a:pPr>
            <a:r>
              <a:rPr sz="1600" spc="65" dirty="0">
                <a:latin typeface="Trebuchet MS"/>
                <a:cs typeface="Trebuchet MS"/>
              </a:rPr>
              <a:t>Ni</a:t>
            </a:r>
            <a:r>
              <a:rPr sz="1600" spc="-95" dirty="0">
                <a:latin typeface="Trebuchet MS"/>
                <a:cs typeface="Trebuchet MS"/>
              </a:rPr>
              <a:t> </a:t>
            </a:r>
            <a:r>
              <a:rPr sz="1600" spc="20" dirty="0">
                <a:latin typeface="Trebuchet MS"/>
                <a:cs typeface="Trebuchet MS"/>
              </a:rPr>
              <a:t>lämnar</a:t>
            </a:r>
            <a:r>
              <a:rPr sz="1600" spc="-85" dirty="0">
                <a:latin typeface="Trebuchet MS"/>
                <a:cs typeface="Trebuchet MS"/>
              </a:rPr>
              <a:t> </a:t>
            </a:r>
            <a:r>
              <a:rPr sz="1600" spc="20" dirty="0">
                <a:latin typeface="Trebuchet MS"/>
                <a:cs typeface="Trebuchet MS"/>
              </a:rPr>
              <a:t>in</a:t>
            </a:r>
            <a:r>
              <a:rPr sz="1600" spc="-90" dirty="0">
                <a:latin typeface="Trebuchet MS"/>
                <a:cs typeface="Trebuchet MS"/>
              </a:rPr>
              <a:t> </a:t>
            </a:r>
            <a:r>
              <a:rPr sz="1600" spc="25" dirty="0">
                <a:latin typeface="Trebuchet MS"/>
                <a:cs typeface="Trebuchet MS"/>
              </a:rPr>
              <a:t>uppgifter</a:t>
            </a:r>
            <a:r>
              <a:rPr sz="1600" spc="-90" dirty="0">
                <a:latin typeface="Trebuchet MS"/>
                <a:cs typeface="Trebuchet MS"/>
              </a:rPr>
              <a:t> </a:t>
            </a:r>
            <a:r>
              <a:rPr sz="1600" spc="10" dirty="0">
                <a:latin typeface="Trebuchet MS"/>
                <a:cs typeface="Trebuchet MS"/>
              </a:rPr>
              <a:t>i</a:t>
            </a:r>
            <a:r>
              <a:rPr sz="1600" spc="-90" dirty="0">
                <a:latin typeface="Trebuchet MS"/>
                <a:cs typeface="Trebuchet MS"/>
              </a:rPr>
              <a:t> </a:t>
            </a:r>
            <a:r>
              <a:rPr sz="1600" spc="-15" dirty="0">
                <a:latin typeface="Trebuchet MS"/>
                <a:cs typeface="Trebuchet MS"/>
              </a:rPr>
              <a:t>tid</a:t>
            </a:r>
            <a:endParaRPr sz="1600">
              <a:latin typeface="Trebuchet MS"/>
              <a:cs typeface="Trebuchet MS"/>
            </a:endParaRPr>
          </a:p>
          <a:p>
            <a:pPr marL="241300" indent="-228600">
              <a:lnSpc>
                <a:spcPct val="100000"/>
              </a:lnSpc>
              <a:spcBef>
                <a:spcPts val="1175"/>
              </a:spcBef>
              <a:buClr>
                <a:srgbClr val="10B6F4"/>
              </a:buClr>
              <a:buSzPct val="112500"/>
              <a:buFont typeface="Wingdings"/>
              <a:buChar char=""/>
              <a:tabLst>
                <a:tab pos="241300" algn="l"/>
              </a:tabLst>
            </a:pPr>
            <a:r>
              <a:rPr sz="1600" spc="65" dirty="0">
                <a:latin typeface="Trebuchet MS"/>
                <a:cs typeface="Trebuchet MS"/>
              </a:rPr>
              <a:t>Ni</a:t>
            </a:r>
            <a:r>
              <a:rPr sz="1600" spc="-340" dirty="0">
                <a:latin typeface="Trebuchet MS"/>
                <a:cs typeface="Trebuchet MS"/>
              </a:rPr>
              <a:t> </a:t>
            </a:r>
            <a:r>
              <a:rPr sz="1600" spc="30" dirty="0">
                <a:latin typeface="Trebuchet MS"/>
                <a:cs typeface="Trebuchet MS"/>
              </a:rPr>
              <a:t>har </a:t>
            </a:r>
            <a:r>
              <a:rPr sz="1600" spc="35" dirty="0">
                <a:latin typeface="Trebuchet MS"/>
                <a:cs typeface="Trebuchet MS"/>
              </a:rPr>
              <a:t>kameran </a:t>
            </a:r>
            <a:r>
              <a:rPr sz="1600" spc="55" dirty="0">
                <a:latin typeface="Trebuchet MS"/>
                <a:cs typeface="Trebuchet MS"/>
              </a:rPr>
              <a:t>på</a:t>
            </a:r>
            <a:endParaRPr sz="1600">
              <a:latin typeface="Trebuchet MS"/>
              <a:cs typeface="Trebuchet MS"/>
            </a:endParaRPr>
          </a:p>
          <a:p>
            <a:pPr marL="241300" indent="-228600">
              <a:lnSpc>
                <a:spcPct val="100000"/>
              </a:lnSpc>
              <a:spcBef>
                <a:spcPts val="1175"/>
              </a:spcBef>
              <a:buClr>
                <a:srgbClr val="10B6F4"/>
              </a:buClr>
              <a:buSzPct val="112500"/>
              <a:buFont typeface="Wingdings"/>
              <a:buChar char=""/>
              <a:tabLst>
                <a:tab pos="241300" algn="l"/>
              </a:tabLst>
            </a:pPr>
            <a:r>
              <a:rPr sz="1600" spc="65" dirty="0">
                <a:latin typeface="Trebuchet MS"/>
                <a:cs typeface="Trebuchet MS"/>
              </a:rPr>
              <a:t>Ni</a:t>
            </a:r>
            <a:r>
              <a:rPr sz="1600" spc="-95" dirty="0">
                <a:latin typeface="Trebuchet MS"/>
                <a:cs typeface="Trebuchet MS"/>
              </a:rPr>
              <a:t> </a:t>
            </a:r>
            <a:r>
              <a:rPr sz="1600" spc="25" dirty="0">
                <a:latin typeface="Trebuchet MS"/>
                <a:cs typeface="Trebuchet MS"/>
              </a:rPr>
              <a:t>är</a:t>
            </a:r>
            <a:r>
              <a:rPr sz="1600" spc="-90" dirty="0">
                <a:latin typeface="Trebuchet MS"/>
                <a:cs typeface="Trebuchet MS"/>
              </a:rPr>
              <a:t> </a:t>
            </a:r>
            <a:r>
              <a:rPr sz="1600" spc="60" dirty="0">
                <a:latin typeface="Trebuchet MS"/>
                <a:cs typeface="Trebuchet MS"/>
              </a:rPr>
              <a:t>engagerade</a:t>
            </a:r>
            <a:r>
              <a:rPr sz="1600" spc="-90" dirty="0">
                <a:latin typeface="Trebuchet MS"/>
                <a:cs typeface="Trebuchet MS"/>
              </a:rPr>
              <a:t> </a:t>
            </a:r>
            <a:r>
              <a:rPr sz="1600" spc="50" dirty="0">
                <a:latin typeface="Trebuchet MS"/>
                <a:cs typeface="Trebuchet MS"/>
              </a:rPr>
              <a:t>under</a:t>
            </a:r>
            <a:r>
              <a:rPr sz="1600" spc="-90" dirty="0">
                <a:latin typeface="Trebuchet MS"/>
                <a:cs typeface="Trebuchet MS"/>
              </a:rPr>
              <a:t> </a:t>
            </a:r>
            <a:r>
              <a:rPr sz="1600" spc="10" dirty="0">
                <a:latin typeface="Trebuchet MS"/>
                <a:cs typeface="Trebuchet MS"/>
              </a:rPr>
              <a:t>lektionstid</a:t>
            </a:r>
            <a:endParaRPr sz="1600">
              <a:latin typeface="Trebuchet MS"/>
              <a:cs typeface="Trebuchet MS"/>
            </a:endParaRPr>
          </a:p>
          <a:p>
            <a:pPr marL="241300" indent="-228600">
              <a:lnSpc>
                <a:spcPct val="100000"/>
              </a:lnSpc>
              <a:spcBef>
                <a:spcPts val="1175"/>
              </a:spcBef>
              <a:buClr>
                <a:srgbClr val="10B6F4"/>
              </a:buClr>
              <a:buSzPct val="112500"/>
              <a:buFont typeface="Wingdings"/>
              <a:buChar char=""/>
              <a:tabLst>
                <a:tab pos="241300" algn="l"/>
              </a:tabLst>
            </a:pPr>
            <a:r>
              <a:rPr sz="1600" spc="65" dirty="0">
                <a:latin typeface="Trebuchet MS"/>
                <a:cs typeface="Trebuchet MS"/>
              </a:rPr>
              <a:t>Ni</a:t>
            </a:r>
            <a:r>
              <a:rPr sz="1600" spc="-90" dirty="0">
                <a:latin typeface="Trebuchet MS"/>
                <a:cs typeface="Trebuchet MS"/>
              </a:rPr>
              <a:t> </a:t>
            </a:r>
            <a:r>
              <a:rPr sz="1600" spc="20" dirty="0">
                <a:latin typeface="Trebuchet MS"/>
                <a:cs typeface="Trebuchet MS"/>
              </a:rPr>
              <a:t>frågar</a:t>
            </a:r>
            <a:r>
              <a:rPr sz="1600" spc="-90" dirty="0">
                <a:latin typeface="Trebuchet MS"/>
                <a:cs typeface="Trebuchet MS"/>
              </a:rPr>
              <a:t> </a:t>
            </a:r>
            <a:r>
              <a:rPr sz="1600" spc="-5" dirty="0">
                <a:latin typeface="Trebuchet MS"/>
                <a:cs typeface="Trebuchet MS"/>
              </a:rPr>
              <a:t>det</a:t>
            </a:r>
            <a:r>
              <a:rPr sz="1600" spc="-75" dirty="0">
                <a:latin typeface="Trebuchet MS"/>
                <a:cs typeface="Trebuchet MS"/>
              </a:rPr>
              <a:t> </a:t>
            </a:r>
            <a:r>
              <a:rPr sz="1600" spc="20" dirty="0">
                <a:latin typeface="Trebuchet MS"/>
                <a:cs typeface="Trebuchet MS"/>
              </a:rPr>
              <a:t>ni</a:t>
            </a:r>
            <a:r>
              <a:rPr sz="1600" spc="-90" dirty="0">
                <a:latin typeface="Trebuchet MS"/>
                <a:cs typeface="Trebuchet MS"/>
              </a:rPr>
              <a:t> </a:t>
            </a:r>
            <a:r>
              <a:rPr sz="1600" spc="-20" dirty="0">
                <a:latin typeface="Trebuchet MS"/>
                <a:cs typeface="Trebuchet MS"/>
              </a:rPr>
              <a:t>inte</a:t>
            </a:r>
            <a:r>
              <a:rPr sz="1600" spc="-85" dirty="0">
                <a:latin typeface="Trebuchet MS"/>
                <a:cs typeface="Trebuchet MS"/>
              </a:rPr>
              <a:t> </a:t>
            </a:r>
            <a:r>
              <a:rPr sz="1600" spc="-10" dirty="0">
                <a:latin typeface="Trebuchet MS"/>
                <a:cs typeface="Trebuchet MS"/>
              </a:rPr>
              <a:t>förstår</a:t>
            </a:r>
            <a:r>
              <a:rPr sz="1600" spc="-90" dirty="0">
                <a:latin typeface="Trebuchet MS"/>
                <a:cs typeface="Trebuchet MS"/>
              </a:rPr>
              <a:t> </a:t>
            </a:r>
            <a:r>
              <a:rPr sz="1600" spc="45" dirty="0">
                <a:latin typeface="Trebuchet MS"/>
                <a:cs typeface="Trebuchet MS"/>
              </a:rPr>
              <a:t>(inga</a:t>
            </a:r>
            <a:r>
              <a:rPr sz="1600" spc="-80" dirty="0">
                <a:latin typeface="Trebuchet MS"/>
                <a:cs typeface="Trebuchet MS"/>
              </a:rPr>
              <a:t> </a:t>
            </a:r>
            <a:r>
              <a:rPr sz="1600" spc="30" dirty="0">
                <a:latin typeface="Trebuchet MS"/>
                <a:cs typeface="Trebuchet MS"/>
              </a:rPr>
              <a:t>frågor</a:t>
            </a:r>
            <a:r>
              <a:rPr sz="1600" spc="-90" dirty="0">
                <a:latin typeface="Trebuchet MS"/>
                <a:cs typeface="Trebuchet MS"/>
              </a:rPr>
              <a:t> </a:t>
            </a:r>
            <a:r>
              <a:rPr sz="1600" spc="25" dirty="0">
                <a:latin typeface="Trebuchet MS"/>
                <a:cs typeface="Trebuchet MS"/>
              </a:rPr>
              <a:t>är</a:t>
            </a:r>
            <a:r>
              <a:rPr sz="1600" spc="-90" dirty="0">
                <a:latin typeface="Trebuchet MS"/>
                <a:cs typeface="Trebuchet MS"/>
              </a:rPr>
              <a:t> </a:t>
            </a:r>
            <a:r>
              <a:rPr sz="1600" spc="20" dirty="0">
                <a:latin typeface="Trebuchet MS"/>
                <a:cs typeface="Trebuchet MS"/>
              </a:rPr>
              <a:t>dumma,</a:t>
            </a:r>
            <a:r>
              <a:rPr sz="1600" spc="-210" dirty="0">
                <a:latin typeface="Trebuchet MS"/>
                <a:cs typeface="Trebuchet MS"/>
              </a:rPr>
              <a:t> </a:t>
            </a:r>
            <a:r>
              <a:rPr sz="1600" spc="55" dirty="0">
                <a:latin typeface="Trebuchet MS"/>
                <a:cs typeface="Trebuchet MS"/>
              </a:rPr>
              <a:t>på</a:t>
            </a:r>
            <a:r>
              <a:rPr sz="1600" spc="-85" dirty="0">
                <a:latin typeface="Trebuchet MS"/>
                <a:cs typeface="Trebuchet MS"/>
              </a:rPr>
              <a:t> </a:t>
            </a:r>
            <a:r>
              <a:rPr sz="1600" spc="10" dirty="0">
                <a:latin typeface="Trebuchet MS"/>
                <a:cs typeface="Trebuchet MS"/>
              </a:rPr>
              <a:t>riktigt)</a:t>
            </a:r>
            <a:endParaRPr sz="1600">
              <a:latin typeface="Trebuchet MS"/>
              <a:cs typeface="Trebuchet MS"/>
            </a:endParaRPr>
          </a:p>
          <a:p>
            <a:pPr marL="241300" indent="-228600">
              <a:lnSpc>
                <a:spcPct val="100000"/>
              </a:lnSpc>
              <a:spcBef>
                <a:spcPts val="1180"/>
              </a:spcBef>
              <a:buClr>
                <a:srgbClr val="10B6F4"/>
              </a:buClr>
              <a:buSzPct val="112500"/>
              <a:buFont typeface="Wingdings"/>
              <a:buChar char=""/>
              <a:tabLst>
                <a:tab pos="241300" algn="l"/>
              </a:tabLst>
            </a:pPr>
            <a:r>
              <a:rPr sz="1600" spc="65" dirty="0">
                <a:latin typeface="Trebuchet MS"/>
                <a:cs typeface="Trebuchet MS"/>
              </a:rPr>
              <a:t>Ni</a:t>
            </a:r>
            <a:r>
              <a:rPr sz="1600" spc="-90" dirty="0">
                <a:latin typeface="Trebuchet MS"/>
                <a:cs typeface="Trebuchet MS"/>
              </a:rPr>
              <a:t> </a:t>
            </a:r>
            <a:r>
              <a:rPr sz="1600" spc="-15" dirty="0">
                <a:latin typeface="Trebuchet MS"/>
                <a:cs typeface="Trebuchet MS"/>
              </a:rPr>
              <a:t>låter</a:t>
            </a:r>
            <a:r>
              <a:rPr sz="1600" spc="-90" dirty="0">
                <a:latin typeface="Trebuchet MS"/>
                <a:cs typeface="Trebuchet MS"/>
              </a:rPr>
              <a:t> </a:t>
            </a:r>
            <a:r>
              <a:rPr sz="1600" spc="85" dirty="0">
                <a:latin typeface="Trebuchet MS"/>
                <a:cs typeface="Trebuchet MS"/>
              </a:rPr>
              <a:t>mig</a:t>
            </a:r>
            <a:r>
              <a:rPr sz="1600" spc="-80" dirty="0">
                <a:latin typeface="Trebuchet MS"/>
                <a:cs typeface="Trebuchet MS"/>
              </a:rPr>
              <a:t> </a:t>
            </a:r>
            <a:r>
              <a:rPr sz="1600" spc="10" dirty="0">
                <a:latin typeface="Trebuchet MS"/>
                <a:cs typeface="Trebuchet MS"/>
              </a:rPr>
              <a:t>återkomma</a:t>
            </a:r>
            <a:r>
              <a:rPr sz="1600" spc="-85" dirty="0">
                <a:latin typeface="Trebuchet MS"/>
                <a:cs typeface="Trebuchet MS"/>
              </a:rPr>
              <a:t> </a:t>
            </a:r>
            <a:r>
              <a:rPr sz="1600" spc="30" dirty="0">
                <a:latin typeface="Trebuchet MS"/>
                <a:cs typeface="Trebuchet MS"/>
              </a:rPr>
              <a:t>när</a:t>
            </a:r>
            <a:r>
              <a:rPr sz="1600" spc="-90" dirty="0">
                <a:latin typeface="Trebuchet MS"/>
                <a:cs typeface="Trebuchet MS"/>
              </a:rPr>
              <a:t> </a:t>
            </a:r>
            <a:r>
              <a:rPr sz="1600" spc="20" dirty="0">
                <a:latin typeface="Trebuchet MS"/>
                <a:cs typeface="Trebuchet MS"/>
              </a:rPr>
              <a:t>ni</a:t>
            </a:r>
            <a:r>
              <a:rPr sz="1600" spc="-85" dirty="0">
                <a:latin typeface="Trebuchet MS"/>
                <a:cs typeface="Trebuchet MS"/>
              </a:rPr>
              <a:t> </a:t>
            </a:r>
            <a:r>
              <a:rPr sz="1600" spc="30" dirty="0">
                <a:latin typeface="Trebuchet MS"/>
                <a:cs typeface="Trebuchet MS"/>
              </a:rPr>
              <a:t>har</a:t>
            </a:r>
            <a:r>
              <a:rPr sz="1600" spc="-90" dirty="0">
                <a:latin typeface="Trebuchet MS"/>
                <a:cs typeface="Trebuchet MS"/>
              </a:rPr>
              <a:t> </a:t>
            </a:r>
            <a:r>
              <a:rPr sz="1600" spc="30" dirty="0">
                <a:latin typeface="Trebuchet MS"/>
                <a:cs typeface="Trebuchet MS"/>
              </a:rPr>
              <a:t>frågor</a:t>
            </a:r>
            <a:r>
              <a:rPr sz="1600" spc="-90" dirty="0">
                <a:latin typeface="Trebuchet MS"/>
                <a:cs typeface="Trebuchet MS"/>
              </a:rPr>
              <a:t> </a:t>
            </a:r>
            <a:r>
              <a:rPr sz="1600" spc="25" dirty="0">
                <a:latin typeface="Trebuchet MS"/>
                <a:cs typeface="Trebuchet MS"/>
              </a:rPr>
              <a:t>jag</a:t>
            </a:r>
            <a:r>
              <a:rPr sz="1600" spc="-80" dirty="0">
                <a:latin typeface="Trebuchet MS"/>
                <a:cs typeface="Trebuchet MS"/>
              </a:rPr>
              <a:t> </a:t>
            </a:r>
            <a:r>
              <a:rPr sz="1600" spc="-20" dirty="0">
                <a:latin typeface="Trebuchet MS"/>
                <a:cs typeface="Trebuchet MS"/>
              </a:rPr>
              <a:t>inte</a:t>
            </a:r>
            <a:r>
              <a:rPr sz="1600" spc="-90" dirty="0">
                <a:latin typeface="Trebuchet MS"/>
                <a:cs typeface="Trebuchet MS"/>
              </a:rPr>
              <a:t> </a:t>
            </a:r>
            <a:r>
              <a:rPr sz="1600" spc="50" dirty="0">
                <a:latin typeface="Trebuchet MS"/>
                <a:cs typeface="Trebuchet MS"/>
              </a:rPr>
              <a:t>kan</a:t>
            </a:r>
            <a:r>
              <a:rPr sz="1600" spc="-90" dirty="0">
                <a:latin typeface="Trebuchet MS"/>
                <a:cs typeface="Trebuchet MS"/>
              </a:rPr>
              <a:t> </a:t>
            </a:r>
            <a:r>
              <a:rPr sz="1600" spc="30" dirty="0">
                <a:latin typeface="Trebuchet MS"/>
                <a:cs typeface="Trebuchet MS"/>
              </a:rPr>
              <a:t>svara</a:t>
            </a:r>
            <a:r>
              <a:rPr sz="1600" spc="-80" dirty="0">
                <a:latin typeface="Trebuchet MS"/>
                <a:cs typeface="Trebuchet MS"/>
              </a:rPr>
              <a:t> </a:t>
            </a:r>
            <a:r>
              <a:rPr sz="1600" spc="55" dirty="0">
                <a:latin typeface="Trebuchet MS"/>
                <a:cs typeface="Trebuchet MS"/>
              </a:rPr>
              <a:t>på</a:t>
            </a:r>
            <a:r>
              <a:rPr sz="1600" spc="-85" dirty="0">
                <a:latin typeface="Trebuchet MS"/>
                <a:cs typeface="Trebuchet MS"/>
              </a:rPr>
              <a:t> </a:t>
            </a:r>
            <a:r>
              <a:rPr sz="1600" spc="-110" dirty="0">
                <a:latin typeface="Wingdings"/>
                <a:cs typeface="Wingdings"/>
              </a:rPr>
              <a:t></a:t>
            </a:r>
            <a:endParaRPr sz="1600">
              <a:latin typeface="Wingdings"/>
              <a:cs typeface="Wingdings"/>
            </a:endParaRPr>
          </a:p>
        </p:txBody>
      </p:sp>
      <p:sp>
        <p:nvSpPr>
          <p:cNvPr id="21" name="object 21"/>
          <p:cNvSpPr/>
          <p:nvPr/>
        </p:nvSpPr>
        <p:spPr>
          <a:xfrm>
            <a:off x="279393" y="1437614"/>
            <a:ext cx="2720987" cy="1984248"/>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7999"/>
                </a:lnTo>
                <a:lnTo>
                  <a:pt x="12192000" y="6857999"/>
                </a:lnTo>
                <a:lnTo>
                  <a:pt x="12192000" y="0"/>
                </a:lnTo>
                <a:close/>
              </a:path>
            </a:pathLst>
          </a:custGeom>
          <a:solidFill>
            <a:srgbClr val="454545"/>
          </a:solidFill>
        </p:spPr>
        <p:txBody>
          <a:bodyPr wrap="square" lIns="0" tIns="0" rIns="0" bIns="0" rtlCol="0"/>
          <a:lstStyle/>
          <a:p>
            <a:endParaRPr/>
          </a:p>
        </p:txBody>
      </p:sp>
      <p:sp>
        <p:nvSpPr>
          <p:cNvPr id="3" name="object 3"/>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4" name="object 4"/>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5" name="object 5"/>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6" name="object 6"/>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7" name="object 7"/>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8" name="object 8"/>
          <p:cNvGrpSpPr/>
          <p:nvPr/>
        </p:nvGrpSpPr>
        <p:grpSpPr>
          <a:xfrm>
            <a:off x="10636250" y="5403850"/>
            <a:ext cx="1535430" cy="1444625"/>
            <a:chOff x="10636250" y="5403850"/>
            <a:chExt cx="1535430" cy="1444625"/>
          </a:xfrm>
        </p:grpSpPr>
        <p:sp>
          <p:nvSpPr>
            <p:cNvPr id="9" name="object 9"/>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0" name="object 10"/>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11" name="object 11"/>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12" name="object 12"/>
          <p:cNvGrpSpPr/>
          <p:nvPr/>
        </p:nvGrpSpPr>
        <p:grpSpPr>
          <a:xfrm>
            <a:off x="10974387" y="5689600"/>
            <a:ext cx="1196975" cy="1158875"/>
            <a:chOff x="10974387" y="5689600"/>
            <a:chExt cx="1196975" cy="1158875"/>
          </a:xfrm>
        </p:grpSpPr>
        <p:sp>
          <p:nvSpPr>
            <p:cNvPr id="13" name="object 13"/>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4" name="object 14"/>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grpSp>
      <p:sp>
        <p:nvSpPr>
          <p:cNvPr id="15" name="object 15"/>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grpSp>
        <p:nvGrpSpPr>
          <p:cNvPr id="16" name="object 16"/>
          <p:cNvGrpSpPr/>
          <p:nvPr/>
        </p:nvGrpSpPr>
        <p:grpSpPr>
          <a:xfrm>
            <a:off x="273412" y="0"/>
            <a:ext cx="11918950" cy="6858000"/>
            <a:chOff x="273412" y="0"/>
            <a:chExt cx="11918950" cy="6858000"/>
          </a:xfrm>
        </p:grpSpPr>
        <p:sp>
          <p:nvSpPr>
            <p:cNvPr id="17" name="object 17"/>
            <p:cNvSpPr/>
            <p:nvPr/>
          </p:nvSpPr>
          <p:spPr>
            <a:xfrm>
              <a:off x="273405" y="1085443"/>
              <a:ext cx="7358380" cy="5013960"/>
            </a:xfrm>
            <a:custGeom>
              <a:avLst/>
              <a:gdLst/>
              <a:ahLst/>
              <a:cxnLst/>
              <a:rect l="l" t="t" r="r" b="b"/>
              <a:pathLst>
                <a:path w="7358380" h="5013960">
                  <a:moveTo>
                    <a:pt x="7358050" y="2868003"/>
                  </a:moveTo>
                  <a:lnTo>
                    <a:pt x="7357821" y="2817939"/>
                  </a:lnTo>
                  <a:lnTo>
                    <a:pt x="7353948" y="2773921"/>
                  </a:lnTo>
                  <a:lnTo>
                    <a:pt x="7349160" y="2730220"/>
                  </a:lnTo>
                  <a:lnTo>
                    <a:pt x="7343445" y="2686837"/>
                  </a:lnTo>
                  <a:lnTo>
                    <a:pt x="7336828" y="2643784"/>
                  </a:lnTo>
                  <a:lnTo>
                    <a:pt x="7329310" y="2601049"/>
                  </a:lnTo>
                  <a:lnTo>
                    <a:pt x="7320902" y="2558631"/>
                  </a:lnTo>
                  <a:lnTo>
                    <a:pt x="7311618" y="2516543"/>
                  </a:lnTo>
                  <a:lnTo>
                    <a:pt x="7301471" y="2474785"/>
                  </a:lnTo>
                  <a:lnTo>
                    <a:pt x="7290473" y="2433345"/>
                  </a:lnTo>
                  <a:lnTo>
                    <a:pt x="7278611" y="2392235"/>
                  </a:lnTo>
                  <a:lnTo>
                    <a:pt x="7265924" y="2351443"/>
                  </a:lnTo>
                  <a:lnTo>
                    <a:pt x="7252398" y="2310993"/>
                  </a:lnTo>
                  <a:lnTo>
                    <a:pt x="7238060" y="2270861"/>
                  </a:lnTo>
                  <a:lnTo>
                    <a:pt x="7222922" y="2231059"/>
                  </a:lnTo>
                  <a:lnTo>
                    <a:pt x="7206983" y="2191575"/>
                  </a:lnTo>
                  <a:lnTo>
                    <a:pt x="7190245" y="2152434"/>
                  </a:lnTo>
                  <a:lnTo>
                    <a:pt x="7172744" y="2113623"/>
                  </a:lnTo>
                  <a:lnTo>
                    <a:pt x="7154469" y="2075141"/>
                  </a:lnTo>
                  <a:lnTo>
                    <a:pt x="7135444" y="2036991"/>
                  </a:lnTo>
                  <a:lnTo>
                    <a:pt x="7115657" y="1999170"/>
                  </a:lnTo>
                  <a:lnTo>
                    <a:pt x="7095147" y="1961680"/>
                  </a:lnTo>
                  <a:lnTo>
                    <a:pt x="7073913" y="1924532"/>
                  </a:lnTo>
                  <a:lnTo>
                    <a:pt x="7051954" y="1887715"/>
                  </a:lnTo>
                  <a:lnTo>
                    <a:pt x="7029285" y="1851228"/>
                  </a:lnTo>
                  <a:lnTo>
                    <a:pt x="7005917" y="1815071"/>
                  </a:lnTo>
                  <a:lnTo>
                    <a:pt x="6981876" y="1779257"/>
                  </a:lnTo>
                  <a:lnTo>
                    <a:pt x="6957149" y="1743786"/>
                  </a:lnTo>
                  <a:lnTo>
                    <a:pt x="6931749" y="1708645"/>
                  </a:lnTo>
                  <a:lnTo>
                    <a:pt x="6905701" y="1673834"/>
                  </a:lnTo>
                  <a:lnTo>
                    <a:pt x="6879006" y="1639379"/>
                  </a:lnTo>
                  <a:lnTo>
                    <a:pt x="6851675" y="1605254"/>
                  </a:lnTo>
                  <a:lnTo>
                    <a:pt x="6823710" y="1571459"/>
                  </a:lnTo>
                  <a:lnTo>
                    <a:pt x="6795135" y="1538020"/>
                  </a:lnTo>
                  <a:lnTo>
                    <a:pt x="6765950" y="1504911"/>
                  </a:lnTo>
                  <a:lnTo>
                    <a:pt x="6736169" y="1472158"/>
                  </a:lnTo>
                  <a:lnTo>
                    <a:pt x="6705803" y="1439735"/>
                  </a:lnTo>
                  <a:lnTo>
                    <a:pt x="6674866" y="1407655"/>
                  </a:lnTo>
                  <a:lnTo>
                    <a:pt x="6643344" y="1375918"/>
                  </a:lnTo>
                  <a:lnTo>
                    <a:pt x="6611290" y="1344523"/>
                  </a:lnTo>
                  <a:lnTo>
                    <a:pt x="6578676" y="1313484"/>
                  </a:lnTo>
                  <a:lnTo>
                    <a:pt x="6545529" y="1282788"/>
                  </a:lnTo>
                  <a:lnTo>
                    <a:pt x="6511849" y="1252423"/>
                  </a:lnTo>
                  <a:lnTo>
                    <a:pt x="6477660" y="1222425"/>
                  </a:lnTo>
                  <a:lnTo>
                    <a:pt x="6442964" y="1192758"/>
                  </a:lnTo>
                  <a:lnTo>
                    <a:pt x="6407772" y="1163447"/>
                  </a:lnTo>
                  <a:lnTo>
                    <a:pt x="6372085" y="1134478"/>
                  </a:lnTo>
                  <a:lnTo>
                    <a:pt x="6335928" y="1105865"/>
                  </a:lnTo>
                  <a:lnTo>
                    <a:pt x="6299314" y="1077595"/>
                  </a:lnTo>
                  <a:lnTo>
                    <a:pt x="6262230" y="1049680"/>
                  </a:lnTo>
                  <a:lnTo>
                    <a:pt x="6224714" y="1022121"/>
                  </a:lnTo>
                  <a:lnTo>
                    <a:pt x="6186754" y="994905"/>
                  </a:lnTo>
                  <a:lnTo>
                    <a:pt x="6148362" y="968044"/>
                  </a:lnTo>
                  <a:lnTo>
                    <a:pt x="6109563" y="941527"/>
                  </a:lnTo>
                  <a:lnTo>
                    <a:pt x="6070358" y="915377"/>
                  </a:lnTo>
                  <a:lnTo>
                    <a:pt x="6030747" y="889571"/>
                  </a:lnTo>
                  <a:lnTo>
                    <a:pt x="5990768" y="864133"/>
                  </a:lnTo>
                  <a:lnTo>
                    <a:pt x="5950394" y="839038"/>
                  </a:lnTo>
                  <a:lnTo>
                    <a:pt x="5909665" y="814298"/>
                  </a:lnTo>
                  <a:lnTo>
                    <a:pt x="5868581" y="789927"/>
                  </a:lnTo>
                  <a:lnTo>
                    <a:pt x="5827153" y="765898"/>
                  </a:lnTo>
                  <a:lnTo>
                    <a:pt x="5785383" y="742238"/>
                  </a:lnTo>
                  <a:lnTo>
                    <a:pt x="5743295" y="718934"/>
                  </a:lnTo>
                  <a:lnTo>
                    <a:pt x="5700890" y="695985"/>
                  </a:lnTo>
                  <a:lnTo>
                    <a:pt x="5658167" y="673404"/>
                  </a:lnTo>
                  <a:lnTo>
                    <a:pt x="5615165" y="651179"/>
                  </a:lnTo>
                  <a:lnTo>
                    <a:pt x="5571871" y="629310"/>
                  </a:lnTo>
                  <a:lnTo>
                    <a:pt x="5528297" y="607809"/>
                  </a:lnTo>
                  <a:lnTo>
                    <a:pt x="5484469" y="586663"/>
                  </a:lnTo>
                  <a:lnTo>
                    <a:pt x="5440375" y="565886"/>
                  </a:lnTo>
                  <a:lnTo>
                    <a:pt x="5396039" y="545465"/>
                  </a:lnTo>
                  <a:lnTo>
                    <a:pt x="5351475" y="525411"/>
                  </a:lnTo>
                  <a:lnTo>
                    <a:pt x="5306669" y="505726"/>
                  </a:lnTo>
                  <a:lnTo>
                    <a:pt x="5261661" y="486410"/>
                  </a:lnTo>
                  <a:lnTo>
                    <a:pt x="5216449" y="467448"/>
                  </a:lnTo>
                  <a:lnTo>
                    <a:pt x="5171033" y="448868"/>
                  </a:lnTo>
                  <a:lnTo>
                    <a:pt x="5125440" y="430644"/>
                  </a:lnTo>
                  <a:lnTo>
                    <a:pt x="5079670" y="412788"/>
                  </a:lnTo>
                  <a:lnTo>
                    <a:pt x="5033734" y="395300"/>
                  </a:lnTo>
                  <a:lnTo>
                    <a:pt x="4987645" y="378193"/>
                  </a:lnTo>
                  <a:lnTo>
                    <a:pt x="4941405" y="361442"/>
                  </a:lnTo>
                  <a:lnTo>
                    <a:pt x="4895037" y="345059"/>
                  </a:lnTo>
                  <a:lnTo>
                    <a:pt x="4848542" y="329057"/>
                  </a:lnTo>
                  <a:lnTo>
                    <a:pt x="4801933" y="313423"/>
                  </a:lnTo>
                  <a:lnTo>
                    <a:pt x="4755223" y="298157"/>
                  </a:lnTo>
                  <a:lnTo>
                    <a:pt x="4708410" y="283273"/>
                  </a:lnTo>
                  <a:lnTo>
                    <a:pt x="4661522" y="268757"/>
                  </a:lnTo>
                  <a:lnTo>
                    <a:pt x="4614557" y="254622"/>
                  </a:lnTo>
                  <a:lnTo>
                    <a:pt x="4567517" y="240855"/>
                  </a:lnTo>
                  <a:lnTo>
                    <a:pt x="4520438" y="227457"/>
                  </a:lnTo>
                  <a:lnTo>
                    <a:pt x="4473308" y="214439"/>
                  </a:lnTo>
                  <a:lnTo>
                    <a:pt x="4426140" y="201803"/>
                  </a:lnTo>
                  <a:lnTo>
                    <a:pt x="4378947" y="189547"/>
                  </a:lnTo>
                  <a:lnTo>
                    <a:pt x="4331741" y="177660"/>
                  </a:lnTo>
                  <a:lnTo>
                    <a:pt x="4284535" y="166154"/>
                  </a:lnTo>
                  <a:lnTo>
                    <a:pt x="4237329" y="155028"/>
                  </a:lnTo>
                  <a:lnTo>
                    <a:pt x="4190149" y="144284"/>
                  </a:lnTo>
                  <a:lnTo>
                    <a:pt x="4142981" y="133921"/>
                  </a:lnTo>
                  <a:lnTo>
                    <a:pt x="4095864" y="123939"/>
                  </a:lnTo>
                  <a:lnTo>
                    <a:pt x="4048785" y="114325"/>
                  </a:lnTo>
                  <a:lnTo>
                    <a:pt x="4001757" y="105105"/>
                  </a:lnTo>
                  <a:lnTo>
                    <a:pt x="3954805" y="96266"/>
                  </a:lnTo>
                  <a:lnTo>
                    <a:pt x="3907917" y="87820"/>
                  </a:lnTo>
                  <a:lnTo>
                    <a:pt x="3861130" y="79743"/>
                  </a:lnTo>
                  <a:lnTo>
                    <a:pt x="3814432" y="72059"/>
                  </a:lnTo>
                  <a:lnTo>
                    <a:pt x="3767836" y="64757"/>
                  </a:lnTo>
                  <a:lnTo>
                    <a:pt x="3721354" y="57848"/>
                  </a:lnTo>
                  <a:lnTo>
                    <a:pt x="3675011" y="51320"/>
                  </a:lnTo>
                  <a:lnTo>
                    <a:pt x="3628796" y="45173"/>
                  </a:lnTo>
                  <a:lnTo>
                    <a:pt x="3582720" y="39420"/>
                  </a:lnTo>
                  <a:lnTo>
                    <a:pt x="3536810" y="34061"/>
                  </a:lnTo>
                  <a:lnTo>
                    <a:pt x="3491065" y="29083"/>
                  </a:lnTo>
                  <a:lnTo>
                    <a:pt x="3445497" y="24498"/>
                  </a:lnTo>
                  <a:lnTo>
                    <a:pt x="3400120" y="20307"/>
                  </a:lnTo>
                  <a:lnTo>
                    <a:pt x="3354933" y="16497"/>
                  </a:lnTo>
                  <a:lnTo>
                    <a:pt x="3309950" y="13093"/>
                  </a:lnTo>
                  <a:lnTo>
                    <a:pt x="3265195" y="10071"/>
                  </a:lnTo>
                  <a:lnTo>
                    <a:pt x="3220656" y="7442"/>
                  </a:lnTo>
                  <a:lnTo>
                    <a:pt x="3176359" y="5207"/>
                  </a:lnTo>
                  <a:lnTo>
                    <a:pt x="3132302" y="3365"/>
                  </a:lnTo>
                  <a:lnTo>
                    <a:pt x="3088513" y="1930"/>
                  </a:lnTo>
                  <a:lnTo>
                    <a:pt x="3044977" y="876"/>
                  </a:lnTo>
                  <a:lnTo>
                    <a:pt x="3001734" y="215"/>
                  </a:lnTo>
                  <a:lnTo>
                    <a:pt x="2952610" y="0"/>
                  </a:lnTo>
                  <a:lnTo>
                    <a:pt x="2903588" y="381"/>
                  </a:lnTo>
                  <a:lnTo>
                    <a:pt x="2854655" y="1358"/>
                  </a:lnTo>
                  <a:lnTo>
                    <a:pt x="2805823" y="2921"/>
                  </a:lnTo>
                  <a:lnTo>
                    <a:pt x="2757119" y="5080"/>
                  </a:lnTo>
                  <a:lnTo>
                    <a:pt x="2708529" y="7823"/>
                  </a:lnTo>
                  <a:lnTo>
                    <a:pt x="2660078" y="11137"/>
                  </a:lnTo>
                  <a:lnTo>
                    <a:pt x="2611755" y="15049"/>
                  </a:lnTo>
                  <a:lnTo>
                    <a:pt x="2563596" y="19532"/>
                  </a:lnTo>
                  <a:lnTo>
                    <a:pt x="2515590" y="24587"/>
                  </a:lnTo>
                  <a:lnTo>
                    <a:pt x="2467762" y="30213"/>
                  </a:lnTo>
                  <a:lnTo>
                    <a:pt x="2420112" y="36410"/>
                  </a:lnTo>
                  <a:lnTo>
                    <a:pt x="2372639" y="43167"/>
                  </a:lnTo>
                  <a:lnTo>
                    <a:pt x="2325370" y="50495"/>
                  </a:lnTo>
                  <a:lnTo>
                    <a:pt x="2278316" y="58381"/>
                  </a:lnTo>
                  <a:lnTo>
                    <a:pt x="2231466" y="66814"/>
                  </a:lnTo>
                  <a:lnTo>
                    <a:pt x="2184844" y="75819"/>
                  </a:lnTo>
                  <a:lnTo>
                    <a:pt x="2138464" y="85356"/>
                  </a:lnTo>
                  <a:lnTo>
                    <a:pt x="2092312" y="95453"/>
                  </a:lnTo>
                  <a:lnTo>
                    <a:pt x="2046427" y="106095"/>
                  </a:lnTo>
                  <a:lnTo>
                    <a:pt x="2000796" y="117271"/>
                  </a:lnTo>
                  <a:lnTo>
                    <a:pt x="1955444" y="128993"/>
                  </a:lnTo>
                  <a:lnTo>
                    <a:pt x="1910359" y="141249"/>
                  </a:lnTo>
                  <a:lnTo>
                    <a:pt x="1865579" y="154038"/>
                  </a:lnTo>
                  <a:lnTo>
                    <a:pt x="1821078" y="167360"/>
                  </a:lnTo>
                  <a:lnTo>
                    <a:pt x="1776907" y="181203"/>
                  </a:lnTo>
                  <a:lnTo>
                    <a:pt x="1733042" y="195580"/>
                  </a:lnTo>
                  <a:lnTo>
                    <a:pt x="1689506" y="210477"/>
                  </a:lnTo>
                  <a:lnTo>
                    <a:pt x="1646301" y="225894"/>
                  </a:lnTo>
                  <a:lnTo>
                    <a:pt x="1603451" y="241820"/>
                  </a:lnTo>
                  <a:lnTo>
                    <a:pt x="1560944" y="258267"/>
                  </a:lnTo>
                  <a:lnTo>
                    <a:pt x="1518805" y="275209"/>
                  </a:lnTo>
                  <a:lnTo>
                    <a:pt x="1477035" y="292671"/>
                  </a:lnTo>
                  <a:lnTo>
                    <a:pt x="1435658" y="310642"/>
                  </a:lnTo>
                  <a:lnTo>
                    <a:pt x="1394663" y="329107"/>
                  </a:lnTo>
                  <a:lnTo>
                    <a:pt x="1354074" y="348068"/>
                  </a:lnTo>
                  <a:lnTo>
                    <a:pt x="1313891" y="367525"/>
                  </a:lnTo>
                  <a:lnTo>
                    <a:pt x="1274127" y="387477"/>
                  </a:lnTo>
                  <a:lnTo>
                    <a:pt x="1234782" y="407911"/>
                  </a:lnTo>
                  <a:lnTo>
                    <a:pt x="1195895" y="428840"/>
                  </a:lnTo>
                  <a:lnTo>
                    <a:pt x="1157439" y="450253"/>
                  </a:lnTo>
                  <a:lnTo>
                    <a:pt x="1119441" y="472147"/>
                  </a:lnTo>
                  <a:lnTo>
                    <a:pt x="1081913" y="494512"/>
                  </a:lnTo>
                  <a:lnTo>
                    <a:pt x="1044854" y="517359"/>
                  </a:lnTo>
                  <a:lnTo>
                    <a:pt x="1008278" y="540677"/>
                  </a:lnTo>
                  <a:lnTo>
                    <a:pt x="972197" y="564464"/>
                  </a:lnTo>
                  <a:lnTo>
                    <a:pt x="936625" y="588721"/>
                  </a:lnTo>
                  <a:lnTo>
                    <a:pt x="901547" y="613435"/>
                  </a:lnTo>
                  <a:lnTo>
                    <a:pt x="867003" y="638606"/>
                  </a:lnTo>
                  <a:lnTo>
                    <a:pt x="832993" y="664248"/>
                  </a:lnTo>
                  <a:lnTo>
                    <a:pt x="799503" y="690333"/>
                  </a:lnTo>
                  <a:lnTo>
                    <a:pt x="766572" y="716876"/>
                  </a:lnTo>
                  <a:lnTo>
                    <a:pt x="734199" y="743864"/>
                  </a:lnTo>
                  <a:lnTo>
                    <a:pt x="702398" y="771296"/>
                  </a:lnTo>
                  <a:lnTo>
                    <a:pt x="671169" y="799172"/>
                  </a:lnTo>
                  <a:lnTo>
                    <a:pt x="640524" y="827481"/>
                  </a:lnTo>
                  <a:lnTo>
                    <a:pt x="610463" y="856234"/>
                  </a:lnTo>
                  <a:lnTo>
                    <a:pt x="581012" y="885431"/>
                  </a:lnTo>
                  <a:lnTo>
                    <a:pt x="552183" y="915047"/>
                  </a:lnTo>
                  <a:lnTo>
                    <a:pt x="523963" y="945095"/>
                  </a:lnTo>
                  <a:lnTo>
                    <a:pt x="496379" y="975563"/>
                  </a:lnTo>
                  <a:lnTo>
                    <a:pt x="469442" y="1006462"/>
                  </a:lnTo>
                  <a:lnTo>
                    <a:pt x="443153" y="1037767"/>
                  </a:lnTo>
                  <a:lnTo>
                    <a:pt x="417512" y="1069505"/>
                  </a:lnTo>
                  <a:lnTo>
                    <a:pt x="392544" y="1101648"/>
                  </a:lnTo>
                  <a:lnTo>
                    <a:pt x="368261" y="1134198"/>
                  </a:lnTo>
                  <a:lnTo>
                    <a:pt x="344652" y="1167168"/>
                  </a:lnTo>
                  <a:lnTo>
                    <a:pt x="321754" y="1200531"/>
                  </a:lnTo>
                  <a:lnTo>
                    <a:pt x="299554" y="1234300"/>
                  </a:lnTo>
                  <a:lnTo>
                    <a:pt x="278066" y="1268463"/>
                  </a:lnTo>
                  <a:lnTo>
                    <a:pt x="257302" y="1303032"/>
                  </a:lnTo>
                  <a:lnTo>
                    <a:pt x="237274" y="1337983"/>
                  </a:lnTo>
                  <a:lnTo>
                    <a:pt x="217982" y="1373339"/>
                  </a:lnTo>
                  <a:lnTo>
                    <a:pt x="199440" y="1409065"/>
                  </a:lnTo>
                  <a:lnTo>
                    <a:pt x="181660" y="1445183"/>
                  </a:lnTo>
                  <a:lnTo>
                    <a:pt x="164655" y="1481683"/>
                  </a:lnTo>
                  <a:lnTo>
                    <a:pt x="148424" y="1518564"/>
                  </a:lnTo>
                  <a:lnTo>
                    <a:pt x="132981" y="1555826"/>
                  </a:lnTo>
                  <a:lnTo>
                    <a:pt x="118338" y="1593443"/>
                  </a:lnTo>
                  <a:lnTo>
                    <a:pt x="104508" y="1631442"/>
                  </a:lnTo>
                  <a:lnTo>
                    <a:pt x="91478" y="1669808"/>
                  </a:lnTo>
                  <a:lnTo>
                    <a:pt x="79286" y="1708531"/>
                  </a:lnTo>
                  <a:lnTo>
                    <a:pt x="67919" y="1747621"/>
                  </a:lnTo>
                  <a:lnTo>
                    <a:pt x="57404" y="1787067"/>
                  </a:lnTo>
                  <a:lnTo>
                    <a:pt x="47739" y="1826869"/>
                  </a:lnTo>
                  <a:lnTo>
                    <a:pt x="38938" y="1867027"/>
                  </a:lnTo>
                  <a:lnTo>
                    <a:pt x="31000" y="1907527"/>
                  </a:lnTo>
                  <a:lnTo>
                    <a:pt x="23939" y="1948383"/>
                  </a:lnTo>
                  <a:lnTo>
                    <a:pt x="17780" y="1989569"/>
                  </a:lnTo>
                  <a:lnTo>
                    <a:pt x="12522" y="2031098"/>
                  </a:lnTo>
                  <a:lnTo>
                    <a:pt x="8166" y="2072970"/>
                  </a:lnTo>
                  <a:lnTo>
                    <a:pt x="4724" y="2115185"/>
                  </a:lnTo>
                  <a:lnTo>
                    <a:pt x="2209" y="2157717"/>
                  </a:lnTo>
                  <a:lnTo>
                    <a:pt x="635" y="2200579"/>
                  </a:lnTo>
                  <a:lnTo>
                    <a:pt x="0" y="2243772"/>
                  </a:lnTo>
                  <a:lnTo>
                    <a:pt x="317" y="2287282"/>
                  </a:lnTo>
                  <a:lnTo>
                    <a:pt x="1612" y="2331123"/>
                  </a:lnTo>
                  <a:lnTo>
                    <a:pt x="3860" y="2375268"/>
                  </a:lnTo>
                  <a:lnTo>
                    <a:pt x="7112" y="2419743"/>
                  </a:lnTo>
                  <a:lnTo>
                    <a:pt x="11341" y="2464511"/>
                  </a:lnTo>
                  <a:lnTo>
                    <a:pt x="16573" y="2509596"/>
                  </a:lnTo>
                  <a:lnTo>
                    <a:pt x="22809" y="2554986"/>
                  </a:lnTo>
                  <a:lnTo>
                    <a:pt x="30073" y="2600680"/>
                  </a:lnTo>
                  <a:lnTo>
                    <a:pt x="38354" y="2646680"/>
                  </a:lnTo>
                  <a:lnTo>
                    <a:pt x="47688" y="2692971"/>
                  </a:lnTo>
                  <a:lnTo>
                    <a:pt x="58051" y="2739555"/>
                  </a:lnTo>
                  <a:lnTo>
                    <a:pt x="69481" y="2786418"/>
                  </a:lnTo>
                  <a:lnTo>
                    <a:pt x="82880" y="2836900"/>
                  </a:lnTo>
                  <a:lnTo>
                    <a:pt x="97218" y="2886672"/>
                  </a:lnTo>
                  <a:lnTo>
                    <a:pt x="112496" y="2935770"/>
                  </a:lnTo>
                  <a:lnTo>
                    <a:pt x="128663" y="2984182"/>
                  </a:lnTo>
                  <a:lnTo>
                    <a:pt x="145745" y="3031921"/>
                  </a:lnTo>
                  <a:lnTo>
                    <a:pt x="163703" y="3078988"/>
                  </a:lnTo>
                  <a:lnTo>
                    <a:pt x="182524" y="3125368"/>
                  </a:lnTo>
                  <a:lnTo>
                    <a:pt x="202209" y="3171101"/>
                  </a:lnTo>
                  <a:lnTo>
                    <a:pt x="222732" y="3216160"/>
                  </a:lnTo>
                  <a:lnTo>
                    <a:pt x="244068" y="3260560"/>
                  </a:lnTo>
                  <a:lnTo>
                    <a:pt x="266230" y="3304298"/>
                  </a:lnTo>
                  <a:lnTo>
                    <a:pt x="289179" y="3347389"/>
                  </a:lnTo>
                  <a:lnTo>
                    <a:pt x="312915" y="3389820"/>
                  </a:lnTo>
                  <a:lnTo>
                    <a:pt x="337413" y="3431616"/>
                  </a:lnTo>
                  <a:lnTo>
                    <a:pt x="362673" y="3472777"/>
                  </a:lnTo>
                  <a:lnTo>
                    <a:pt x="388658" y="3513290"/>
                  </a:lnTo>
                  <a:lnTo>
                    <a:pt x="415378" y="3553168"/>
                  </a:lnTo>
                  <a:lnTo>
                    <a:pt x="442810" y="3592411"/>
                  </a:lnTo>
                  <a:lnTo>
                    <a:pt x="470928" y="3631044"/>
                  </a:lnTo>
                  <a:lnTo>
                    <a:pt x="499732" y="3669042"/>
                  </a:lnTo>
                  <a:lnTo>
                    <a:pt x="529196" y="3706418"/>
                  </a:lnTo>
                  <a:lnTo>
                    <a:pt x="559320" y="3743185"/>
                  </a:lnTo>
                  <a:lnTo>
                    <a:pt x="590080" y="3779329"/>
                  </a:lnTo>
                  <a:lnTo>
                    <a:pt x="621461" y="3814876"/>
                  </a:lnTo>
                  <a:lnTo>
                    <a:pt x="653453" y="3849814"/>
                  </a:lnTo>
                  <a:lnTo>
                    <a:pt x="686041" y="3884142"/>
                  </a:lnTo>
                  <a:lnTo>
                    <a:pt x="719213" y="3917886"/>
                  </a:lnTo>
                  <a:lnTo>
                    <a:pt x="752944" y="3951020"/>
                  </a:lnTo>
                  <a:lnTo>
                    <a:pt x="787222" y="3983571"/>
                  </a:lnTo>
                  <a:lnTo>
                    <a:pt x="822045" y="4015536"/>
                  </a:lnTo>
                  <a:lnTo>
                    <a:pt x="857389" y="4046931"/>
                  </a:lnTo>
                  <a:lnTo>
                    <a:pt x="893229" y="4077728"/>
                  </a:lnTo>
                  <a:lnTo>
                    <a:pt x="929576" y="4107954"/>
                  </a:lnTo>
                  <a:lnTo>
                    <a:pt x="966406" y="4137609"/>
                  </a:lnTo>
                  <a:lnTo>
                    <a:pt x="1003693" y="4166692"/>
                  </a:lnTo>
                  <a:lnTo>
                    <a:pt x="1041425" y="4195216"/>
                  </a:lnTo>
                  <a:lnTo>
                    <a:pt x="1079601" y="4223182"/>
                  </a:lnTo>
                  <a:lnTo>
                    <a:pt x="1118196" y="4250588"/>
                  </a:lnTo>
                  <a:lnTo>
                    <a:pt x="1157198" y="4277436"/>
                  </a:lnTo>
                  <a:lnTo>
                    <a:pt x="1196594" y="4303738"/>
                  </a:lnTo>
                  <a:lnTo>
                    <a:pt x="1236357" y="4329481"/>
                  </a:lnTo>
                  <a:lnTo>
                    <a:pt x="1276502" y="4354690"/>
                  </a:lnTo>
                  <a:lnTo>
                    <a:pt x="1316990" y="4379366"/>
                  </a:lnTo>
                  <a:lnTo>
                    <a:pt x="1357807" y="4403496"/>
                  </a:lnTo>
                  <a:lnTo>
                    <a:pt x="1398943" y="4427105"/>
                  </a:lnTo>
                  <a:lnTo>
                    <a:pt x="1440395" y="4450181"/>
                  </a:lnTo>
                  <a:lnTo>
                    <a:pt x="1482140" y="4472724"/>
                  </a:lnTo>
                  <a:lnTo>
                    <a:pt x="1524152" y="4494758"/>
                  </a:lnTo>
                  <a:lnTo>
                    <a:pt x="1566430" y="4516272"/>
                  </a:lnTo>
                  <a:lnTo>
                    <a:pt x="1608963" y="4537265"/>
                  </a:lnTo>
                  <a:lnTo>
                    <a:pt x="1651723" y="4557763"/>
                  </a:lnTo>
                  <a:lnTo>
                    <a:pt x="1694700" y="4577740"/>
                  </a:lnTo>
                  <a:lnTo>
                    <a:pt x="1737893" y="4597222"/>
                  </a:lnTo>
                  <a:lnTo>
                    <a:pt x="1781263" y="4616208"/>
                  </a:lnTo>
                  <a:lnTo>
                    <a:pt x="1824824" y="4634687"/>
                  </a:lnTo>
                  <a:lnTo>
                    <a:pt x="1868538" y="4652683"/>
                  </a:lnTo>
                  <a:lnTo>
                    <a:pt x="1912404" y="4670196"/>
                  </a:lnTo>
                  <a:lnTo>
                    <a:pt x="1956396" y="4687214"/>
                  </a:lnTo>
                  <a:lnTo>
                    <a:pt x="2000516" y="4703750"/>
                  </a:lnTo>
                  <a:lnTo>
                    <a:pt x="2044738" y="4719815"/>
                  </a:lnTo>
                  <a:lnTo>
                    <a:pt x="2089048" y="4735411"/>
                  </a:lnTo>
                  <a:lnTo>
                    <a:pt x="2133422" y="4750536"/>
                  </a:lnTo>
                  <a:lnTo>
                    <a:pt x="2177872" y="4765192"/>
                  </a:lnTo>
                  <a:lnTo>
                    <a:pt x="2222360" y="4779391"/>
                  </a:lnTo>
                  <a:lnTo>
                    <a:pt x="2266886" y="4793119"/>
                  </a:lnTo>
                  <a:lnTo>
                    <a:pt x="2311438" y="4806404"/>
                  </a:lnTo>
                  <a:lnTo>
                    <a:pt x="2355977" y="4819231"/>
                  </a:lnTo>
                  <a:lnTo>
                    <a:pt x="2400516" y="4831613"/>
                  </a:lnTo>
                  <a:lnTo>
                    <a:pt x="2445029" y="4843551"/>
                  </a:lnTo>
                  <a:lnTo>
                    <a:pt x="2489492" y="4855045"/>
                  </a:lnTo>
                  <a:lnTo>
                    <a:pt x="2533916" y="4866106"/>
                  </a:lnTo>
                  <a:lnTo>
                    <a:pt x="2578252" y="4876736"/>
                  </a:lnTo>
                  <a:lnTo>
                    <a:pt x="2622524" y="4886934"/>
                  </a:lnTo>
                  <a:lnTo>
                    <a:pt x="2666682" y="4896713"/>
                  </a:lnTo>
                  <a:lnTo>
                    <a:pt x="2710738" y="4906061"/>
                  </a:lnTo>
                  <a:lnTo>
                    <a:pt x="2754668" y="4915001"/>
                  </a:lnTo>
                  <a:lnTo>
                    <a:pt x="2798457" y="4923510"/>
                  </a:lnTo>
                  <a:lnTo>
                    <a:pt x="2842095" y="4931626"/>
                  </a:lnTo>
                  <a:lnTo>
                    <a:pt x="2885554" y="4939322"/>
                  </a:lnTo>
                  <a:lnTo>
                    <a:pt x="2928836" y="4946624"/>
                  </a:lnTo>
                  <a:lnTo>
                    <a:pt x="2971914" y="4953520"/>
                  </a:lnTo>
                  <a:lnTo>
                    <a:pt x="3014776" y="4960023"/>
                  </a:lnTo>
                  <a:lnTo>
                    <a:pt x="3057423" y="4966132"/>
                  </a:lnTo>
                  <a:lnTo>
                    <a:pt x="3099816" y="4971847"/>
                  </a:lnTo>
                  <a:lnTo>
                    <a:pt x="3141954" y="4977181"/>
                  </a:lnTo>
                  <a:lnTo>
                    <a:pt x="3183826" y="4982134"/>
                  </a:lnTo>
                  <a:lnTo>
                    <a:pt x="3225419" y="4986706"/>
                  </a:lnTo>
                  <a:lnTo>
                    <a:pt x="3266706" y="4990909"/>
                  </a:lnTo>
                  <a:lnTo>
                    <a:pt x="3307677" y="4994745"/>
                  </a:lnTo>
                  <a:lnTo>
                    <a:pt x="3348329" y="4998199"/>
                  </a:lnTo>
                  <a:lnTo>
                    <a:pt x="3388626" y="5001298"/>
                  </a:lnTo>
                  <a:lnTo>
                    <a:pt x="3428568" y="5004041"/>
                  </a:lnTo>
                  <a:lnTo>
                    <a:pt x="3468154" y="5006429"/>
                  </a:lnTo>
                  <a:lnTo>
                    <a:pt x="3507333" y="5008461"/>
                  </a:lnTo>
                  <a:lnTo>
                    <a:pt x="3546132" y="5010137"/>
                  </a:lnTo>
                  <a:lnTo>
                    <a:pt x="3584498" y="5011471"/>
                  </a:lnTo>
                  <a:lnTo>
                    <a:pt x="3659949" y="5013134"/>
                  </a:lnTo>
                  <a:lnTo>
                    <a:pt x="3696995" y="5013452"/>
                  </a:lnTo>
                  <a:lnTo>
                    <a:pt x="3765105" y="5013363"/>
                  </a:lnTo>
                  <a:lnTo>
                    <a:pt x="3835641" y="5012474"/>
                  </a:lnTo>
                  <a:lnTo>
                    <a:pt x="3908437" y="5010747"/>
                  </a:lnTo>
                  <a:lnTo>
                    <a:pt x="3983367" y="5008143"/>
                  </a:lnTo>
                  <a:lnTo>
                    <a:pt x="4060291" y="5004625"/>
                  </a:lnTo>
                  <a:lnTo>
                    <a:pt x="4139069" y="5000155"/>
                  </a:lnTo>
                  <a:lnTo>
                    <a:pt x="4219562" y="4994681"/>
                  </a:lnTo>
                  <a:lnTo>
                    <a:pt x="4301617" y="4988166"/>
                  </a:lnTo>
                  <a:lnTo>
                    <a:pt x="4385119" y="4980571"/>
                  </a:lnTo>
                  <a:lnTo>
                    <a:pt x="4469904" y="4971872"/>
                  </a:lnTo>
                  <a:lnTo>
                    <a:pt x="4512742" y="4967084"/>
                  </a:lnTo>
                  <a:lnTo>
                    <a:pt x="4555845" y="4962004"/>
                  </a:lnTo>
                  <a:lnTo>
                    <a:pt x="4599203" y="4956619"/>
                  </a:lnTo>
                  <a:lnTo>
                    <a:pt x="4642802" y="4950930"/>
                  </a:lnTo>
                  <a:lnTo>
                    <a:pt x="4686605" y="4944935"/>
                  </a:lnTo>
                  <a:lnTo>
                    <a:pt x="4730623" y="4938623"/>
                  </a:lnTo>
                  <a:lnTo>
                    <a:pt x="4774819" y="4931994"/>
                  </a:lnTo>
                  <a:lnTo>
                    <a:pt x="4819180" y="4925047"/>
                  </a:lnTo>
                  <a:lnTo>
                    <a:pt x="4863693" y="4917757"/>
                  </a:lnTo>
                  <a:lnTo>
                    <a:pt x="4908334" y="4910137"/>
                  </a:lnTo>
                  <a:lnTo>
                    <a:pt x="4953089" y="4902174"/>
                  </a:lnTo>
                  <a:lnTo>
                    <a:pt x="4997945" y="4893869"/>
                  </a:lnTo>
                  <a:lnTo>
                    <a:pt x="5042878" y="4885207"/>
                  </a:lnTo>
                  <a:lnTo>
                    <a:pt x="5087874" y="4876203"/>
                  </a:lnTo>
                  <a:lnTo>
                    <a:pt x="5132908" y="4866830"/>
                  </a:lnTo>
                  <a:lnTo>
                    <a:pt x="5177968" y="4857089"/>
                  </a:lnTo>
                  <a:lnTo>
                    <a:pt x="5223040" y="4846980"/>
                  </a:lnTo>
                  <a:lnTo>
                    <a:pt x="5268099" y="4836490"/>
                  </a:lnTo>
                  <a:lnTo>
                    <a:pt x="5313134" y="4825631"/>
                  </a:lnTo>
                  <a:lnTo>
                    <a:pt x="5358130" y="4814379"/>
                  </a:lnTo>
                  <a:lnTo>
                    <a:pt x="5403050" y="4802733"/>
                  </a:lnTo>
                  <a:lnTo>
                    <a:pt x="5447906" y="4790706"/>
                  </a:lnTo>
                  <a:lnTo>
                    <a:pt x="5492661" y="4778260"/>
                  </a:lnTo>
                  <a:lnTo>
                    <a:pt x="5537301" y="4765421"/>
                  </a:lnTo>
                  <a:lnTo>
                    <a:pt x="5581815" y="4752162"/>
                  </a:lnTo>
                  <a:lnTo>
                    <a:pt x="5626176" y="4738497"/>
                  </a:lnTo>
                  <a:lnTo>
                    <a:pt x="5670372" y="4724400"/>
                  </a:lnTo>
                  <a:lnTo>
                    <a:pt x="5714377" y="4709884"/>
                  </a:lnTo>
                  <a:lnTo>
                    <a:pt x="5758192" y="4694936"/>
                  </a:lnTo>
                  <a:lnTo>
                    <a:pt x="5801779" y="4679543"/>
                  </a:lnTo>
                  <a:lnTo>
                    <a:pt x="5845137" y="4663719"/>
                  </a:lnTo>
                  <a:lnTo>
                    <a:pt x="5888240" y="4647450"/>
                  </a:lnTo>
                  <a:lnTo>
                    <a:pt x="5931078" y="4630725"/>
                  </a:lnTo>
                  <a:lnTo>
                    <a:pt x="5973623" y="4613541"/>
                  </a:lnTo>
                  <a:lnTo>
                    <a:pt x="6015850" y="4595901"/>
                  </a:lnTo>
                  <a:lnTo>
                    <a:pt x="6057773" y="4577791"/>
                  </a:lnTo>
                  <a:lnTo>
                    <a:pt x="6099340" y="4559211"/>
                  </a:lnTo>
                  <a:lnTo>
                    <a:pt x="6140551" y="4540148"/>
                  </a:lnTo>
                  <a:lnTo>
                    <a:pt x="6181395" y="4520616"/>
                  </a:lnTo>
                  <a:lnTo>
                    <a:pt x="6221831" y="4500588"/>
                  </a:lnTo>
                  <a:lnTo>
                    <a:pt x="6261874" y="4480077"/>
                  </a:lnTo>
                  <a:lnTo>
                    <a:pt x="6301473" y="4459059"/>
                  </a:lnTo>
                  <a:lnTo>
                    <a:pt x="6340640" y="4437545"/>
                  </a:lnTo>
                  <a:lnTo>
                    <a:pt x="6379337" y="4415523"/>
                  </a:lnTo>
                  <a:lnTo>
                    <a:pt x="6417551" y="4392981"/>
                  </a:lnTo>
                  <a:lnTo>
                    <a:pt x="6455270" y="4369930"/>
                  </a:lnTo>
                  <a:lnTo>
                    <a:pt x="6492468" y="4346359"/>
                  </a:lnTo>
                  <a:lnTo>
                    <a:pt x="6529133" y="4322254"/>
                  </a:lnTo>
                  <a:lnTo>
                    <a:pt x="6565252" y="4297629"/>
                  </a:lnTo>
                  <a:lnTo>
                    <a:pt x="6600812" y="4272458"/>
                  </a:lnTo>
                  <a:lnTo>
                    <a:pt x="6635775" y="4246740"/>
                  </a:lnTo>
                  <a:lnTo>
                    <a:pt x="6670129" y="4220476"/>
                  </a:lnTo>
                  <a:lnTo>
                    <a:pt x="6703873" y="4193667"/>
                  </a:lnTo>
                  <a:lnTo>
                    <a:pt x="6736982" y="4166298"/>
                  </a:lnTo>
                  <a:lnTo>
                    <a:pt x="6769430" y="4138371"/>
                  </a:lnTo>
                  <a:lnTo>
                    <a:pt x="6801205" y="4109872"/>
                  </a:lnTo>
                  <a:lnTo>
                    <a:pt x="6832282" y="4080802"/>
                  </a:lnTo>
                  <a:lnTo>
                    <a:pt x="6862661" y="4051147"/>
                  </a:lnTo>
                  <a:lnTo>
                    <a:pt x="6892315" y="4020909"/>
                  </a:lnTo>
                  <a:lnTo>
                    <a:pt x="6921220" y="3990098"/>
                  </a:lnTo>
                  <a:lnTo>
                    <a:pt x="6949364" y="3958679"/>
                  </a:lnTo>
                  <a:lnTo>
                    <a:pt x="6976732" y="3926675"/>
                  </a:lnTo>
                  <a:lnTo>
                    <a:pt x="7003313" y="3894061"/>
                  </a:lnTo>
                  <a:lnTo>
                    <a:pt x="7029069" y="3860838"/>
                  </a:lnTo>
                  <a:lnTo>
                    <a:pt x="7053999" y="3827005"/>
                  </a:lnTo>
                  <a:lnTo>
                    <a:pt x="7078078" y="3792550"/>
                  </a:lnTo>
                  <a:lnTo>
                    <a:pt x="7101306" y="3757472"/>
                  </a:lnTo>
                  <a:lnTo>
                    <a:pt x="7123633" y="3721773"/>
                  </a:lnTo>
                  <a:lnTo>
                    <a:pt x="7145071" y="3685425"/>
                  </a:lnTo>
                  <a:lnTo>
                    <a:pt x="7165594" y="3648456"/>
                  </a:lnTo>
                  <a:lnTo>
                    <a:pt x="7185177" y="3610838"/>
                  </a:lnTo>
                  <a:lnTo>
                    <a:pt x="7203795" y="3572573"/>
                  </a:lnTo>
                  <a:lnTo>
                    <a:pt x="7221461" y="3533648"/>
                  </a:lnTo>
                  <a:lnTo>
                    <a:pt x="7238136" y="3494074"/>
                  </a:lnTo>
                  <a:lnTo>
                    <a:pt x="7253795" y="3453828"/>
                  </a:lnTo>
                  <a:lnTo>
                    <a:pt x="7268438" y="3412921"/>
                  </a:lnTo>
                  <a:lnTo>
                    <a:pt x="7282053" y="3371329"/>
                  </a:lnTo>
                  <a:lnTo>
                    <a:pt x="7294600" y="3329076"/>
                  </a:lnTo>
                  <a:lnTo>
                    <a:pt x="7306069" y="3286125"/>
                  </a:lnTo>
                  <a:lnTo>
                    <a:pt x="7316444" y="3242487"/>
                  </a:lnTo>
                  <a:lnTo>
                    <a:pt x="7325715" y="3198164"/>
                  </a:lnTo>
                  <a:lnTo>
                    <a:pt x="7333856" y="3153130"/>
                  </a:lnTo>
                  <a:lnTo>
                    <a:pt x="7340854" y="3107398"/>
                  </a:lnTo>
                  <a:lnTo>
                    <a:pt x="7346683" y="3060954"/>
                  </a:lnTo>
                  <a:lnTo>
                    <a:pt x="7351344" y="3013811"/>
                  </a:lnTo>
                  <a:lnTo>
                    <a:pt x="7354798" y="2965932"/>
                  </a:lnTo>
                  <a:lnTo>
                    <a:pt x="7357046" y="2917329"/>
                  </a:lnTo>
                  <a:lnTo>
                    <a:pt x="7358050" y="2868003"/>
                  </a:lnTo>
                  <a:close/>
                </a:path>
              </a:pathLst>
            </a:custGeom>
            <a:solidFill>
              <a:srgbClr val="10B6F4"/>
            </a:solidFill>
          </p:spPr>
          <p:txBody>
            <a:bodyPr wrap="square" lIns="0" tIns="0" rIns="0" bIns="0" rtlCol="0"/>
            <a:lstStyle/>
            <a:p>
              <a:endParaRPr/>
            </a:p>
          </p:txBody>
        </p:sp>
        <p:sp>
          <p:nvSpPr>
            <p:cNvPr id="18" name="object 18"/>
            <p:cNvSpPr/>
            <p:nvPr/>
          </p:nvSpPr>
          <p:spPr>
            <a:xfrm>
              <a:off x="3459588" y="0"/>
              <a:ext cx="8732520" cy="6858000"/>
            </a:xfrm>
            <a:custGeom>
              <a:avLst/>
              <a:gdLst/>
              <a:ahLst/>
              <a:cxnLst/>
              <a:rect l="l" t="t" r="r" b="b"/>
              <a:pathLst>
                <a:path w="8732520" h="6858000">
                  <a:moveTo>
                    <a:pt x="7141190" y="0"/>
                  </a:moveTo>
                  <a:lnTo>
                    <a:pt x="3425856" y="0"/>
                  </a:lnTo>
                  <a:lnTo>
                    <a:pt x="3313042" y="29159"/>
                  </a:lnTo>
                  <a:lnTo>
                    <a:pt x="3255401" y="46015"/>
                  </a:lnTo>
                  <a:lnTo>
                    <a:pt x="3198220" y="63187"/>
                  </a:lnTo>
                  <a:lnTo>
                    <a:pt x="3141515" y="80663"/>
                  </a:lnTo>
                  <a:lnTo>
                    <a:pt x="3085299" y="98433"/>
                  </a:lnTo>
                  <a:lnTo>
                    <a:pt x="3029587" y="116487"/>
                  </a:lnTo>
                  <a:lnTo>
                    <a:pt x="2974391" y="134816"/>
                  </a:lnTo>
                  <a:lnTo>
                    <a:pt x="2919728" y="153409"/>
                  </a:lnTo>
                  <a:lnTo>
                    <a:pt x="2865609" y="172255"/>
                  </a:lnTo>
                  <a:lnTo>
                    <a:pt x="2812051" y="191345"/>
                  </a:lnTo>
                  <a:lnTo>
                    <a:pt x="2759066" y="210668"/>
                  </a:lnTo>
                  <a:lnTo>
                    <a:pt x="2706669" y="230215"/>
                  </a:lnTo>
                  <a:lnTo>
                    <a:pt x="2654873" y="249975"/>
                  </a:lnTo>
                  <a:lnTo>
                    <a:pt x="2603694" y="269938"/>
                  </a:lnTo>
                  <a:lnTo>
                    <a:pt x="2553145" y="290093"/>
                  </a:lnTo>
                  <a:lnTo>
                    <a:pt x="2503241" y="310432"/>
                  </a:lnTo>
                  <a:lnTo>
                    <a:pt x="2453994" y="330942"/>
                  </a:lnTo>
                  <a:lnTo>
                    <a:pt x="2405421" y="351615"/>
                  </a:lnTo>
                  <a:lnTo>
                    <a:pt x="2357533" y="372440"/>
                  </a:lnTo>
                  <a:lnTo>
                    <a:pt x="2310347" y="393407"/>
                  </a:lnTo>
                  <a:lnTo>
                    <a:pt x="2263875" y="414506"/>
                  </a:lnTo>
                  <a:lnTo>
                    <a:pt x="2218132" y="435727"/>
                  </a:lnTo>
                  <a:lnTo>
                    <a:pt x="2173131" y="457059"/>
                  </a:lnTo>
                  <a:lnTo>
                    <a:pt x="2128888" y="478492"/>
                  </a:lnTo>
                  <a:lnTo>
                    <a:pt x="2085416" y="500017"/>
                  </a:lnTo>
                  <a:lnTo>
                    <a:pt x="2042730" y="521623"/>
                  </a:lnTo>
                  <a:lnTo>
                    <a:pt x="2000842" y="543299"/>
                  </a:lnTo>
                  <a:lnTo>
                    <a:pt x="1959768" y="565036"/>
                  </a:lnTo>
                  <a:lnTo>
                    <a:pt x="1919522" y="586824"/>
                  </a:lnTo>
                  <a:lnTo>
                    <a:pt x="1880117" y="608652"/>
                  </a:lnTo>
                  <a:lnTo>
                    <a:pt x="1841568" y="630510"/>
                  </a:lnTo>
                  <a:lnTo>
                    <a:pt x="1803889" y="652388"/>
                  </a:lnTo>
                  <a:lnTo>
                    <a:pt x="1767093" y="674276"/>
                  </a:lnTo>
                  <a:lnTo>
                    <a:pt x="1731196" y="696164"/>
                  </a:lnTo>
                  <a:lnTo>
                    <a:pt x="1696211" y="718041"/>
                  </a:lnTo>
                  <a:lnTo>
                    <a:pt x="1662152" y="739898"/>
                  </a:lnTo>
                  <a:lnTo>
                    <a:pt x="1629034" y="761724"/>
                  </a:lnTo>
                  <a:lnTo>
                    <a:pt x="1596870" y="783509"/>
                  </a:lnTo>
                  <a:lnTo>
                    <a:pt x="1538230" y="824957"/>
                  </a:lnTo>
                  <a:lnTo>
                    <a:pt x="1483428" y="866208"/>
                  </a:lnTo>
                  <a:lnTo>
                    <a:pt x="1428787" y="909837"/>
                  </a:lnTo>
                  <a:lnTo>
                    <a:pt x="1374362" y="955786"/>
                  </a:lnTo>
                  <a:lnTo>
                    <a:pt x="1320207" y="1003995"/>
                  </a:lnTo>
                  <a:lnTo>
                    <a:pt x="1266376" y="1054405"/>
                  </a:lnTo>
                  <a:lnTo>
                    <a:pt x="1212925" y="1106956"/>
                  </a:lnTo>
                  <a:lnTo>
                    <a:pt x="1159907" y="1161589"/>
                  </a:lnTo>
                  <a:lnTo>
                    <a:pt x="1133578" y="1189667"/>
                  </a:lnTo>
                  <a:lnTo>
                    <a:pt x="1107377" y="1218244"/>
                  </a:lnTo>
                  <a:lnTo>
                    <a:pt x="1081312" y="1247312"/>
                  </a:lnTo>
                  <a:lnTo>
                    <a:pt x="1055390" y="1276862"/>
                  </a:lnTo>
                  <a:lnTo>
                    <a:pt x="1029617" y="1306889"/>
                  </a:lnTo>
                  <a:lnTo>
                    <a:pt x="1004000" y="1337385"/>
                  </a:lnTo>
                  <a:lnTo>
                    <a:pt x="978546" y="1368341"/>
                  </a:lnTo>
                  <a:lnTo>
                    <a:pt x="953262" y="1399751"/>
                  </a:lnTo>
                  <a:lnTo>
                    <a:pt x="928154" y="1431607"/>
                  </a:lnTo>
                  <a:lnTo>
                    <a:pt x="903230" y="1463902"/>
                  </a:lnTo>
                  <a:lnTo>
                    <a:pt x="878496" y="1496628"/>
                  </a:lnTo>
                  <a:lnTo>
                    <a:pt x="853958" y="1529778"/>
                  </a:lnTo>
                  <a:lnTo>
                    <a:pt x="829625" y="1563345"/>
                  </a:lnTo>
                  <a:lnTo>
                    <a:pt x="805502" y="1597321"/>
                  </a:lnTo>
                  <a:lnTo>
                    <a:pt x="781597" y="1631698"/>
                  </a:lnTo>
                  <a:lnTo>
                    <a:pt x="757916" y="1666470"/>
                  </a:lnTo>
                  <a:lnTo>
                    <a:pt x="734466" y="1701628"/>
                  </a:lnTo>
                  <a:lnTo>
                    <a:pt x="711254" y="1737166"/>
                  </a:lnTo>
                  <a:lnTo>
                    <a:pt x="688287" y="1773076"/>
                  </a:lnTo>
                  <a:lnTo>
                    <a:pt x="665571" y="1809350"/>
                  </a:lnTo>
                  <a:lnTo>
                    <a:pt x="643114" y="1845981"/>
                  </a:lnTo>
                  <a:lnTo>
                    <a:pt x="620922" y="1882962"/>
                  </a:lnTo>
                  <a:lnTo>
                    <a:pt x="599001" y="1920285"/>
                  </a:lnTo>
                  <a:lnTo>
                    <a:pt x="577360" y="1957943"/>
                  </a:lnTo>
                  <a:lnTo>
                    <a:pt x="556004" y="1995928"/>
                  </a:lnTo>
                  <a:lnTo>
                    <a:pt x="534940" y="2034233"/>
                  </a:lnTo>
                  <a:lnTo>
                    <a:pt x="514176" y="2072851"/>
                  </a:lnTo>
                  <a:lnTo>
                    <a:pt x="493718" y="2111774"/>
                  </a:lnTo>
                  <a:lnTo>
                    <a:pt x="473573" y="2150994"/>
                  </a:lnTo>
                  <a:lnTo>
                    <a:pt x="453747" y="2190505"/>
                  </a:lnTo>
                  <a:lnTo>
                    <a:pt x="434248" y="2230298"/>
                  </a:lnTo>
                  <a:lnTo>
                    <a:pt x="415082" y="2270367"/>
                  </a:lnTo>
                  <a:lnTo>
                    <a:pt x="396256" y="2310704"/>
                  </a:lnTo>
                  <a:lnTo>
                    <a:pt x="377777" y="2351301"/>
                  </a:lnTo>
                  <a:lnTo>
                    <a:pt x="359652" y="2392151"/>
                  </a:lnTo>
                  <a:lnTo>
                    <a:pt x="341888" y="2433247"/>
                  </a:lnTo>
                  <a:lnTo>
                    <a:pt x="324491" y="2474582"/>
                  </a:lnTo>
                  <a:lnTo>
                    <a:pt x="307468" y="2516147"/>
                  </a:lnTo>
                  <a:lnTo>
                    <a:pt x="290826" y="2557935"/>
                  </a:lnTo>
                  <a:lnTo>
                    <a:pt x="274572" y="2599939"/>
                  </a:lnTo>
                  <a:lnTo>
                    <a:pt x="258712" y="2642152"/>
                  </a:lnTo>
                  <a:lnTo>
                    <a:pt x="243254" y="2684566"/>
                  </a:lnTo>
                  <a:lnTo>
                    <a:pt x="228205" y="2727174"/>
                  </a:lnTo>
                  <a:lnTo>
                    <a:pt x="213570" y="2769968"/>
                  </a:lnTo>
                  <a:lnTo>
                    <a:pt x="199357" y="2812941"/>
                  </a:lnTo>
                  <a:lnTo>
                    <a:pt x="185573" y="2856085"/>
                  </a:lnTo>
                  <a:lnTo>
                    <a:pt x="172225" y="2899393"/>
                  </a:lnTo>
                  <a:lnTo>
                    <a:pt x="159319" y="2942857"/>
                  </a:lnTo>
                  <a:lnTo>
                    <a:pt x="146862" y="2986471"/>
                  </a:lnTo>
                  <a:lnTo>
                    <a:pt x="134861" y="3030227"/>
                  </a:lnTo>
                  <a:lnTo>
                    <a:pt x="123323" y="3074116"/>
                  </a:lnTo>
                  <a:lnTo>
                    <a:pt x="112255" y="3118133"/>
                  </a:lnTo>
                  <a:lnTo>
                    <a:pt x="101663" y="3162269"/>
                  </a:lnTo>
                  <a:lnTo>
                    <a:pt x="91554" y="3206516"/>
                  </a:lnTo>
                  <a:lnTo>
                    <a:pt x="81935" y="3250869"/>
                  </a:lnTo>
                  <a:lnTo>
                    <a:pt x="72813" y="3295318"/>
                  </a:lnTo>
                  <a:lnTo>
                    <a:pt x="64195" y="3339857"/>
                  </a:lnTo>
                  <a:lnTo>
                    <a:pt x="56087" y="3384479"/>
                  </a:lnTo>
                  <a:lnTo>
                    <a:pt x="48497" y="3429175"/>
                  </a:lnTo>
                  <a:lnTo>
                    <a:pt x="41431" y="3473939"/>
                  </a:lnTo>
                  <a:lnTo>
                    <a:pt x="34895" y="3518763"/>
                  </a:lnTo>
                  <a:lnTo>
                    <a:pt x="28898" y="3563639"/>
                  </a:lnTo>
                  <a:lnTo>
                    <a:pt x="23445" y="3608560"/>
                  </a:lnTo>
                  <a:lnTo>
                    <a:pt x="18543" y="3653519"/>
                  </a:lnTo>
                  <a:lnTo>
                    <a:pt x="14200" y="3698508"/>
                  </a:lnTo>
                  <a:lnTo>
                    <a:pt x="10422" y="3743521"/>
                  </a:lnTo>
                  <a:lnTo>
                    <a:pt x="7215" y="3788548"/>
                  </a:lnTo>
                  <a:lnTo>
                    <a:pt x="4588" y="3833584"/>
                  </a:lnTo>
                  <a:lnTo>
                    <a:pt x="2545" y="3878620"/>
                  </a:lnTo>
                  <a:lnTo>
                    <a:pt x="1095" y="3923649"/>
                  </a:lnTo>
                  <a:lnTo>
                    <a:pt x="244" y="3968664"/>
                  </a:lnTo>
                  <a:lnTo>
                    <a:pt x="0" y="4013657"/>
                  </a:lnTo>
                  <a:lnTo>
                    <a:pt x="367" y="4058621"/>
                  </a:lnTo>
                  <a:lnTo>
                    <a:pt x="1355" y="4103549"/>
                  </a:lnTo>
                  <a:lnTo>
                    <a:pt x="2968" y="4148432"/>
                  </a:lnTo>
                  <a:lnTo>
                    <a:pt x="5215" y="4193264"/>
                  </a:lnTo>
                  <a:lnTo>
                    <a:pt x="8102" y="4238037"/>
                  </a:lnTo>
                  <a:lnTo>
                    <a:pt x="11636" y="4282744"/>
                  </a:lnTo>
                  <a:lnTo>
                    <a:pt x="15823" y="4327377"/>
                  </a:lnTo>
                  <a:lnTo>
                    <a:pt x="20671" y="4371929"/>
                  </a:lnTo>
                  <a:lnTo>
                    <a:pt x="26186" y="4416393"/>
                  </a:lnTo>
                  <a:lnTo>
                    <a:pt x="32375" y="4460760"/>
                  </a:lnTo>
                  <a:lnTo>
                    <a:pt x="39245" y="4505024"/>
                  </a:lnTo>
                  <a:lnTo>
                    <a:pt x="46802" y="4549178"/>
                  </a:lnTo>
                  <a:lnTo>
                    <a:pt x="55055" y="4593213"/>
                  </a:lnTo>
                  <a:lnTo>
                    <a:pt x="64008" y="4637122"/>
                  </a:lnTo>
                  <a:lnTo>
                    <a:pt x="73670" y="4680898"/>
                  </a:lnTo>
                  <a:lnTo>
                    <a:pt x="84046" y="4724533"/>
                  </a:lnTo>
                  <a:lnTo>
                    <a:pt x="95145" y="4768021"/>
                  </a:lnTo>
                  <a:lnTo>
                    <a:pt x="106972" y="4811353"/>
                  </a:lnTo>
                  <a:lnTo>
                    <a:pt x="119534" y="4854522"/>
                  </a:lnTo>
                  <a:lnTo>
                    <a:pt x="132839" y="4897521"/>
                  </a:lnTo>
                  <a:lnTo>
                    <a:pt x="146893" y="4940343"/>
                  </a:lnTo>
                  <a:lnTo>
                    <a:pt x="161702" y="4982979"/>
                  </a:lnTo>
                  <a:lnTo>
                    <a:pt x="177274" y="5025423"/>
                  </a:lnTo>
                  <a:lnTo>
                    <a:pt x="193616" y="5067666"/>
                  </a:lnTo>
                  <a:lnTo>
                    <a:pt x="210734" y="5109703"/>
                  </a:lnTo>
                  <a:lnTo>
                    <a:pt x="228635" y="5151524"/>
                  </a:lnTo>
                  <a:lnTo>
                    <a:pt x="247326" y="5193123"/>
                  </a:lnTo>
                  <a:lnTo>
                    <a:pt x="266814" y="5234493"/>
                  </a:lnTo>
                  <a:lnTo>
                    <a:pt x="287106" y="5275625"/>
                  </a:lnTo>
                  <a:lnTo>
                    <a:pt x="308207" y="5316513"/>
                  </a:lnTo>
                  <a:lnTo>
                    <a:pt x="330126" y="5357149"/>
                  </a:lnTo>
                  <a:lnTo>
                    <a:pt x="352869" y="5397525"/>
                  </a:lnTo>
                  <a:lnTo>
                    <a:pt x="376443" y="5437635"/>
                  </a:lnTo>
                  <a:lnTo>
                    <a:pt x="400855" y="5477470"/>
                  </a:lnTo>
                  <a:lnTo>
                    <a:pt x="426111" y="5517024"/>
                  </a:lnTo>
                  <a:lnTo>
                    <a:pt x="452218" y="5556288"/>
                  </a:lnTo>
                  <a:lnTo>
                    <a:pt x="479183" y="5595256"/>
                  </a:lnTo>
                  <a:lnTo>
                    <a:pt x="507013" y="5633920"/>
                  </a:lnTo>
                  <a:lnTo>
                    <a:pt x="535715" y="5672273"/>
                  </a:lnTo>
                  <a:lnTo>
                    <a:pt x="565296" y="5710307"/>
                  </a:lnTo>
                  <a:lnTo>
                    <a:pt x="595761" y="5748015"/>
                  </a:lnTo>
                  <a:lnTo>
                    <a:pt x="627119" y="5785389"/>
                  </a:lnTo>
                  <a:lnTo>
                    <a:pt x="659376" y="5822422"/>
                  </a:lnTo>
                  <a:lnTo>
                    <a:pt x="692539" y="5859106"/>
                  </a:lnTo>
                  <a:lnTo>
                    <a:pt x="726614" y="5895434"/>
                  </a:lnTo>
                  <a:lnTo>
                    <a:pt x="761609" y="5931399"/>
                  </a:lnTo>
                  <a:lnTo>
                    <a:pt x="797530" y="5966993"/>
                  </a:lnTo>
                  <a:lnTo>
                    <a:pt x="834384" y="6002209"/>
                  </a:lnTo>
                  <a:lnTo>
                    <a:pt x="872178" y="6037040"/>
                  </a:lnTo>
                  <a:lnTo>
                    <a:pt x="909160" y="6069979"/>
                  </a:lnTo>
                  <a:lnTo>
                    <a:pt x="946654" y="6102320"/>
                  </a:lnTo>
                  <a:lnTo>
                    <a:pt x="984651" y="6134069"/>
                  </a:lnTo>
                  <a:lnTo>
                    <a:pt x="1023143" y="6165227"/>
                  </a:lnTo>
                  <a:lnTo>
                    <a:pt x="1062121" y="6195798"/>
                  </a:lnTo>
                  <a:lnTo>
                    <a:pt x="1101577" y="6225786"/>
                  </a:lnTo>
                  <a:lnTo>
                    <a:pt x="1141504" y="6255193"/>
                  </a:lnTo>
                  <a:lnTo>
                    <a:pt x="1181891" y="6284023"/>
                  </a:lnTo>
                  <a:lnTo>
                    <a:pt x="1222732" y="6312280"/>
                  </a:lnTo>
                  <a:lnTo>
                    <a:pt x="1264017" y="6339966"/>
                  </a:lnTo>
                  <a:lnTo>
                    <a:pt x="1305739" y="6367085"/>
                  </a:lnTo>
                  <a:lnTo>
                    <a:pt x="1347888" y="6393640"/>
                  </a:lnTo>
                  <a:lnTo>
                    <a:pt x="1390457" y="6419634"/>
                  </a:lnTo>
                  <a:lnTo>
                    <a:pt x="1433437" y="6445072"/>
                  </a:lnTo>
                  <a:lnTo>
                    <a:pt x="1476820" y="6469955"/>
                  </a:lnTo>
                  <a:lnTo>
                    <a:pt x="1520597" y="6494288"/>
                  </a:lnTo>
                  <a:lnTo>
                    <a:pt x="1564760" y="6518074"/>
                  </a:lnTo>
                  <a:lnTo>
                    <a:pt x="1609301" y="6541316"/>
                  </a:lnTo>
                  <a:lnTo>
                    <a:pt x="1654211" y="6564017"/>
                  </a:lnTo>
                  <a:lnTo>
                    <a:pt x="1699482" y="6586180"/>
                  </a:lnTo>
                  <a:lnTo>
                    <a:pt x="1745105" y="6607810"/>
                  </a:lnTo>
                  <a:lnTo>
                    <a:pt x="1791073" y="6628909"/>
                  </a:lnTo>
                  <a:lnTo>
                    <a:pt x="1837376" y="6649480"/>
                  </a:lnTo>
                  <a:lnTo>
                    <a:pt x="1884007" y="6669528"/>
                  </a:lnTo>
                  <a:lnTo>
                    <a:pt x="1930957" y="6689054"/>
                  </a:lnTo>
                  <a:lnTo>
                    <a:pt x="1978217" y="6708063"/>
                  </a:lnTo>
                  <a:lnTo>
                    <a:pt x="2025780" y="6726558"/>
                  </a:lnTo>
                  <a:lnTo>
                    <a:pt x="2073637" y="6744542"/>
                  </a:lnTo>
                  <a:lnTo>
                    <a:pt x="2121779" y="6762018"/>
                  </a:lnTo>
                  <a:lnTo>
                    <a:pt x="2170198" y="6778990"/>
                  </a:lnTo>
                  <a:lnTo>
                    <a:pt x="2218886" y="6795461"/>
                  </a:lnTo>
                  <a:lnTo>
                    <a:pt x="2422950" y="6857998"/>
                  </a:lnTo>
                  <a:lnTo>
                    <a:pt x="5965170" y="6857998"/>
                  </a:lnTo>
                  <a:lnTo>
                    <a:pt x="6037116" y="6841292"/>
                  </a:lnTo>
                  <a:lnTo>
                    <a:pt x="6093382" y="6826060"/>
                  </a:lnTo>
                  <a:lnTo>
                    <a:pt x="6149038" y="6810436"/>
                  </a:lnTo>
                  <a:lnTo>
                    <a:pt x="6204069" y="6794427"/>
                  </a:lnTo>
                  <a:lnTo>
                    <a:pt x="6258457" y="6778040"/>
                  </a:lnTo>
                  <a:lnTo>
                    <a:pt x="6312185" y="6761281"/>
                  </a:lnTo>
                  <a:lnTo>
                    <a:pt x="6365237" y="6744157"/>
                  </a:lnTo>
                  <a:lnTo>
                    <a:pt x="6417594" y="6726675"/>
                  </a:lnTo>
                  <a:lnTo>
                    <a:pt x="6469240" y="6708842"/>
                  </a:lnTo>
                  <a:lnTo>
                    <a:pt x="6520159" y="6690663"/>
                  </a:lnTo>
                  <a:lnTo>
                    <a:pt x="6570333" y="6672146"/>
                  </a:lnTo>
                  <a:lnTo>
                    <a:pt x="6619745" y="6653298"/>
                  </a:lnTo>
                  <a:lnTo>
                    <a:pt x="6668379" y="6634125"/>
                  </a:lnTo>
                  <a:lnTo>
                    <a:pt x="6716217" y="6614634"/>
                  </a:lnTo>
                  <a:lnTo>
                    <a:pt x="6763243" y="6594831"/>
                  </a:lnTo>
                  <a:lnTo>
                    <a:pt x="6809439" y="6574724"/>
                  </a:lnTo>
                  <a:lnTo>
                    <a:pt x="6854788" y="6554319"/>
                  </a:lnTo>
                  <a:lnTo>
                    <a:pt x="6899275" y="6533622"/>
                  </a:lnTo>
                  <a:lnTo>
                    <a:pt x="6942880" y="6512641"/>
                  </a:lnTo>
                  <a:lnTo>
                    <a:pt x="6985589" y="6491381"/>
                  </a:lnTo>
                  <a:lnTo>
                    <a:pt x="7027383" y="6469851"/>
                  </a:lnTo>
                  <a:lnTo>
                    <a:pt x="7068246" y="6448056"/>
                  </a:lnTo>
                  <a:lnTo>
                    <a:pt x="7108161" y="6426003"/>
                  </a:lnTo>
                  <a:lnTo>
                    <a:pt x="7147111" y="6403699"/>
                  </a:lnTo>
                  <a:lnTo>
                    <a:pt x="7185078" y="6381151"/>
                  </a:lnTo>
                  <a:lnTo>
                    <a:pt x="7222046" y="6358365"/>
                  </a:lnTo>
                  <a:lnTo>
                    <a:pt x="7257999" y="6335348"/>
                  </a:lnTo>
                  <a:lnTo>
                    <a:pt x="7292918" y="6312106"/>
                  </a:lnTo>
                  <a:lnTo>
                    <a:pt x="7326788" y="6288647"/>
                  </a:lnTo>
                  <a:lnTo>
                    <a:pt x="7360201" y="6264655"/>
                  </a:lnTo>
                  <a:lnTo>
                    <a:pt x="7393754" y="6239819"/>
                  </a:lnTo>
                  <a:lnTo>
                    <a:pt x="7427431" y="6214148"/>
                  </a:lnTo>
                  <a:lnTo>
                    <a:pt x="7461216" y="6187654"/>
                  </a:lnTo>
                  <a:lnTo>
                    <a:pt x="7495094" y="6160347"/>
                  </a:lnTo>
                  <a:lnTo>
                    <a:pt x="7529048" y="6132237"/>
                  </a:lnTo>
                  <a:lnTo>
                    <a:pt x="7563062" y="6103335"/>
                  </a:lnTo>
                  <a:lnTo>
                    <a:pt x="7597122" y="6073652"/>
                  </a:lnTo>
                  <a:lnTo>
                    <a:pt x="7631211" y="6043198"/>
                  </a:lnTo>
                  <a:lnTo>
                    <a:pt x="7665313" y="6011983"/>
                  </a:lnTo>
                  <a:lnTo>
                    <a:pt x="7699413" y="5980019"/>
                  </a:lnTo>
                  <a:lnTo>
                    <a:pt x="7733494" y="5947316"/>
                  </a:lnTo>
                  <a:lnTo>
                    <a:pt x="7767542" y="5913884"/>
                  </a:lnTo>
                  <a:lnTo>
                    <a:pt x="7801540" y="5879735"/>
                  </a:lnTo>
                  <a:lnTo>
                    <a:pt x="7835472" y="5844877"/>
                  </a:lnTo>
                  <a:lnTo>
                    <a:pt x="7869323" y="5809323"/>
                  </a:lnTo>
                  <a:lnTo>
                    <a:pt x="7903077" y="5773083"/>
                  </a:lnTo>
                  <a:lnTo>
                    <a:pt x="7936718" y="5736167"/>
                  </a:lnTo>
                  <a:lnTo>
                    <a:pt x="7970231" y="5698586"/>
                  </a:lnTo>
                  <a:lnTo>
                    <a:pt x="8003599" y="5660350"/>
                  </a:lnTo>
                  <a:lnTo>
                    <a:pt x="8036807" y="5621470"/>
                  </a:lnTo>
                  <a:lnTo>
                    <a:pt x="8069839" y="5581957"/>
                  </a:lnTo>
                  <a:lnTo>
                    <a:pt x="8102679" y="5541820"/>
                  </a:lnTo>
                  <a:lnTo>
                    <a:pt x="8135311" y="5501072"/>
                  </a:lnTo>
                  <a:lnTo>
                    <a:pt x="8167721" y="5459721"/>
                  </a:lnTo>
                  <a:lnTo>
                    <a:pt x="8199891" y="5417780"/>
                  </a:lnTo>
                  <a:lnTo>
                    <a:pt x="8231806" y="5375257"/>
                  </a:lnTo>
                  <a:lnTo>
                    <a:pt x="8263450" y="5332165"/>
                  </a:lnTo>
                  <a:lnTo>
                    <a:pt x="8294809" y="5288513"/>
                  </a:lnTo>
                  <a:lnTo>
                    <a:pt x="8325864" y="5244313"/>
                  </a:lnTo>
                  <a:lnTo>
                    <a:pt x="8356602" y="5199574"/>
                  </a:lnTo>
                  <a:lnTo>
                    <a:pt x="8387006" y="5154307"/>
                  </a:lnTo>
                  <a:lnTo>
                    <a:pt x="8417061" y="5108523"/>
                  </a:lnTo>
                  <a:lnTo>
                    <a:pt x="8446750" y="5062232"/>
                  </a:lnTo>
                  <a:lnTo>
                    <a:pt x="8476058" y="5015445"/>
                  </a:lnTo>
                  <a:lnTo>
                    <a:pt x="8504969" y="4968172"/>
                  </a:lnTo>
                  <a:lnTo>
                    <a:pt x="8533467" y="4920425"/>
                  </a:lnTo>
                  <a:lnTo>
                    <a:pt x="8561537" y="4872213"/>
                  </a:lnTo>
                  <a:lnTo>
                    <a:pt x="8589163" y="4823547"/>
                  </a:lnTo>
                  <a:lnTo>
                    <a:pt x="8616328" y="4774438"/>
                  </a:lnTo>
                  <a:lnTo>
                    <a:pt x="8643018" y="4724897"/>
                  </a:lnTo>
                  <a:lnTo>
                    <a:pt x="8669216" y="4674933"/>
                  </a:lnTo>
                  <a:lnTo>
                    <a:pt x="8732411" y="4539488"/>
                  </a:lnTo>
                  <a:lnTo>
                    <a:pt x="8732411" y="1286662"/>
                  </a:lnTo>
                  <a:lnTo>
                    <a:pt x="8639117" y="1137475"/>
                  </a:lnTo>
                  <a:lnTo>
                    <a:pt x="8612611" y="1098939"/>
                  </a:lnTo>
                  <a:lnTo>
                    <a:pt x="8585363" y="1060531"/>
                  </a:lnTo>
                  <a:lnTo>
                    <a:pt x="8557368" y="1022256"/>
                  </a:lnTo>
                  <a:lnTo>
                    <a:pt x="8528620" y="984117"/>
                  </a:lnTo>
                  <a:lnTo>
                    <a:pt x="8499114" y="946116"/>
                  </a:lnTo>
                  <a:lnTo>
                    <a:pt x="8468845" y="908259"/>
                  </a:lnTo>
                  <a:lnTo>
                    <a:pt x="8437807" y="870548"/>
                  </a:lnTo>
                  <a:lnTo>
                    <a:pt x="8405996" y="832987"/>
                  </a:lnTo>
                  <a:lnTo>
                    <a:pt x="8373406" y="795579"/>
                  </a:lnTo>
                  <a:lnTo>
                    <a:pt x="8340032" y="758329"/>
                  </a:lnTo>
                  <a:lnTo>
                    <a:pt x="8303406" y="722298"/>
                  </a:lnTo>
                  <a:lnTo>
                    <a:pt x="8266328" y="686998"/>
                  </a:lnTo>
                  <a:lnTo>
                    <a:pt x="8228806" y="652424"/>
                  </a:lnTo>
                  <a:lnTo>
                    <a:pt x="8190847" y="618571"/>
                  </a:lnTo>
                  <a:lnTo>
                    <a:pt x="8152457" y="585434"/>
                  </a:lnTo>
                  <a:lnTo>
                    <a:pt x="8113643" y="553008"/>
                  </a:lnTo>
                  <a:lnTo>
                    <a:pt x="8074414" y="521287"/>
                  </a:lnTo>
                  <a:lnTo>
                    <a:pt x="8034775" y="490267"/>
                  </a:lnTo>
                  <a:lnTo>
                    <a:pt x="7994733" y="459943"/>
                  </a:lnTo>
                  <a:lnTo>
                    <a:pt x="7954296" y="430310"/>
                  </a:lnTo>
                  <a:lnTo>
                    <a:pt x="7913471" y="401362"/>
                  </a:lnTo>
                  <a:lnTo>
                    <a:pt x="7872264" y="373095"/>
                  </a:lnTo>
                  <a:lnTo>
                    <a:pt x="7830683" y="345504"/>
                  </a:lnTo>
                  <a:lnTo>
                    <a:pt x="7788734" y="318583"/>
                  </a:lnTo>
                  <a:lnTo>
                    <a:pt x="7746425" y="292327"/>
                  </a:lnTo>
                  <a:lnTo>
                    <a:pt x="7703762" y="266732"/>
                  </a:lnTo>
                  <a:lnTo>
                    <a:pt x="7660753" y="241792"/>
                  </a:lnTo>
                  <a:lnTo>
                    <a:pt x="7617404" y="217503"/>
                  </a:lnTo>
                  <a:lnTo>
                    <a:pt x="7573723" y="193858"/>
                  </a:lnTo>
                  <a:lnTo>
                    <a:pt x="7529716" y="170855"/>
                  </a:lnTo>
                  <a:lnTo>
                    <a:pt x="7485391" y="148486"/>
                  </a:lnTo>
                  <a:lnTo>
                    <a:pt x="7440755" y="126747"/>
                  </a:lnTo>
                  <a:lnTo>
                    <a:pt x="7395814" y="105634"/>
                  </a:lnTo>
                  <a:lnTo>
                    <a:pt x="7350575" y="85140"/>
                  </a:lnTo>
                  <a:lnTo>
                    <a:pt x="7141190" y="0"/>
                  </a:lnTo>
                  <a:close/>
                </a:path>
              </a:pathLst>
            </a:custGeom>
            <a:solidFill>
              <a:srgbClr val="454545"/>
            </a:solidFill>
          </p:spPr>
          <p:txBody>
            <a:bodyPr wrap="square" lIns="0" tIns="0" rIns="0" bIns="0" rtlCol="0"/>
            <a:lstStyle/>
            <a:p>
              <a:endParaRPr/>
            </a:p>
          </p:txBody>
        </p:sp>
      </p:grpSp>
      <p:sp>
        <p:nvSpPr>
          <p:cNvPr id="19" name="object 19"/>
          <p:cNvSpPr txBox="1"/>
          <p:nvPr/>
        </p:nvSpPr>
        <p:spPr>
          <a:xfrm>
            <a:off x="1023619" y="3046477"/>
            <a:ext cx="1845310" cy="934085"/>
          </a:xfrm>
          <a:prstGeom prst="rect">
            <a:avLst/>
          </a:prstGeom>
        </p:spPr>
        <p:txBody>
          <a:bodyPr vert="horz" wrap="square" lIns="0" tIns="82550" rIns="0" bIns="0" rtlCol="0">
            <a:spAutoFit/>
          </a:bodyPr>
          <a:lstStyle/>
          <a:p>
            <a:pPr marL="12700" marR="5080">
              <a:lnSpc>
                <a:spcPts val="3310"/>
              </a:lnSpc>
              <a:spcBef>
                <a:spcPts val="650"/>
              </a:spcBef>
            </a:pPr>
            <a:r>
              <a:rPr sz="3200" spc="-300" dirty="0">
                <a:solidFill>
                  <a:srgbClr val="FFFEFF"/>
                </a:solidFill>
                <a:latin typeface="Trebuchet MS"/>
                <a:cs typeface="Trebuchet MS"/>
              </a:rPr>
              <a:t>Principer </a:t>
            </a:r>
            <a:r>
              <a:rPr sz="3200" spc="-330" dirty="0">
                <a:solidFill>
                  <a:srgbClr val="FFFEFF"/>
                </a:solidFill>
                <a:latin typeface="Trebuchet MS"/>
                <a:cs typeface="Trebuchet MS"/>
              </a:rPr>
              <a:t>att  </a:t>
            </a:r>
            <a:r>
              <a:rPr sz="3200" spc="-280" dirty="0">
                <a:solidFill>
                  <a:srgbClr val="FFFEFF"/>
                </a:solidFill>
                <a:latin typeface="Trebuchet MS"/>
                <a:cs typeface="Trebuchet MS"/>
              </a:rPr>
              <a:t>komma</a:t>
            </a:r>
            <a:r>
              <a:rPr sz="3200" spc="-605" dirty="0">
                <a:solidFill>
                  <a:srgbClr val="FFFEFF"/>
                </a:solidFill>
                <a:latin typeface="Trebuchet MS"/>
                <a:cs typeface="Trebuchet MS"/>
              </a:rPr>
              <a:t> </a:t>
            </a:r>
            <a:r>
              <a:rPr sz="3200" spc="-254" dirty="0">
                <a:solidFill>
                  <a:srgbClr val="FFFEFF"/>
                </a:solidFill>
                <a:latin typeface="Trebuchet MS"/>
                <a:cs typeface="Trebuchet MS"/>
              </a:rPr>
              <a:t>ihåg</a:t>
            </a:r>
            <a:endParaRPr sz="3200">
              <a:latin typeface="Trebuchet MS"/>
              <a:cs typeface="Trebuchet MS"/>
            </a:endParaRPr>
          </a:p>
        </p:txBody>
      </p:sp>
      <p:sp>
        <p:nvSpPr>
          <p:cNvPr id="20" name="object 20"/>
          <p:cNvSpPr txBox="1"/>
          <p:nvPr/>
        </p:nvSpPr>
        <p:spPr>
          <a:xfrm>
            <a:off x="4925059" y="1598167"/>
            <a:ext cx="560070" cy="254000"/>
          </a:xfrm>
          <a:prstGeom prst="rect">
            <a:avLst/>
          </a:prstGeom>
        </p:spPr>
        <p:txBody>
          <a:bodyPr vert="horz" wrap="square" lIns="0" tIns="12700" rIns="0" bIns="0" rtlCol="0">
            <a:spAutoFit/>
          </a:bodyPr>
          <a:lstStyle/>
          <a:p>
            <a:pPr marL="12700">
              <a:lnSpc>
                <a:spcPct val="100000"/>
              </a:lnSpc>
              <a:spcBef>
                <a:spcPts val="100"/>
              </a:spcBef>
            </a:pPr>
            <a:r>
              <a:rPr sz="1500" b="1" spc="140" dirty="0">
                <a:solidFill>
                  <a:srgbClr val="FFFFFF"/>
                </a:solidFill>
                <a:latin typeface="Trebuchet MS"/>
                <a:cs typeface="Trebuchet MS"/>
              </a:rPr>
              <a:t>G</a:t>
            </a:r>
            <a:r>
              <a:rPr sz="1500" b="1" spc="120" dirty="0">
                <a:solidFill>
                  <a:srgbClr val="FFFFFF"/>
                </a:solidFill>
                <a:latin typeface="Trebuchet MS"/>
                <a:cs typeface="Trebuchet MS"/>
              </a:rPr>
              <a:t>ö</a:t>
            </a:r>
            <a:r>
              <a:rPr sz="1500" b="1" spc="30" dirty="0">
                <a:solidFill>
                  <a:srgbClr val="FFFFFF"/>
                </a:solidFill>
                <a:latin typeface="Trebuchet MS"/>
                <a:cs typeface="Trebuchet MS"/>
              </a:rPr>
              <a:t>r</a:t>
            </a:r>
            <a:r>
              <a:rPr sz="1500" b="1" spc="75" dirty="0">
                <a:solidFill>
                  <a:srgbClr val="FFFFFF"/>
                </a:solidFill>
                <a:latin typeface="Trebuchet MS"/>
                <a:cs typeface="Trebuchet MS"/>
              </a:rPr>
              <a:t>a</a:t>
            </a:r>
            <a:r>
              <a:rPr sz="1500" b="1" spc="-20" dirty="0">
                <a:solidFill>
                  <a:srgbClr val="FFFFFF"/>
                </a:solidFill>
                <a:latin typeface="Trebuchet MS"/>
                <a:cs typeface="Trebuchet MS"/>
              </a:rPr>
              <a:t>:</a:t>
            </a:r>
            <a:endParaRPr sz="1500">
              <a:latin typeface="Trebuchet MS"/>
              <a:cs typeface="Trebuchet MS"/>
            </a:endParaRPr>
          </a:p>
        </p:txBody>
      </p:sp>
      <p:sp>
        <p:nvSpPr>
          <p:cNvPr id="21" name="object 21"/>
          <p:cNvSpPr txBox="1"/>
          <p:nvPr/>
        </p:nvSpPr>
        <p:spPr>
          <a:xfrm>
            <a:off x="4925059" y="1966976"/>
            <a:ext cx="6377940" cy="2146935"/>
          </a:xfrm>
          <a:prstGeom prst="rect">
            <a:avLst/>
          </a:prstGeom>
        </p:spPr>
        <p:txBody>
          <a:bodyPr vert="horz" wrap="square" lIns="0" tIns="12700" rIns="0" bIns="0" rtlCol="0">
            <a:spAutoFit/>
          </a:bodyPr>
          <a:lstStyle/>
          <a:p>
            <a:pPr marL="241300" marR="234315" indent="-228600">
              <a:lnSpc>
                <a:spcPct val="105300"/>
              </a:lnSpc>
              <a:spcBef>
                <a:spcPts val="100"/>
              </a:spcBef>
              <a:buClr>
                <a:srgbClr val="10B6F4"/>
              </a:buClr>
              <a:buSzPct val="113333"/>
              <a:buFont typeface="Wingdings"/>
              <a:buChar char=""/>
              <a:tabLst>
                <a:tab pos="240665" algn="l"/>
                <a:tab pos="241300" algn="l"/>
              </a:tabLst>
            </a:pPr>
            <a:r>
              <a:rPr sz="1500" spc="-25" dirty="0">
                <a:solidFill>
                  <a:srgbClr val="FFFFFF"/>
                </a:solidFill>
                <a:latin typeface="Trebuchet MS"/>
                <a:cs typeface="Trebuchet MS"/>
              </a:rPr>
              <a:t>Berätta</a:t>
            </a:r>
            <a:r>
              <a:rPr sz="1500" spc="-75" dirty="0">
                <a:solidFill>
                  <a:srgbClr val="FFFFFF"/>
                </a:solidFill>
                <a:latin typeface="Trebuchet MS"/>
                <a:cs typeface="Trebuchet MS"/>
              </a:rPr>
              <a:t> </a:t>
            </a:r>
            <a:r>
              <a:rPr sz="1500" spc="40" dirty="0">
                <a:solidFill>
                  <a:srgbClr val="FFFFFF"/>
                </a:solidFill>
                <a:latin typeface="Trebuchet MS"/>
                <a:cs typeface="Trebuchet MS"/>
              </a:rPr>
              <a:t>en</a:t>
            </a:r>
            <a:r>
              <a:rPr sz="1500" spc="-75" dirty="0">
                <a:solidFill>
                  <a:srgbClr val="FFFFFF"/>
                </a:solidFill>
                <a:latin typeface="Trebuchet MS"/>
                <a:cs typeface="Trebuchet MS"/>
              </a:rPr>
              <a:t> </a:t>
            </a:r>
            <a:r>
              <a:rPr sz="1500" spc="10" dirty="0">
                <a:solidFill>
                  <a:srgbClr val="FFFFFF"/>
                </a:solidFill>
                <a:latin typeface="Trebuchet MS"/>
                <a:cs typeface="Trebuchet MS"/>
              </a:rPr>
              <a:t>historia</a:t>
            </a:r>
            <a:r>
              <a:rPr sz="1500" spc="-75" dirty="0">
                <a:solidFill>
                  <a:srgbClr val="FFFFFF"/>
                </a:solidFill>
                <a:latin typeface="Trebuchet MS"/>
                <a:cs typeface="Trebuchet MS"/>
              </a:rPr>
              <a:t> </a:t>
            </a:r>
            <a:r>
              <a:rPr sz="1500" spc="195" dirty="0">
                <a:solidFill>
                  <a:srgbClr val="FFFFFF"/>
                </a:solidFill>
                <a:latin typeface="Trebuchet MS"/>
                <a:cs typeface="Trebuchet MS"/>
              </a:rPr>
              <a:t>–</a:t>
            </a:r>
            <a:r>
              <a:rPr sz="1500" spc="-80" dirty="0">
                <a:solidFill>
                  <a:srgbClr val="FFFFFF"/>
                </a:solidFill>
                <a:latin typeface="Trebuchet MS"/>
                <a:cs typeface="Trebuchet MS"/>
              </a:rPr>
              <a:t> </a:t>
            </a:r>
            <a:r>
              <a:rPr sz="1500" dirty="0">
                <a:solidFill>
                  <a:srgbClr val="FFFFFF"/>
                </a:solidFill>
                <a:latin typeface="Trebuchet MS"/>
                <a:cs typeface="Trebuchet MS"/>
              </a:rPr>
              <a:t>det</a:t>
            </a:r>
            <a:r>
              <a:rPr sz="1500" spc="-80" dirty="0">
                <a:solidFill>
                  <a:srgbClr val="FFFFFF"/>
                </a:solidFill>
                <a:latin typeface="Trebuchet MS"/>
                <a:cs typeface="Trebuchet MS"/>
              </a:rPr>
              <a:t> </a:t>
            </a:r>
            <a:r>
              <a:rPr sz="1500" spc="50" dirty="0">
                <a:solidFill>
                  <a:srgbClr val="FFFFFF"/>
                </a:solidFill>
                <a:latin typeface="Trebuchet MS"/>
                <a:cs typeface="Trebuchet MS"/>
              </a:rPr>
              <a:t>kommer</a:t>
            </a:r>
            <a:r>
              <a:rPr sz="1500" spc="-75" dirty="0">
                <a:solidFill>
                  <a:srgbClr val="FFFFFF"/>
                </a:solidFill>
                <a:latin typeface="Trebuchet MS"/>
                <a:cs typeface="Trebuchet MS"/>
              </a:rPr>
              <a:t> </a:t>
            </a:r>
            <a:r>
              <a:rPr sz="1500" spc="60" dirty="0">
                <a:solidFill>
                  <a:srgbClr val="FFFFFF"/>
                </a:solidFill>
                <a:latin typeface="Trebuchet MS"/>
                <a:cs typeface="Trebuchet MS"/>
              </a:rPr>
              <a:t>göra</a:t>
            </a:r>
            <a:r>
              <a:rPr sz="1500" spc="-75" dirty="0">
                <a:solidFill>
                  <a:srgbClr val="FFFFFF"/>
                </a:solidFill>
                <a:latin typeface="Trebuchet MS"/>
                <a:cs typeface="Trebuchet MS"/>
              </a:rPr>
              <a:t> </a:t>
            </a:r>
            <a:r>
              <a:rPr sz="1500" spc="-50" dirty="0">
                <a:solidFill>
                  <a:srgbClr val="FFFFFF"/>
                </a:solidFill>
                <a:latin typeface="Trebuchet MS"/>
                <a:cs typeface="Trebuchet MS"/>
              </a:rPr>
              <a:t>ditt</a:t>
            </a:r>
            <a:r>
              <a:rPr sz="1500" spc="-80" dirty="0">
                <a:solidFill>
                  <a:srgbClr val="FFFFFF"/>
                </a:solidFill>
                <a:latin typeface="Trebuchet MS"/>
                <a:cs typeface="Trebuchet MS"/>
              </a:rPr>
              <a:t> </a:t>
            </a:r>
            <a:r>
              <a:rPr sz="1500" spc="-25" dirty="0">
                <a:solidFill>
                  <a:srgbClr val="FFFFFF"/>
                </a:solidFill>
                <a:latin typeface="Trebuchet MS"/>
                <a:cs typeface="Trebuchet MS"/>
              </a:rPr>
              <a:t>fall</a:t>
            </a:r>
            <a:r>
              <a:rPr sz="1500" spc="-80" dirty="0">
                <a:solidFill>
                  <a:srgbClr val="FFFFFF"/>
                </a:solidFill>
                <a:latin typeface="Trebuchet MS"/>
                <a:cs typeface="Trebuchet MS"/>
              </a:rPr>
              <a:t> </a:t>
            </a:r>
            <a:r>
              <a:rPr sz="1500" spc="45" dirty="0">
                <a:solidFill>
                  <a:srgbClr val="FFFFFF"/>
                </a:solidFill>
                <a:latin typeface="Trebuchet MS"/>
                <a:cs typeface="Trebuchet MS"/>
              </a:rPr>
              <a:t>mer</a:t>
            </a:r>
            <a:r>
              <a:rPr sz="1500" spc="-80" dirty="0">
                <a:solidFill>
                  <a:srgbClr val="FFFFFF"/>
                </a:solidFill>
                <a:latin typeface="Trebuchet MS"/>
                <a:cs typeface="Trebuchet MS"/>
              </a:rPr>
              <a:t> </a:t>
            </a:r>
            <a:r>
              <a:rPr sz="1500" spc="45" dirty="0">
                <a:solidFill>
                  <a:srgbClr val="FFFFFF"/>
                </a:solidFill>
                <a:latin typeface="Trebuchet MS"/>
                <a:cs typeface="Trebuchet MS"/>
              </a:rPr>
              <a:t>övertygande</a:t>
            </a:r>
            <a:r>
              <a:rPr sz="1500" spc="-75" dirty="0">
                <a:solidFill>
                  <a:srgbClr val="FFFFFF"/>
                </a:solidFill>
                <a:latin typeface="Trebuchet MS"/>
                <a:cs typeface="Trebuchet MS"/>
              </a:rPr>
              <a:t> </a:t>
            </a:r>
            <a:r>
              <a:rPr sz="1500" spc="45" dirty="0">
                <a:solidFill>
                  <a:srgbClr val="FFFFFF"/>
                </a:solidFill>
                <a:latin typeface="Trebuchet MS"/>
                <a:cs typeface="Trebuchet MS"/>
              </a:rPr>
              <a:t>och  </a:t>
            </a:r>
            <a:r>
              <a:rPr sz="1500" spc="25" dirty="0">
                <a:solidFill>
                  <a:srgbClr val="FFFFFF"/>
                </a:solidFill>
                <a:latin typeface="Trebuchet MS"/>
                <a:cs typeface="Trebuchet MS"/>
              </a:rPr>
              <a:t>minnesvärt</a:t>
            </a:r>
            <a:endParaRPr sz="1500">
              <a:latin typeface="Trebuchet MS"/>
              <a:cs typeface="Trebuchet MS"/>
            </a:endParaRPr>
          </a:p>
          <a:p>
            <a:pPr marL="241300" indent="-228600">
              <a:lnSpc>
                <a:spcPct val="100000"/>
              </a:lnSpc>
              <a:spcBef>
                <a:spcPts val="1200"/>
              </a:spcBef>
              <a:buClr>
                <a:srgbClr val="10B6F4"/>
              </a:buClr>
              <a:buSzPct val="113333"/>
              <a:buFont typeface="Wingdings"/>
              <a:buChar char=""/>
              <a:tabLst>
                <a:tab pos="240665" algn="l"/>
                <a:tab pos="241300" algn="l"/>
              </a:tabLst>
            </a:pPr>
            <a:r>
              <a:rPr sz="1500" spc="20" dirty="0">
                <a:solidFill>
                  <a:srgbClr val="FFFFFF"/>
                </a:solidFill>
                <a:latin typeface="Trebuchet MS"/>
                <a:cs typeface="Trebuchet MS"/>
              </a:rPr>
              <a:t>Specificera</a:t>
            </a:r>
            <a:r>
              <a:rPr sz="1500" spc="-75" dirty="0">
                <a:solidFill>
                  <a:srgbClr val="FFFFFF"/>
                </a:solidFill>
                <a:latin typeface="Trebuchet MS"/>
                <a:cs typeface="Trebuchet MS"/>
              </a:rPr>
              <a:t> </a:t>
            </a:r>
            <a:r>
              <a:rPr sz="1500" dirty="0">
                <a:solidFill>
                  <a:srgbClr val="FFFFFF"/>
                </a:solidFill>
                <a:latin typeface="Trebuchet MS"/>
                <a:cs typeface="Trebuchet MS"/>
              </a:rPr>
              <a:t>affärsbehovet</a:t>
            </a:r>
            <a:r>
              <a:rPr sz="1500" spc="-75" dirty="0">
                <a:solidFill>
                  <a:srgbClr val="FFFFFF"/>
                </a:solidFill>
                <a:latin typeface="Trebuchet MS"/>
                <a:cs typeface="Trebuchet MS"/>
              </a:rPr>
              <a:t> </a:t>
            </a:r>
            <a:r>
              <a:rPr sz="1500" spc="195" dirty="0">
                <a:solidFill>
                  <a:srgbClr val="FFFFFF"/>
                </a:solidFill>
                <a:latin typeface="Trebuchet MS"/>
                <a:cs typeface="Trebuchet MS"/>
              </a:rPr>
              <a:t>–</a:t>
            </a:r>
            <a:r>
              <a:rPr sz="1500" spc="-75" dirty="0">
                <a:solidFill>
                  <a:srgbClr val="FFFFFF"/>
                </a:solidFill>
                <a:latin typeface="Trebuchet MS"/>
                <a:cs typeface="Trebuchet MS"/>
              </a:rPr>
              <a:t> </a:t>
            </a:r>
            <a:r>
              <a:rPr sz="1500" dirty="0">
                <a:solidFill>
                  <a:srgbClr val="FFFFFF"/>
                </a:solidFill>
                <a:latin typeface="Trebuchet MS"/>
                <a:cs typeface="Trebuchet MS"/>
              </a:rPr>
              <a:t>det</a:t>
            </a:r>
            <a:r>
              <a:rPr sz="1500" spc="-75" dirty="0">
                <a:solidFill>
                  <a:srgbClr val="FFFFFF"/>
                </a:solidFill>
                <a:latin typeface="Trebuchet MS"/>
                <a:cs typeface="Trebuchet MS"/>
              </a:rPr>
              <a:t> </a:t>
            </a:r>
            <a:r>
              <a:rPr sz="1500" spc="75" dirty="0">
                <a:solidFill>
                  <a:srgbClr val="FFFFFF"/>
                </a:solidFill>
                <a:latin typeface="Trebuchet MS"/>
                <a:cs typeface="Trebuchet MS"/>
              </a:rPr>
              <a:t>ger</a:t>
            </a:r>
            <a:r>
              <a:rPr sz="1500" spc="-80" dirty="0">
                <a:solidFill>
                  <a:srgbClr val="FFFFFF"/>
                </a:solidFill>
                <a:latin typeface="Trebuchet MS"/>
                <a:cs typeface="Trebuchet MS"/>
              </a:rPr>
              <a:t> </a:t>
            </a:r>
            <a:r>
              <a:rPr sz="1500" spc="45" dirty="0">
                <a:solidFill>
                  <a:srgbClr val="FFFFFF"/>
                </a:solidFill>
                <a:latin typeface="Trebuchet MS"/>
                <a:cs typeface="Trebuchet MS"/>
              </a:rPr>
              <a:t>publiken</a:t>
            </a:r>
            <a:r>
              <a:rPr sz="1500" spc="-70" dirty="0">
                <a:solidFill>
                  <a:srgbClr val="FFFFFF"/>
                </a:solidFill>
                <a:latin typeface="Trebuchet MS"/>
                <a:cs typeface="Trebuchet MS"/>
              </a:rPr>
              <a:t> </a:t>
            </a:r>
            <a:r>
              <a:rPr sz="1500" spc="40" dirty="0">
                <a:solidFill>
                  <a:srgbClr val="FFFFFF"/>
                </a:solidFill>
                <a:latin typeface="Trebuchet MS"/>
                <a:cs typeface="Trebuchet MS"/>
              </a:rPr>
              <a:t>en</a:t>
            </a:r>
            <a:r>
              <a:rPr sz="1500" spc="-70" dirty="0">
                <a:solidFill>
                  <a:srgbClr val="FFFFFF"/>
                </a:solidFill>
                <a:latin typeface="Trebuchet MS"/>
                <a:cs typeface="Trebuchet MS"/>
              </a:rPr>
              <a:t> </a:t>
            </a:r>
            <a:r>
              <a:rPr sz="1500" spc="50" dirty="0">
                <a:solidFill>
                  <a:srgbClr val="FFFFFF"/>
                </a:solidFill>
                <a:latin typeface="Trebuchet MS"/>
                <a:cs typeface="Trebuchet MS"/>
              </a:rPr>
              <a:t>anledning</a:t>
            </a:r>
            <a:r>
              <a:rPr sz="1500" spc="-75" dirty="0">
                <a:solidFill>
                  <a:srgbClr val="FFFFFF"/>
                </a:solidFill>
                <a:latin typeface="Trebuchet MS"/>
                <a:cs typeface="Trebuchet MS"/>
              </a:rPr>
              <a:t> </a:t>
            </a:r>
            <a:r>
              <a:rPr sz="1500" spc="-95" dirty="0">
                <a:solidFill>
                  <a:srgbClr val="FFFFFF"/>
                </a:solidFill>
                <a:latin typeface="Trebuchet MS"/>
                <a:cs typeface="Trebuchet MS"/>
              </a:rPr>
              <a:t>att</a:t>
            </a:r>
            <a:r>
              <a:rPr sz="1500" spc="-75" dirty="0">
                <a:solidFill>
                  <a:srgbClr val="FFFFFF"/>
                </a:solidFill>
                <a:latin typeface="Trebuchet MS"/>
                <a:cs typeface="Trebuchet MS"/>
              </a:rPr>
              <a:t> </a:t>
            </a:r>
            <a:r>
              <a:rPr sz="1500" spc="45" dirty="0">
                <a:solidFill>
                  <a:srgbClr val="FFFFFF"/>
                </a:solidFill>
                <a:latin typeface="Trebuchet MS"/>
                <a:cs typeface="Trebuchet MS"/>
              </a:rPr>
              <a:t>lyssna</a:t>
            </a:r>
            <a:endParaRPr sz="1500">
              <a:latin typeface="Trebuchet MS"/>
              <a:cs typeface="Trebuchet MS"/>
            </a:endParaRPr>
          </a:p>
          <a:p>
            <a:pPr marL="241300" marR="76200" indent="-228600">
              <a:lnSpc>
                <a:spcPct val="110700"/>
              </a:lnSpc>
              <a:spcBef>
                <a:spcPts val="1005"/>
              </a:spcBef>
              <a:buClr>
                <a:srgbClr val="10B6F4"/>
              </a:buClr>
              <a:buSzPct val="113333"/>
              <a:buFont typeface="Wingdings"/>
              <a:buChar char=""/>
              <a:tabLst>
                <a:tab pos="240665" algn="l"/>
                <a:tab pos="241300" algn="l"/>
              </a:tabLst>
            </a:pPr>
            <a:r>
              <a:rPr sz="1500" spc="40" dirty="0">
                <a:solidFill>
                  <a:srgbClr val="FFFFFF"/>
                </a:solidFill>
                <a:latin typeface="Trebuchet MS"/>
                <a:cs typeface="Trebuchet MS"/>
              </a:rPr>
              <a:t>Ha</a:t>
            </a:r>
            <a:r>
              <a:rPr sz="1500" spc="-75" dirty="0">
                <a:solidFill>
                  <a:srgbClr val="FFFFFF"/>
                </a:solidFill>
                <a:latin typeface="Trebuchet MS"/>
                <a:cs typeface="Trebuchet MS"/>
              </a:rPr>
              <a:t> </a:t>
            </a:r>
            <a:r>
              <a:rPr sz="1500" spc="40" dirty="0">
                <a:solidFill>
                  <a:srgbClr val="FFFFFF"/>
                </a:solidFill>
                <a:latin typeface="Trebuchet MS"/>
                <a:cs typeface="Trebuchet MS"/>
              </a:rPr>
              <a:t>en</a:t>
            </a:r>
            <a:r>
              <a:rPr sz="1500" spc="-70" dirty="0">
                <a:solidFill>
                  <a:srgbClr val="FFFFFF"/>
                </a:solidFill>
                <a:latin typeface="Trebuchet MS"/>
                <a:cs typeface="Trebuchet MS"/>
              </a:rPr>
              <a:t> </a:t>
            </a:r>
            <a:r>
              <a:rPr sz="1500" spc="5" dirty="0">
                <a:solidFill>
                  <a:srgbClr val="FFFFFF"/>
                </a:solidFill>
                <a:latin typeface="Trebuchet MS"/>
                <a:cs typeface="Trebuchet MS"/>
              </a:rPr>
              <a:t>kort</a:t>
            </a:r>
            <a:r>
              <a:rPr sz="1500" spc="-75" dirty="0">
                <a:solidFill>
                  <a:srgbClr val="FFFFFF"/>
                </a:solidFill>
                <a:latin typeface="Trebuchet MS"/>
                <a:cs typeface="Trebuchet MS"/>
              </a:rPr>
              <a:t> </a:t>
            </a:r>
            <a:r>
              <a:rPr sz="1500" spc="45" dirty="0">
                <a:solidFill>
                  <a:srgbClr val="FFFFFF"/>
                </a:solidFill>
                <a:latin typeface="Trebuchet MS"/>
                <a:cs typeface="Trebuchet MS"/>
              </a:rPr>
              <a:t>och</a:t>
            </a:r>
            <a:r>
              <a:rPr sz="1500" spc="-75" dirty="0">
                <a:solidFill>
                  <a:srgbClr val="FFFFFF"/>
                </a:solidFill>
                <a:latin typeface="Trebuchet MS"/>
                <a:cs typeface="Trebuchet MS"/>
              </a:rPr>
              <a:t> </a:t>
            </a:r>
            <a:r>
              <a:rPr sz="1500" spc="55" dirty="0">
                <a:solidFill>
                  <a:srgbClr val="FFFFFF"/>
                </a:solidFill>
                <a:latin typeface="Trebuchet MS"/>
                <a:cs typeface="Trebuchet MS"/>
              </a:rPr>
              <a:t>lång</a:t>
            </a:r>
            <a:r>
              <a:rPr sz="1500" spc="-75" dirty="0">
                <a:solidFill>
                  <a:srgbClr val="FFFFFF"/>
                </a:solidFill>
                <a:latin typeface="Trebuchet MS"/>
                <a:cs typeface="Trebuchet MS"/>
              </a:rPr>
              <a:t> </a:t>
            </a:r>
            <a:r>
              <a:rPr sz="1500" spc="40" dirty="0">
                <a:solidFill>
                  <a:srgbClr val="FFFFFF"/>
                </a:solidFill>
                <a:latin typeface="Trebuchet MS"/>
                <a:cs typeface="Trebuchet MS"/>
              </a:rPr>
              <a:t>version</a:t>
            </a:r>
            <a:r>
              <a:rPr sz="1500" spc="-70" dirty="0">
                <a:solidFill>
                  <a:srgbClr val="FFFFFF"/>
                </a:solidFill>
                <a:latin typeface="Trebuchet MS"/>
                <a:cs typeface="Trebuchet MS"/>
              </a:rPr>
              <a:t> </a:t>
            </a:r>
            <a:r>
              <a:rPr sz="1500" spc="40" dirty="0">
                <a:solidFill>
                  <a:srgbClr val="FFFFFF"/>
                </a:solidFill>
                <a:latin typeface="Trebuchet MS"/>
                <a:cs typeface="Trebuchet MS"/>
              </a:rPr>
              <a:t>redo</a:t>
            </a:r>
            <a:r>
              <a:rPr sz="1500" spc="-75" dirty="0">
                <a:solidFill>
                  <a:srgbClr val="FFFFFF"/>
                </a:solidFill>
                <a:latin typeface="Trebuchet MS"/>
                <a:cs typeface="Trebuchet MS"/>
              </a:rPr>
              <a:t> </a:t>
            </a:r>
            <a:r>
              <a:rPr sz="1500" spc="195" dirty="0">
                <a:solidFill>
                  <a:srgbClr val="FFFFFF"/>
                </a:solidFill>
                <a:latin typeface="Trebuchet MS"/>
                <a:cs typeface="Trebuchet MS"/>
              </a:rPr>
              <a:t>–</a:t>
            </a:r>
            <a:r>
              <a:rPr sz="1500" spc="-75" dirty="0">
                <a:solidFill>
                  <a:srgbClr val="FFFFFF"/>
                </a:solidFill>
                <a:latin typeface="Trebuchet MS"/>
                <a:cs typeface="Trebuchet MS"/>
              </a:rPr>
              <a:t> </a:t>
            </a:r>
            <a:r>
              <a:rPr sz="1500" spc="30" dirty="0">
                <a:solidFill>
                  <a:srgbClr val="FFFFFF"/>
                </a:solidFill>
                <a:latin typeface="Trebuchet MS"/>
                <a:cs typeface="Trebuchet MS"/>
              </a:rPr>
              <a:t>man</a:t>
            </a:r>
            <a:r>
              <a:rPr sz="1500" spc="-70" dirty="0">
                <a:solidFill>
                  <a:srgbClr val="FFFFFF"/>
                </a:solidFill>
                <a:latin typeface="Trebuchet MS"/>
                <a:cs typeface="Trebuchet MS"/>
              </a:rPr>
              <a:t> </a:t>
            </a:r>
            <a:r>
              <a:rPr sz="1500" spc="-25" dirty="0">
                <a:solidFill>
                  <a:srgbClr val="FFFFFF"/>
                </a:solidFill>
                <a:latin typeface="Trebuchet MS"/>
                <a:cs typeface="Trebuchet MS"/>
              </a:rPr>
              <a:t>vet</a:t>
            </a:r>
            <a:r>
              <a:rPr sz="1500" spc="-80" dirty="0">
                <a:solidFill>
                  <a:srgbClr val="FFFFFF"/>
                </a:solidFill>
                <a:latin typeface="Trebuchet MS"/>
                <a:cs typeface="Trebuchet MS"/>
              </a:rPr>
              <a:t> </a:t>
            </a:r>
            <a:r>
              <a:rPr sz="1500" spc="55" dirty="0">
                <a:solidFill>
                  <a:srgbClr val="FFFFFF"/>
                </a:solidFill>
                <a:latin typeface="Trebuchet MS"/>
                <a:cs typeface="Trebuchet MS"/>
              </a:rPr>
              <a:t>aldrig</a:t>
            </a:r>
            <a:r>
              <a:rPr sz="1500" spc="-75" dirty="0">
                <a:solidFill>
                  <a:srgbClr val="FFFFFF"/>
                </a:solidFill>
                <a:latin typeface="Trebuchet MS"/>
                <a:cs typeface="Trebuchet MS"/>
              </a:rPr>
              <a:t> </a:t>
            </a:r>
            <a:r>
              <a:rPr sz="1500" spc="35" dirty="0">
                <a:solidFill>
                  <a:srgbClr val="FFFFFF"/>
                </a:solidFill>
                <a:latin typeface="Trebuchet MS"/>
                <a:cs typeface="Trebuchet MS"/>
              </a:rPr>
              <a:t>hur</a:t>
            </a:r>
            <a:r>
              <a:rPr sz="1500" spc="-75" dirty="0">
                <a:solidFill>
                  <a:srgbClr val="FFFFFF"/>
                </a:solidFill>
                <a:latin typeface="Trebuchet MS"/>
                <a:cs typeface="Trebuchet MS"/>
              </a:rPr>
              <a:t> </a:t>
            </a:r>
            <a:r>
              <a:rPr sz="1500" spc="20" dirty="0">
                <a:solidFill>
                  <a:srgbClr val="FFFFFF"/>
                </a:solidFill>
                <a:latin typeface="Trebuchet MS"/>
                <a:cs typeface="Trebuchet MS"/>
              </a:rPr>
              <a:t>mycket</a:t>
            </a:r>
            <a:r>
              <a:rPr sz="1500" spc="-75" dirty="0">
                <a:solidFill>
                  <a:srgbClr val="FFFFFF"/>
                </a:solidFill>
                <a:latin typeface="Trebuchet MS"/>
                <a:cs typeface="Trebuchet MS"/>
              </a:rPr>
              <a:t> </a:t>
            </a:r>
            <a:r>
              <a:rPr sz="1500" spc="-15" dirty="0">
                <a:solidFill>
                  <a:srgbClr val="FFFFFF"/>
                </a:solidFill>
                <a:latin typeface="Trebuchet MS"/>
                <a:cs typeface="Trebuchet MS"/>
              </a:rPr>
              <a:t>tid</a:t>
            </a:r>
            <a:r>
              <a:rPr sz="1500" spc="-80" dirty="0">
                <a:solidFill>
                  <a:srgbClr val="FFFFFF"/>
                </a:solidFill>
                <a:latin typeface="Trebuchet MS"/>
                <a:cs typeface="Trebuchet MS"/>
              </a:rPr>
              <a:t> </a:t>
            </a:r>
            <a:r>
              <a:rPr sz="1500" spc="30" dirty="0">
                <a:solidFill>
                  <a:srgbClr val="FFFFFF"/>
                </a:solidFill>
                <a:latin typeface="Trebuchet MS"/>
                <a:cs typeface="Trebuchet MS"/>
              </a:rPr>
              <a:t>man  </a:t>
            </a:r>
            <a:r>
              <a:rPr sz="1500" spc="-10" dirty="0">
                <a:solidFill>
                  <a:srgbClr val="FFFFFF"/>
                </a:solidFill>
                <a:latin typeface="Trebuchet MS"/>
                <a:cs typeface="Trebuchet MS"/>
              </a:rPr>
              <a:t>faktiskt </a:t>
            </a:r>
            <a:r>
              <a:rPr sz="1500" spc="30" dirty="0">
                <a:solidFill>
                  <a:srgbClr val="FFFFFF"/>
                </a:solidFill>
                <a:latin typeface="Trebuchet MS"/>
                <a:cs typeface="Trebuchet MS"/>
              </a:rPr>
              <a:t>har</a:t>
            </a:r>
            <a:r>
              <a:rPr sz="1500" spc="-155" dirty="0">
                <a:solidFill>
                  <a:srgbClr val="FFFFFF"/>
                </a:solidFill>
                <a:latin typeface="Trebuchet MS"/>
                <a:cs typeface="Trebuchet MS"/>
              </a:rPr>
              <a:t> </a:t>
            </a:r>
            <a:r>
              <a:rPr sz="1500" spc="35" dirty="0">
                <a:solidFill>
                  <a:srgbClr val="FFFFFF"/>
                </a:solidFill>
                <a:latin typeface="Trebuchet MS"/>
                <a:cs typeface="Trebuchet MS"/>
              </a:rPr>
              <a:t>tillgänglig</a:t>
            </a:r>
            <a:endParaRPr sz="1500">
              <a:latin typeface="Trebuchet MS"/>
              <a:cs typeface="Trebuchet MS"/>
            </a:endParaRPr>
          </a:p>
          <a:p>
            <a:pPr marL="241300" marR="5080" indent="-228600">
              <a:lnSpc>
                <a:spcPct val="106700"/>
              </a:lnSpc>
              <a:spcBef>
                <a:spcPts val="1080"/>
              </a:spcBef>
              <a:buClr>
                <a:srgbClr val="10B6F4"/>
              </a:buClr>
              <a:buSzPct val="113333"/>
              <a:buFont typeface="Wingdings"/>
              <a:buChar char=""/>
              <a:tabLst>
                <a:tab pos="240665" algn="l"/>
                <a:tab pos="241300" algn="l"/>
              </a:tabLst>
            </a:pPr>
            <a:r>
              <a:rPr sz="1500" spc="50" dirty="0">
                <a:solidFill>
                  <a:srgbClr val="FFFFFF"/>
                </a:solidFill>
                <a:latin typeface="Trebuchet MS"/>
                <a:cs typeface="Trebuchet MS"/>
              </a:rPr>
              <a:t>Adressera</a:t>
            </a:r>
            <a:r>
              <a:rPr sz="1500" spc="-75" dirty="0">
                <a:solidFill>
                  <a:srgbClr val="FFFFFF"/>
                </a:solidFill>
                <a:latin typeface="Trebuchet MS"/>
                <a:cs typeface="Trebuchet MS"/>
              </a:rPr>
              <a:t> </a:t>
            </a:r>
            <a:r>
              <a:rPr sz="1500" spc="10" dirty="0">
                <a:solidFill>
                  <a:srgbClr val="FFFFFF"/>
                </a:solidFill>
                <a:latin typeface="Trebuchet MS"/>
                <a:cs typeface="Trebuchet MS"/>
              </a:rPr>
              <a:t>intressenters</a:t>
            </a:r>
            <a:r>
              <a:rPr sz="1500" spc="-75" dirty="0">
                <a:solidFill>
                  <a:srgbClr val="FFFFFF"/>
                </a:solidFill>
                <a:latin typeface="Trebuchet MS"/>
                <a:cs typeface="Trebuchet MS"/>
              </a:rPr>
              <a:t> </a:t>
            </a:r>
            <a:r>
              <a:rPr sz="1500" spc="30" dirty="0">
                <a:solidFill>
                  <a:srgbClr val="FFFFFF"/>
                </a:solidFill>
                <a:latin typeface="Trebuchet MS"/>
                <a:cs typeface="Trebuchet MS"/>
              </a:rPr>
              <a:t>favoritbekymmer</a:t>
            </a:r>
            <a:r>
              <a:rPr sz="1500" spc="-75" dirty="0">
                <a:solidFill>
                  <a:srgbClr val="FFFFFF"/>
                </a:solidFill>
                <a:latin typeface="Trebuchet MS"/>
                <a:cs typeface="Trebuchet MS"/>
              </a:rPr>
              <a:t> </a:t>
            </a:r>
            <a:r>
              <a:rPr sz="1500" spc="10" dirty="0">
                <a:solidFill>
                  <a:srgbClr val="FFFFFF"/>
                </a:solidFill>
                <a:latin typeface="Trebuchet MS"/>
                <a:cs typeface="Trebuchet MS"/>
              </a:rPr>
              <a:t>direkt</a:t>
            </a:r>
            <a:r>
              <a:rPr sz="1500" spc="-80" dirty="0">
                <a:solidFill>
                  <a:srgbClr val="FFFFFF"/>
                </a:solidFill>
                <a:latin typeface="Trebuchet MS"/>
                <a:cs typeface="Trebuchet MS"/>
              </a:rPr>
              <a:t> </a:t>
            </a:r>
            <a:r>
              <a:rPr sz="1500" spc="-10" dirty="0">
                <a:solidFill>
                  <a:srgbClr val="FFFFFF"/>
                </a:solidFill>
                <a:latin typeface="Trebuchet MS"/>
                <a:cs typeface="Trebuchet MS"/>
              </a:rPr>
              <a:t>för</a:t>
            </a:r>
            <a:r>
              <a:rPr sz="1500" spc="-75" dirty="0">
                <a:solidFill>
                  <a:srgbClr val="FFFFFF"/>
                </a:solidFill>
                <a:latin typeface="Trebuchet MS"/>
                <a:cs typeface="Trebuchet MS"/>
              </a:rPr>
              <a:t> </a:t>
            </a:r>
            <a:r>
              <a:rPr sz="1500" spc="-95" dirty="0">
                <a:solidFill>
                  <a:srgbClr val="FFFFFF"/>
                </a:solidFill>
                <a:latin typeface="Trebuchet MS"/>
                <a:cs typeface="Trebuchet MS"/>
              </a:rPr>
              <a:t>att</a:t>
            </a:r>
            <a:r>
              <a:rPr sz="1500" spc="-75" dirty="0">
                <a:solidFill>
                  <a:srgbClr val="FFFFFF"/>
                </a:solidFill>
                <a:latin typeface="Trebuchet MS"/>
                <a:cs typeface="Trebuchet MS"/>
              </a:rPr>
              <a:t> </a:t>
            </a:r>
            <a:r>
              <a:rPr sz="1500" spc="30" dirty="0">
                <a:solidFill>
                  <a:srgbClr val="FFFFFF"/>
                </a:solidFill>
                <a:latin typeface="Trebuchet MS"/>
                <a:cs typeface="Trebuchet MS"/>
              </a:rPr>
              <a:t>vinna</a:t>
            </a:r>
            <a:r>
              <a:rPr sz="1500" spc="-75" dirty="0">
                <a:solidFill>
                  <a:srgbClr val="FFFFFF"/>
                </a:solidFill>
                <a:latin typeface="Trebuchet MS"/>
                <a:cs typeface="Trebuchet MS"/>
              </a:rPr>
              <a:t> </a:t>
            </a:r>
            <a:r>
              <a:rPr sz="1500" spc="20" dirty="0">
                <a:solidFill>
                  <a:srgbClr val="FFFFFF"/>
                </a:solidFill>
                <a:latin typeface="Trebuchet MS"/>
                <a:cs typeface="Trebuchet MS"/>
              </a:rPr>
              <a:t>allierade  </a:t>
            </a:r>
            <a:r>
              <a:rPr sz="1500" spc="10" dirty="0">
                <a:solidFill>
                  <a:srgbClr val="FFFFFF"/>
                </a:solidFill>
                <a:latin typeface="Trebuchet MS"/>
                <a:cs typeface="Trebuchet MS"/>
              </a:rPr>
              <a:t>i</a:t>
            </a:r>
            <a:r>
              <a:rPr sz="1500" spc="-85" dirty="0">
                <a:solidFill>
                  <a:srgbClr val="FFFFFF"/>
                </a:solidFill>
                <a:latin typeface="Trebuchet MS"/>
                <a:cs typeface="Trebuchet MS"/>
              </a:rPr>
              <a:t> </a:t>
            </a:r>
            <a:r>
              <a:rPr sz="1500" spc="15" dirty="0">
                <a:solidFill>
                  <a:srgbClr val="FFFFFF"/>
                </a:solidFill>
                <a:latin typeface="Trebuchet MS"/>
                <a:cs typeface="Trebuchet MS"/>
              </a:rPr>
              <a:t>rummet</a:t>
            </a:r>
            <a:endParaRPr sz="1500">
              <a:latin typeface="Trebuchet MS"/>
              <a:cs typeface="Trebuchet MS"/>
            </a:endParaRPr>
          </a:p>
        </p:txBody>
      </p:sp>
      <p:sp>
        <p:nvSpPr>
          <p:cNvPr id="22" name="object 22"/>
          <p:cNvSpPr txBox="1"/>
          <p:nvPr/>
        </p:nvSpPr>
        <p:spPr>
          <a:xfrm>
            <a:off x="4925059" y="4128725"/>
            <a:ext cx="6234430" cy="1133475"/>
          </a:xfrm>
          <a:prstGeom prst="rect">
            <a:avLst/>
          </a:prstGeom>
        </p:spPr>
        <p:txBody>
          <a:bodyPr vert="horz" wrap="square" lIns="0" tIns="124460" rIns="0" bIns="0" rtlCol="0">
            <a:spAutoFit/>
          </a:bodyPr>
          <a:lstStyle/>
          <a:p>
            <a:pPr marL="12700">
              <a:lnSpc>
                <a:spcPct val="100000"/>
              </a:lnSpc>
              <a:spcBef>
                <a:spcPts val="980"/>
              </a:spcBef>
            </a:pPr>
            <a:r>
              <a:rPr sz="1500" b="1" spc="95" dirty="0">
                <a:solidFill>
                  <a:srgbClr val="FFFFFF"/>
                </a:solidFill>
                <a:latin typeface="Trebuchet MS"/>
                <a:cs typeface="Trebuchet MS"/>
              </a:rPr>
              <a:t>Gör</a:t>
            </a:r>
            <a:r>
              <a:rPr sz="1500" b="1" spc="-80" dirty="0">
                <a:solidFill>
                  <a:srgbClr val="FFFFFF"/>
                </a:solidFill>
                <a:latin typeface="Trebuchet MS"/>
                <a:cs typeface="Trebuchet MS"/>
              </a:rPr>
              <a:t> </a:t>
            </a:r>
            <a:r>
              <a:rPr sz="1500" b="1" dirty="0">
                <a:solidFill>
                  <a:srgbClr val="FFFFFF"/>
                </a:solidFill>
                <a:latin typeface="Trebuchet MS"/>
                <a:cs typeface="Trebuchet MS"/>
              </a:rPr>
              <a:t>inte:</a:t>
            </a:r>
            <a:endParaRPr sz="1500">
              <a:latin typeface="Trebuchet MS"/>
              <a:cs typeface="Trebuchet MS"/>
            </a:endParaRPr>
          </a:p>
          <a:p>
            <a:pPr marL="241300" indent="-228600">
              <a:lnSpc>
                <a:spcPct val="100000"/>
              </a:lnSpc>
              <a:spcBef>
                <a:spcPts val="1200"/>
              </a:spcBef>
              <a:buClr>
                <a:srgbClr val="10B6F4"/>
              </a:buClr>
              <a:buSzPct val="113333"/>
              <a:buFont typeface="Wingdings"/>
              <a:buChar char=""/>
              <a:tabLst>
                <a:tab pos="240665" algn="l"/>
                <a:tab pos="241300" algn="l"/>
              </a:tabLst>
            </a:pPr>
            <a:r>
              <a:rPr sz="1500" spc="60" dirty="0">
                <a:solidFill>
                  <a:srgbClr val="FFFFFF"/>
                </a:solidFill>
                <a:latin typeface="Trebuchet MS"/>
                <a:cs typeface="Trebuchet MS"/>
              </a:rPr>
              <a:t>Överväldiga</a:t>
            </a:r>
            <a:r>
              <a:rPr sz="1500" spc="-80" dirty="0">
                <a:solidFill>
                  <a:srgbClr val="FFFFFF"/>
                </a:solidFill>
                <a:latin typeface="Trebuchet MS"/>
                <a:cs typeface="Trebuchet MS"/>
              </a:rPr>
              <a:t> </a:t>
            </a:r>
            <a:r>
              <a:rPr sz="1500" spc="45" dirty="0">
                <a:solidFill>
                  <a:srgbClr val="FFFFFF"/>
                </a:solidFill>
                <a:latin typeface="Trebuchet MS"/>
                <a:cs typeface="Trebuchet MS"/>
              </a:rPr>
              <a:t>publiken</a:t>
            </a:r>
            <a:r>
              <a:rPr sz="1500" spc="-75" dirty="0">
                <a:solidFill>
                  <a:srgbClr val="FFFFFF"/>
                </a:solidFill>
                <a:latin typeface="Trebuchet MS"/>
                <a:cs typeface="Trebuchet MS"/>
              </a:rPr>
              <a:t> </a:t>
            </a:r>
            <a:r>
              <a:rPr sz="1500" spc="65" dirty="0">
                <a:solidFill>
                  <a:srgbClr val="FFFFFF"/>
                </a:solidFill>
                <a:latin typeface="Trebuchet MS"/>
                <a:cs typeface="Trebuchet MS"/>
              </a:rPr>
              <a:t>med</a:t>
            </a:r>
            <a:r>
              <a:rPr sz="1500" spc="-80" dirty="0">
                <a:solidFill>
                  <a:srgbClr val="FFFFFF"/>
                </a:solidFill>
                <a:latin typeface="Trebuchet MS"/>
                <a:cs typeface="Trebuchet MS"/>
              </a:rPr>
              <a:t> </a:t>
            </a:r>
            <a:r>
              <a:rPr sz="1500" spc="60" dirty="0">
                <a:solidFill>
                  <a:srgbClr val="FFFFFF"/>
                </a:solidFill>
                <a:latin typeface="Trebuchet MS"/>
                <a:cs typeface="Trebuchet MS"/>
              </a:rPr>
              <a:t>onödiga</a:t>
            </a:r>
            <a:r>
              <a:rPr sz="1500" spc="-75" dirty="0">
                <a:solidFill>
                  <a:srgbClr val="FFFFFF"/>
                </a:solidFill>
                <a:latin typeface="Trebuchet MS"/>
                <a:cs typeface="Trebuchet MS"/>
              </a:rPr>
              <a:t> </a:t>
            </a:r>
            <a:r>
              <a:rPr sz="1500" spc="-5" dirty="0">
                <a:solidFill>
                  <a:srgbClr val="FFFFFF"/>
                </a:solidFill>
                <a:latin typeface="Trebuchet MS"/>
                <a:cs typeface="Trebuchet MS"/>
              </a:rPr>
              <a:t>detaljer</a:t>
            </a:r>
            <a:endParaRPr sz="1500">
              <a:latin typeface="Trebuchet MS"/>
              <a:cs typeface="Trebuchet MS"/>
            </a:endParaRPr>
          </a:p>
          <a:p>
            <a:pPr marL="241300" indent="-228600">
              <a:lnSpc>
                <a:spcPct val="100000"/>
              </a:lnSpc>
              <a:spcBef>
                <a:spcPts val="1200"/>
              </a:spcBef>
              <a:buClr>
                <a:srgbClr val="10B6F4"/>
              </a:buClr>
              <a:buSzPct val="113333"/>
              <a:buFont typeface="Wingdings"/>
              <a:buChar char=""/>
              <a:tabLst>
                <a:tab pos="240665" algn="l"/>
                <a:tab pos="241300" algn="l"/>
              </a:tabLst>
            </a:pPr>
            <a:r>
              <a:rPr sz="1500" spc="35" dirty="0">
                <a:solidFill>
                  <a:srgbClr val="FFFFFF"/>
                </a:solidFill>
                <a:latin typeface="Trebuchet MS"/>
                <a:cs typeface="Trebuchet MS"/>
              </a:rPr>
              <a:t>Läs</a:t>
            </a:r>
            <a:r>
              <a:rPr sz="1500" spc="-80" dirty="0">
                <a:solidFill>
                  <a:srgbClr val="FFFFFF"/>
                </a:solidFill>
                <a:latin typeface="Trebuchet MS"/>
                <a:cs typeface="Trebuchet MS"/>
              </a:rPr>
              <a:t> </a:t>
            </a:r>
            <a:r>
              <a:rPr sz="1500" spc="10" dirty="0">
                <a:solidFill>
                  <a:srgbClr val="FFFFFF"/>
                </a:solidFill>
                <a:latin typeface="Trebuchet MS"/>
                <a:cs typeface="Trebuchet MS"/>
              </a:rPr>
              <a:t>direkt</a:t>
            </a:r>
            <a:r>
              <a:rPr sz="1500" spc="-75" dirty="0">
                <a:solidFill>
                  <a:srgbClr val="FFFFFF"/>
                </a:solidFill>
                <a:latin typeface="Trebuchet MS"/>
                <a:cs typeface="Trebuchet MS"/>
              </a:rPr>
              <a:t> </a:t>
            </a:r>
            <a:r>
              <a:rPr sz="1500" spc="-10" dirty="0">
                <a:solidFill>
                  <a:srgbClr val="FFFFFF"/>
                </a:solidFill>
                <a:latin typeface="Trebuchet MS"/>
                <a:cs typeface="Trebuchet MS"/>
              </a:rPr>
              <a:t>från</a:t>
            </a:r>
            <a:r>
              <a:rPr sz="1500" spc="-75" dirty="0">
                <a:solidFill>
                  <a:srgbClr val="FFFFFF"/>
                </a:solidFill>
                <a:latin typeface="Trebuchet MS"/>
                <a:cs typeface="Trebuchet MS"/>
              </a:rPr>
              <a:t> </a:t>
            </a:r>
            <a:r>
              <a:rPr sz="1500" spc="45" dirty="0">
                <a:solidFill>
                  <a:srgbClr val="FFFFFF"/>
                </a:solidFill>
                <a:latin typeface="Trebuchet MS"/>
                <a:cs typeface="Trebuchet MS"/>
              </a:rPr>
              <a:t>slidsen</a:t>
            </a:r>
            <a:r>
              <a:rPr sz="1500" spc="-70" dirty="0">
                <a:solidFill>
                  <a:srgbClr val="FFFFFF"/>
                </a:solidFill>
                <a:latin typeface="Trebuchet MS"/>
                <a:cs typeface="Trebuchet MS"/>
              </a:rPr>
              <a:t> </a:t>
            </a:r>
            <a:r>
              <a:rPr sz="1500" spc="195" dirty="0">
                <a:solidFill>
                  <a:srgbClr val="FFFFFF"/>
                </a:solidFill>
                <a:latin typeface="Trebuchet MS"/>
                <a:cs typeface="Trebuchet MS"/>
              </a:rPr>
              <a:t>–</a:t>
            </a:r>
            <a:r>
              <a:rPr sz="1500" spc="-80" dirty="0">
                <a:solidFill>
                  <a:srgbClr val="FFFFFF"/>
                </a:solidFill>
                <a:latin typeface="Trebuchet MS"/>
                <a:cs typeface="Trebuchet MS"/>
              </a:rPr>
              <a:t> </a:t>
            </a:r>
            <a:r>
              <a:rPr sz="1500" spc="55" dirty="0">
                <a:solidFill>
                  <a:srgbClr val="FFFFFF"/>
                </a:solidFill>
                <a:latin typeface="Trebuchet MS"/>
                <a:cs typeface="Trebuchet MS"/>
              </a:rPr>
              <a:t>ingen</a:t>
            </a:r>
            <a:r>
              <a:rPr sz="1500" spc="-70" dirty="0">
                <a:solidFill>
                  <a:srgbClr val="FFFFFF"/>
                </a:solidFill>
                <a:latin typeface="Trebuchet MS"/>
                <a:cs typeface="Trebuchet MS"/>
              </a:rPr>
              <a:t> </a:t>
            </a:r>
            <a:r>
              <a:rPr sz="1500" spc="15" dirty="0">
                <a:solidFill>
                  <a:srgbClr val="FFFFFF"/>
                </a:solidFill>
                <a:latin typeface="Trebuchet MS"/>
                <a:cs typeface="Trebuchet MS"/>
              </a:rPr>
              <a:t>vill</a:t>
            </a:r>
            <a:r>
              <a:rPr sz="1500" spc="-80" dirty="0">
                <a:solidFill>
                  <a:srgbClr val="FFFFFF"/>
                </a:solidFill>
                <a:latin typeface="Trebuchet MS"/>
                <a:cs typeface="Trebuchet MS"/>
              </a:rPr>
              <a:t> </a:t>
            </a:r>
            <a:r>
              <a:rPr sz="1500" spc="15" dirty="0">
                <a:solidFill>
                  <a:srgbClr val="FFFFFF"/>
                </a:solidFill>
                <a:latin typeface="Trebuchet MS"/>
                <a:cs typeface="Trebuchet MS"/>
              </a:rPr>
              <a:t>vara</a:t>
            </a:r>
            <a:r>
              <a:rPr sz="1500" spc="-70" dirty="0">
                <a:solidFill>
                  <a:srgbClr val="FFFFFF"/>
                </a:solidFill>
                <a:latin typeface="Trebuchet MS"/>
                <a:cs typeface="Trebuchet MS"/>
              </a:rPr>
              <a:t> </a:t>
            </a:r>
            <a:r>
              <a:rPr sz="1500" spc="65" dirty="0">
                <a:solidFill>
                  <a:srgbClr val="FFFFFF"/>
                </a:solidFill>
                <a:latin typeface="Trebuchet MS"/>
                <a:cs typeface="Trebuchet MS"/>
              </a:rPr>
              <a:t>med</a:t>
            </a:r>
            <a:r>
              <a:rPr sz="1500" spc="-75" dirty="0">
                <a:solidFill>
                  <a:srgbClr val="FFFFFF"/>
                </a:solidFill>
                <a:latin typeface="Trebuchet MS"/>
                <a:cs typeface="Trebuchet MS"/>
              </a:rPr>
              <a:t> </a:t>
            </a:r>
            <a:r>
              <a:rPr sz="1500" spc="50" dirty="0">
                <a:solidFill>
                  <a:srgbClr val="FFFFFF"/>
                </a:solidFill>
                <a:latin typeface="Trebuchet MS"/>
                <a:cs typeface="Trebuchet MS"/>
              </a:rPr>
              <a:t>om</a:t>
            </a:r>
            <a:r>
              <a:rPr sz="1500" spc="-75" dirty="0">
                <a:solidFill>
                  <a:srgbClr val="FFFFFF"/>
                </a:solidFill>
                <a:latin typeface="Trebuchet MS"/>
                <a:cs typeface="Trebuchet MS"/>
              </a:rPr>
              <a:t> </a:t>
            </a:r>
            <a:r>
              <a:rPr sz="1500" spc="40" dirty="0">
                <a:solidFill>
                  <a:srgbClr val="FFFFFF"/>
                </a:solidFill>
                <a:latin typeface="Trebuchet MS"/>
                <a:cs typeface="Trebuchet MS"/>
              </a:rPr>
              <a:t>en</a:t>
            </a:r>
            <a:r>
              <a:rPr sz="1500" spc="-70" dirty="0">
                <a:solidFill>
                  <a:srgbClr val="FFFFFF"/>
                </a:solidFill>
                <a:latin typeface="Trebuchet MS"/>
                <a:cs typeface="Trebuchet MS"/>
              </a:rPr>
              <a:t> </a:t>
            </a:r>
            <a:r>
              <a:rPr sz="1500" spc="30" dirty="0">
                <a:solidFill>
                  <a:srgbClr val="FFFFFF"/>
                </a:solidFill>
                <a:latin typeface="Trebuchet MS"/>
                <a:cs typeface="Trebuchet MS"/>
              </a:rPr>
              <a:t>tråkig</a:t>
            </a:r>
            <a:r>
              <a:rPr sz="1500" spc="-80" dirty="0">
                <a:solidFill>
                  <a:srgbClr val="FFFFFF"/>
                </a:solidFill>
                <a:latin typeface="Trebuchet MS"/>
                <a:cs typeface="Trebuchet MS"/>
              </a:rPr>
              <a:t> </a:t>
            </a:r>
            <a:r>
              <a:rPr sz="1500" spc="60" dirty="0">
                <a:solidFill>
                  <a:srgbClr val="FFFFFF"/>
                </a:solidFill>
                <a:latin typeface="Trebuchet MS"/>
                <a:cs typeface="Trebuchet MS"/>
              </a:rPr>
              <a:t>högläsning</a:t>
            </a:r>
            <a:endParaRPr sz="1500">
              <a:latin typeface="Trebuchet MS"/>
              <a:cs typeface="Trebuchet MS"/>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0" y="5788373"/>
            <a:ext cx="12192000" cy="1069975"/>
          </a:xfrm>
          <a:custGeom>
            <a:avLst/>
            <a:gdLst/>
            <a:ahLst/>
            <a:cxnLst/>
            <a:rect l="l" t="t" r="r" b="b"/>
            <a:pathLst>
              <a:path w="12192000" h="1069975">
                <a:moveTo>
                  <a:pt x="0" y="1069626"/>
                </a:moveTo>
                <a:lnTo>
                  <a:pt x="12192000" y="1069626"/>
                </a:lnTo>
                <a:lnTo>
                  <a:pt x="12192000" y="0"/>
                </a:lnTo>
                <a:lnTo>
                  <a:pt x="0" y="0"/>
                </a:lnTo>
                <a:lnTo>
                  <a:pt x="0" y="1069626"/>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0" y="0"/>
            <a:ext cx="12192000" cy="6848475"/>
            <a:chOff x="0" y="0"/>
            <a:chExt cx="12192000" cy="68484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9" name="object 19"/>
            <p:cNvSpPr/>
            <p:nvPr/>
          </p:nvSpPr>
          <p:spPr>
            <a:xfrm>
              <a:off x="0" y="0"/>
              <a:ext cx="12192000" cy="5788660"/>
            </a:xfrm>
            <a:custGeom>
              <a:avLst/>
              <a:gdLst/>
              <a:ahLst/>
              <a:cxnLst/>
              <a:rect l="l" t="t" r="r" b="b"/>
              <a:pathLst>
                <a:path w="12192000" h="5788660">
                  <a:moveTo>
                    <a:pt x="12192000" y="0"/>
                  </a:moveTo>
                  <a:lnTo>
                    <a:pt x="0" y="0"/>
                  </a:lnTo>
                  <a:lnTo>
                    <a:pt x="0" y="5788372"/>
                  </a:lnTo>
                  <a:lnTo>
                    <a:pt x="12192000" y="5788372"/>
                  </a:lnTo>
                  <a:lnTo>
                    <a:pt x="12192000" y="0"/>
                  </a:lnTo>
                  <a:close/>
                </a:path>
              </a:pathLst>
            </a:custGeom>
            <a:solidFill>
              <a:srgbClr val="FFFFFF"/>
            </a:solidFill>
          </p:spPr>
          <p:txBody>
            <a:bodyPr wrap="square" lIns="0" tIns="0" rIns="0" bIns="0" rtlCol="0"/>
            <a:lstStyle/>
            <a:p>
              <a:endParaRPr/>
            </a:p>
          </p:txBody>
        </p:sp>
      </p:grpSp>
      <p:sp>
        <p:nvSpPr>
          <p:cNvPr id="20" name="object 20"/>
          <p:cNvSpPr txBox="1"/>
          <p:nvPr/>
        </p:nvSpPr>
        <p:spPr>
          <a:xfrm>
            <a:off x="2806039" y="2619756"/>
            <a:ext cx="1508760" cy="695960"/>
          </a:xfrm>
          <a:prstGeom prst="rect">
            <a:avLst/>
          </a:prstGeom>
        </p:spPr>
        <p:txBody>
          <a:bodyPr vert="horz" wrap="square" lIns="0" tIns="12700" rIns="0" bIns="0" rtlCol="0">
            <a:spAutoFit/>
          </a:bodyPr>
          <a:lstStyle/>
          <a:p>
            <a:pPr marL="12700">
              <a:lnSpc>
                <a:spcPct val="100000"/>
              </a:lnSpc>
              <a:spcBef>
                <a:spcPts val="100"/>
              </a:spcBef>
            </a:pPr>
            <a:r>
              <a:rPr sz="4400" spc="-335" dirty="0">
                <a:latin typeface="Trebuchet MS"/>
                <a:cs typeface="Trebuchet MS"/>
              </a:rPr>
              <a:t>Ö</a:t>
            </a:r>
            <a:r>
              <a:rPr sz="4400" spc="-280" dirty="0">
                <a:latin typeface="Trebuchet MS"/>
                <a:cs typeface="Trebuchet MS"/>
              </a:rPr>
              <a:t>v</a:t>
            </a:r>
            <a:r>
              <a:rPr sz="4400" spc="-270" dirty="0">
                <a:latin typeface="Trebuchet MS"/>
                <a:cs typeface="Trebuchet MS"/>
              </a:rPr>
              <a:t>n</a:t>
            </a:r>
            <a:r>
              <a:rPr sz="4400" spc="-434" dirty="0">
                <a:latin typeface="Trebuchet MS"/>
                <a:cs typeface="Trebuchet MS"/>
              </a:rPr>
              <a:t>i</a:t>
            </a:r>
            <a:r>
              <a:rPr sz="4400" spc="-270" dirty="0">
                <a:latin typeface="Trebuchet MS"/>
                <a:cs typeface="Trebuchet MS"/>
              </a:rPr>
              <a:t>n</a:t>
            </a:r>
            <a:r>
              <a:rPr sz="4400" spc="-150" dirty="0">
                <a:latin typeface="Trebuchet MS"/>
                <a:cs typeface="Trebuchet MS"/>
              </a:rPr>
              <a:t>g</a:t>
            </a:r>
            <a:endParaRPr sz="4400">
              <a:latin typeface="Trebuchet MS"/>
              <a:cs typeface="Trebuchet MS"/>
            </a:endParaRPr>
          </a:p>
        </p:txBody>
      </p:sp>
      <p:sp>
        <p:nvSpPr>
          <p:cNvPr id="21" name="object 21"/>
          <p:cNvSpPr/>
          <p:nvPr/>
        </p:nvSpPr>
        <p:spPr>
          <a:xfrm>
            <a:off x="4752263" y="1200150"/>
            <a:ext cx="0" cy="3544570"/>
          </a:xfrm>
          <a:custGeom>
            <a:avLst/>
            <a:gdLst/>
            <a:ahLst/>
            <a:cxnLst/>
            <a:rect l="l" t="t" r="r" b="b"/>
            <a:pathLst>
              <a:path h="3544570">
                <a:moveTo>
                  <a:pt x="0" y="0"/>
                </a:moveTo>
                <a:lnTo>
                  <a:pt x="1" y="3543972"/>
                </a:lnTo>
              </a:path>
            </a:pathLst>
          </a:custGeom>
          <a:ln w="12700">
            <a:solidFill>
              <a:srgbClr val="0FAEE9"/>
            </a:solidFill>
          </a:ln>
        </p:spPr>
        <p:txBody>
          <a:bodyPr wrap="square" lIns="0" tIns="0" rIns="0" bIns="0" rtlCol="0"/>
          <a:lstStyle/>
          <a:p>
            <a:endParaRPr/>
          </a:p>
        </p:txBody>
      </p:sp>
      <p:sp>
        <p:nvSpPr>
          <p:cNvPr id="22" name="object 22"/>
          <p:cNvSpPr txBox="1"/>
          <p:nvPr/>
        </p:nvSpPr>
        <p:spPr>
          <a:xfrm>
            <a:off x="5061902" y="1599691"/>
            <a:ext cx="5336540" cy="1935480"/>
          </a:xfrm>
          <a:prstGeom prst="rect">
            <a:avLst/>
          </a:prstGeom>
        </p:spPr>
        <p:txBody>
          <a:bodyPr vert="horz" wrap="square" lIns="0" tIns="10795" rIns="0" bIns="0" rtlCol="0">
            <a:spAutoFit/>
          </a:bodyPr>
          <a:lstStyle/>
          <a:p>
            <a:pPr marL="241300" marR="5080" indent="-228600" algn="just">
              <a:lnSpc>
                <a:spcPct val="120600"/>
              </a:lnSpc>
              <a:spcBef>
                <a:spcPts val="85"/>
              </a:spcBef>
              <a:buClr>
                <a:srgbClr val="10B6F4"/>
              </a:buClr>
              <a:buSzPct val="111111"/>
              <a:buFont typeface="Wingdings"/>
              <a:buChar char=""/>
              <a:tabLst>
                <a:tab pos="241300" algn="l"/>
              </a:tabLst>
            </a:pPr>
            <a:r>
              <a:rPr sz="1800" spc="80" dirty="0">
                <a:latin typeface="Trebuchet MS"/>
                <a:cs typeface="Trebuchet MS"/>
              </a:rPr>
              <a:t>Ni</a:t>
            </a:r>
            <a:r>
              <a:rPr sz="1800" spc="-100" dirty="0">
                <a:latin typeface="Trebuchet MS"/>
                <a:cs typeface="Trebuchet MS"/>
              </a:rPr>
              <a:t> </a:t>
            </a:r>
            <a:r>
              <a:rPr sz="1800" spc="75" dirty="0">
                <a:latin typeface="Trebuchet MS"/>
                <a:cs typeface="Trebuchet MS"/>
              </a:rPr>
              <a:t>ska</a:t>
            </a:r>
            <a:r>
              <a:rPr sz="1800" spc="-100" dirty="0">
                <a:latin typeface="Trebuchet MS"/>
                <a:cs typeface="Trebuchet MS"/>
              </a:rPr>
              <a:t> </a:t>
            </a:r>
            <a:r>
              <a:rPr sz="1800" spc="5" dirty="0">
                <a:latin typeface="Trebuchet MS"/>
                <a:cs typeface="Trebuchet MS"/>
              </a:rPr>
              <a:t>pitcha</a:t>
            </a:r>
            <a:r>
              <a:rPr sz="1800" spc="-100" dirty="0">
                <a:latin typeface="Trebuchet MS"/>
                <a:cs typeface="Trebuchet MS"/>
              </a:rPr>
              <a:t> </a:t>
            </a:r>
            <a:r>
              <a:rPr sz="1800" spc="50" dirty="0">
                <a:latin typeface="Trebuchet MS"/>
                <a:cs typeface="Trebuchet MS"/>
              </a:rPr>
              <a:t>er</a:t>
            </a:r>
            <a:r>
              <a:rPr sz="1800" spc="-95" dirty="0">
                <a:latin typeface="Trebuchet MS"/>
                <a:cs typeface="Trebuchet MS"/>
              </a:rPr>
              <a:t> </a:t>
            </a:r>
            <a:r>
              <a:rPr sz="1800" spc="70" dirty="0">
                <a:latin typeface="Trebuchet MS"/>
                <a:cs typeface="Trebuchet MS"/>
              </a:rPr>
              <a:t>business</a:t>
            </a:r>
            <a:r>
              <a:rPr sz="1800" spc="-95" dirty="0">
                <a:latin typeface="Trebuchet MS"/>
                <a:cs typeface="Trebuchet MS"/>
              </a:rPr>
              <a:t> </a:t>
            </a:r>
            <a:r>
              <a:rPr sz="1800" spc="45" dirty="0">
                <a:latin typeface="Trebuchet MS"/>
                <a:cs typeface="Trebuchet MS"/>
              </a:rPr>
              <a:t>case</a:t>
            </a:r>
            <a:r>
              <a:rPr sz="1800" spc="-90" dirty="0">
                <a:latin typeface="Trebuchet MS"/>
                <a:cs typeface="Trebuchet MS"/>
              </a:rPr>
              <a:t> </a:t>
            </a:r>
            <a:r>
              <a:rPr sz="1800" spc="75" dirty="0">
                <a:latin typeface="Trebuchet MS"/>
                <a:cs typeface="Trebuchet MS"/>
              </a:rPr>
              <a:t>som</a:t>
            </a:r>
            <a:r>
              <a:rPr sz="1800" spc="-95" dirty="0">
                <a:latin typeface="Trebuchet MS"/>
                <a:cs typeface="Trebuchet MS"/>
              </a:rPr>
              <a:t> </a:t>
            </a:r>
            <a:r>
              <a:rPr sz="1800" spc="30" dirty="0">
                <a:latin typeface="Trebuchet MS"/>
                <a:cs typeface="Trebuchet MS"/>
              </a:rPr>
              <a:t>ni</a:t>
            </a:r>
            <a:r>
              <a:rPr sz="1800" spc="-95" dirty="0">
                <a:latin typeface="Trebuchet MS"/>
                <a:cs typeface="Trebuchet MS"/>
              </a:rPr>
              <a:t> </a:t>
            </a:r>
            <a:r>
              <a:rPr sz="1800" spc="30" dirty="0">
                <a:latin typeface="Trebuchet MS"/>
                <a:cs typeface="Trebuchet MS"/>
              </a:rPr>
              <a:t>har</a:t>
            </a:r>
            <a:r>
              <a:rPr sz="1800" spc="-95" dirty="0">
                <a:latin typeface="Trebuchet MS"/>
                <a:cs typeface="Trebuchet MS"/>
              </a:rPr>
              <a:t> </a:t>
            </a:r>
            <a:r>
              <a:rPr sz="1800" spc="-30" dirty="0">
                <a:latin typeface="Trebuchet MS"/>
                <a:cs typeface="Trebuchet MS"/>
              </a:rPr>
              <a:t>valt</a:t>
            </a:r>
            <a:r>
              <a:rPr sz="1800" spc="-100" dirty="0">
                <a:latin typeface="Trebuchet MS"/>
                <a:cs typeface="Trebuchet MS"/>
              </a:rPr>
              <a:t> </a:t>
            </a:r>
            <a:r>
              <a:rPr sz="1800" spc="-10" dirty="0">
                <a:latin typeface="Trebuchet MS"/>
                <a:cs typeface="Trebuchet MS"/>
              </a:rPr>
              <a:t>för  </a:t>
            </a:r>
            <a:r>
              <a:rPr sz="1800" spc="40" dirty="0">
                <a:latin typeface="Trebuchet MS"/>
                <a:cs typeface="Trebuchet MS"/>
              </a:rPr>
              <a:t>inlämningsuppgiften </a:t>
            </a:r>
            <a:r>
              <a:rPr sz="1800" spc="-10" dirty="0">
                <a:latin typeface="Trebuchet MS"/>
                <a:cs typeface="Trebuchet MS"/>
              </a:rPr>
              <a:t>för </a:t>
            </a:r>
            <a:r>
              <a:rPr sz="1800" spc="55" dirty="0">
                <a:latin typeface="Trebuchet MS"/>
                <a:cs typeface="Trebuchet MS"/>
              </a:rPr>
              <a:t>klassen </a:t>
            </a:r>
            <a:r>
              <a:rPr sz="1800" spc="-10" dirty="0">
                <a:latin typeface="Trebuchet MS"/>
                <a:cs typeface="Trebuchet MS"/>
              </a:rPr>
              <a:t>för </a:t>
            </a:r>
            <a:r>
              <a:rPr sz="1800" spc="-120" dirty="0">
                <a:latin typeface="Trebuchet MS"/>
                <a:cs typeface="Trebuchet MS"/>
              </a:rPr>
              <a:t>att </a:t>
            </a:r>
            <a:r>
              <a:rPr sz="1800" spc="45" dirty="0">
                <a:latin typeface="Trebuchet MS"/>
                <a:cs typeface="Trebuchet MS"/>
              </a:rPr>
              <a:t>övertyga  </a:t>
            </a:r>
            <a:r>
              <a:rPr sz="1800" spc="85" dirty="0">
                <a:latin typeface="Trebuchet MS"/>
                <a:cs typeface="Trebuchet MS"/>
              </a:rPr>
              <a:t>oss</a:t>
            </a:r>
            <a:r>
              <a:rPr sz="1800" spc="-100" dirty="0">
                <a:latin typeface="Trebuchet MS"/>
                <a:cs typeface="Trebuchet MS"/>
              </a:rPr>
              <a:t> </a:t>
            </a:r>
            <a:r>
              <a:rPr sz="1800" spc="65" dirty="0">
                <a:latin typeface="Trebuchet MS"/>
                <a:cs typeface="Trebuchet MS"/>
              </a:rPr>
              <a:t>om</a:t>
            </a:r>
            <a:r>
              <a:rPr sz="1800" spc="-90" dirty="0">
                <a:latin typeface="Trebuchet MS"/>
                <a:cs typeface="Trebuchet MS"/>
              </a:rPr>
              <a:t> </a:t>
            </a:r>
            <a:r>
              <a:rPr sz="1800" spc="-120" dirty="0">
                <a:latin typeface="Trebuchet MS"/>
                <a:cs typeface="Trebuchet MS"/>
              </a:rPr>
              <a:t>att</a:t>
            </a:r>
            <a:r>
              <a:rPr sz="1800" spc="-100" dirty="0">
                <a:latin typeface="Trebuchet MS"/>
                <a:cs typeface="Trebuchet MS"/>
              </a:rPr>
              <a:t> </a:t>
            </a:r>
            <a:r>
              <a:rPr sz="1800" spc="50" dirty="0">
                <a:latin typeface="Trebuchet MS"/>
                <a:cs typeface="Trebuchet MS"/>
              </a:rPr>
              <a:t>er</a:t>
            </a:r>
            <a:r>
              <a:rPr sz="1800" spc="-95" dirty="0">
                <a:latin typeface="Trebuchet MS"/>
                <a:cs typeface="Trebuchet MS"/>
              </a:rPr>
              <a:t> </a:t>
            </a:r>
            <a:r>
              <a:rPr sz="1800" spc="25" dirty="0">
                <a:latin typeface="Trebuchet MS"/>
                <a:cs typeface="Trebuchet MS"/>
              </a:rPr>
              <a:t>affärslösning</a:t>
            </a:r>
            <a:r>
              <a:rPr sz="1800" spc="-95" dirty="0">
                <a:latin typeface="Trebuchet MS"/>
                <a:cs typeface="Trebuchet MS"/>
              </a:rPr>
              <a:t> </a:t>
            </a:r>
            <a:r>
              <a:rPr sz="1800" spc="25" dirty="0">
                <a:latin typeface="Trebuchet MS"/>
                <a:cs typeface="Trebuchet MS"/>
              </a:rPr>
              <a:t>är</a:t>
            </a:r>
            <a:r>
              <a:rPr sz="1800" spc="-100" dirty="0">
                <a:latin typeface="Trebuchet MS"/>
                <a:cs typeface="Trebuchet MS"/>
              </a:rPr>
              <a:t> </a:t>
            </a:r>
            <a:r>
              <a:rPr sz="1800" spc="50" dirty="0">
                <a:latin typeface="Trebuchet MS"/>
                <a:cs typeface="Trebuchet MS"/>
              </a:rPr>
              <a:t>en</a:t>
            </a:r>
            <a:r>
              <a:rPr sz="1800" spc="-90" dirty="0">
                <a:latin typeface="Trebuchet MS"/>
                <a:cs typeface="Trebuchet MS"/>
              </a:rPr>
              <a:t> </a:t>
            </a:r>
            <a:r>
              <a:rPr sz="1800" spc="55" dirty="0">
                <a:latin typeface="Trebuchet MS"/>
                <a:cs typeface="Trebuchet MS"/>
              </a:rPr>
              <a:t>bra</a:t>
            </a:r>
            <a:r>
              <a:rPr sz="1800" spc="-100" dirty="0">
                <a:latin typeface="Trebuchet MS"/>
                <a:cs typeface="Trebuchet MS"/>
              </a:rPr>
              <a:t> </a:t>
            </a:r>
            <a:r>
              <a:rPr sz="1800" spc="10" dirty="0">
                <a:latin typeface="Trebuchet MS"/>
                <a:cs typeface="Trebuchet MS"/>
              </a:rPr>
              <a:t>idé.</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80" dirty="0">
                <a:latin typeface="Trebuchet MS"/>
                <a:cs typeface="Trebuchet MS"/>
              </a:rPr>
              <a:t>Ni</a:t>
            </a:r>
            <a:r>
              <a:rPr sz="1800" spc="-100" dirty="0">
                <a:latin typeface="Trebuchet MS"/>
                <a:cs typeface="Trebuchet MS"/>
              </a:rPr>
              <a:t> </a:t>
            </a:r>
            <a:r>
              <a:rPr sz="1800" spc="-35" dirty="0">
                <a:latin typeface="Trebuchet MS"/>
                <a:cs typeface="Trebuchet MS"/>
              </a:rPr>
              <a:t>får</a:t>
            </a:r>
            <a:r>
              <a:rPr sz="1800" spc="-95" dirty="0">
                <a:latin typeface="Trebuchet MS"/>
                <a:cs typeface="Trebuchet MS"/>
              </a:rPr>
              <a:t> </a:t>
            </a:r>
            <a:r>
              <a:rPr sz="1800" spc="25" dirty="0">
                <a:latin typeface="Trebuchet MS"/>
                <a:cs typeface="Trebuchet MS"/>
              </a:rPr>
              <a:t>enbart</a:t>
            </a:r>
            <a:r>
              <a:rPr sz="1800" spc="-100" dirty="0">
                <a:latin typeface="Trebuchet MS"/>
                <a:cs typeface="Trebuchet MS"/>
              </a:rPr>
              <a:t> </a:t>
            </a:r>
            <a:r>
              <a:rPr sz="1800" spc="30" dirty="0">
                <a:latin typeface="Trebuchet MS"/>
                <a:cs typeface="Trebuchet MS"/>
              </a:rPr>
              <a:t>1</a:t>
            </a:r>
            <a:r>
              <a:rPr sz="1800" spc="-95" dirty="0">
                <a:latin typeface="Trebuchet MS"/>
                <a:cs typeface="Trebuchet MS"/>
              </a:rPr>
              <a:t> </a:t>
            </a:r>
            <a:r>
              <a:rPr sz="1800" spc="-10" dirty="0">
                <a:latin typeface="Trebuchet MS"/>
                <a:cs typeface="Trebuchet MS"/>
              </a:rPr>
              <a:t>minut</a:t>
            </a:r>
            <a:r>
              <a:rPr sz="1800" spc="-100" dirty="0">
                <a:latin typeface="Trebuchet MS"/>
                <a:cs typeface="Trebuchet MS"/>
              </a:rPr>
              <a:t> </a:t>
            </a:r>
            <a:r>
              <a:rPr sz="1800" spc="65" dirty="0">
                <a:latin typeface="Trebuchet MS"/>
                <a:cs typeface="Trebuchet MS"/>
              </a:rPr>
              <a:t>på</a:t>
            </a:r>
            <a:r>
              <a:rPr sz="1800" spc="-100" dirty="0">
                <a:latin typeface="Trebuchet MS"/>
                <a:cs typeface="Trebuchet MS"/>
              </a:rPr>
              <a:t> </a:t>
            </a:r>
            <a:r>
              <a:rPr sz="1800" spc="50" dirty="0">
                <a:latin typeface="Trebuchet MS"/>
                <a:cs typeface="Trebuchet MS"/>
              </a:rPr>
              <a:t>er</a:t>
            </a:r>
            <a:r>
              <a:rPr sz="1800" spc="-95" dirty="0">
                <a:latin typeface="Trebuchet MS"/>
                <a:cs typeface="Trebuchet MS"/>
              </a:rPr>
              <a:t> </a:t>
            </a:r>
            <a:r>
              <a:rPr sz="1800" spc="-120" dirty="0">
                <a:latin typeface="Trebuchet MS"/>
                <a:cs typeface="Trebuchet MS"/>
              </a:rPr>
              <a:t>att</a:t>
            </a:r>
            <a:r>
              <a:rPr sz="1800" spc="-100" dirty="0">
                <a:latin typeface="Trebuchet MS"/>
                <a:cs typeface="Trebuchet MS"/>
              </a:rPr>
              <a:t> </a:t>
            </a:r>
            <a:r>
              <a:rPr sz="1800" spc="5" dirty="0">
                <a:latin typeface="Trebuchet MS"/>
                <a:cs typeface="Trebuchet MS"/>
              </a:rPr>
              <a:t>presentera!</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110" dirty="0">
                <a:latin typeface="Trebuchet MS"/>
                <a:cs typeface="Trebuchet MS"/>
              </a:rPr>
              <a:t>Vi</a:t>
            </a:r>
            <a:r>
              <a:rPr sz="1800" spc="-95" dirty="0">
                <a:latin typeface="Trebuchet MS"/>
                <a:cs typeface="Trebuchet MS"/>
              </a:rPr>
              <a:t> </a:t>
            </a:r>
            <a:r>
              <a:rPr sz="1800" spc="20" dirty="0">
                <a:latin typeface="Trebuchet MS"/>
                <a:cs typeface="Trebuchet MS"/>
              </a:rPr>
              <a:t>presenterar</a:t>
            </a:r>
            <a:r>
              <a:rPr sz="1800" spc="-95" dirty="0">
                <a:latin typeface="Trebuchet MS"/>
                <a:cs typeface="Trebuchet MS"/>
              </a:rPr>
              <a:t> </a:t>
            </a:r>
            <a:r>
              <a:rPr sz="1800" spc="10" dirty="0">
                <a:latin typeface="Trebuchet MS"/>
                <a:cs typeface="Trebuchet MS"/>
              </a:rPr>
              <a:t>i</a:t>
            </a:r>
            <a:r>
              <a:rPr sz="1800" spc="-165" dirty="0">
                <a:latin typeface="Trebuchet MS"/>
                <a:cs typeface="Trebuchet MS"/>
              </a:rPr>
              <a:t> </a:t>
            </a:r>
            <a:r>
              <a:rPr sz="1800" spc="20" dirty="0">
                <a:latin typeface="Trebuchet MS"/>
                <a:cs typeface="Trebuchet MS"/>
              </a:rPr>
              <a:t>Teams</a:t>
            </a:r>
            <a:r>
              <a:rPr sz="1800" spc="-95" dirty="0">
                <a:latin typeface="Trebuchet MS"/>
                <a:cs typeface="Trebuchet MS"/>
              </a:rPr>
              <a:t> </a:t>
            </a:r>
            <a:r>
              <a:rPr sz="1800" spc="-35" dirty="0">
                <a:latin typeface="Trebuchet MS"/>
                <a:cs typeface="Trebuchet MS"/>
              </a:rPr>
              <a:t>efter</a:t>
            </a:r>
            <a:r>
              <a:rPr sz="1800" spc="-95" dirty="0">
                <a:latin typeface="Trebuchet MS"/>
                <a:cs typeface="Trebuchet MS"/>
              </a:rPr>
              <a:t> </a:t>
            </a:r>
            <a:r>
              <a:rPr sz="1800" spc="30" dirty="0">
                <a:latin typeface="Trebuchet MS"/>
                <a:cs typeface="Trebuchet MS"/>
              </a:rPr>
              <a:t>lunch</a:t>
            </a:r>
            <a:r>
              <a:rPr sz="1800" spc="-90" dirty="0">
                <a:latin typeface="Trebuchet MS"/>
                <a:cs typeface="Trebuchet MS"/>
              </a:rPr>
              <a:t> </a:t>
            </a:r>
            <a:r>
              <a:rPr sz="1800" spc="60" dirty="0">
                <a:latin typeface="Trebuchet MS"/>
                <a:cs typeface="Trebuchet MS"/>
              </a:rPr>
              <a:t>kl</a:t>
            </a:r>
            <a:r>
              <a:rPr sz="1800" spc="-95" dirty="0">
                <a:latin typeface="Trebuchet MS"/>
                <a:cs typeface="Trebuchet MS"/>
              </a:rPr>
              <a:t> </a:t>
            </a:r>
            <a:r>
              <a:rPr sz="1800" spc="-30" dirty="0">
                <a:latin typeface="Trebuchet MS"/>
                <a:cs typeface="Trebuchet MS"/>
              </a:rPr>
              <a:t>12:30.</a:t>
            </a:r>
            <a:endParaRPr sz="1800">
              <a:latin typeface="Trebuchet MS"/>
              <a:cs typeface="Trebuchet MS"/>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0" y="5788373"/>
            <a:ext cx="12192000" cy="1069975"/>
          </a:xfrm>
          <a:custGeom>
            <a:avLst/>
            <a:gdLst/>
            <a:ahLst/>
            <a:cxnLst/>
            <a:rect l="l" t="t" r="r" b="b"/>
            <a:pathLst>
              <a:path w="12192000" h="1069975">
                <a:moveTo>
                  <a:pt x="0" y="1069626"/>
                </a:moveTo>
                <a:lnTo>
                  <a:pt x="12192000" y="1069626"/>
                </a:lnTo>
                <a:lnTo>
                  <a:pt x="12192000" y="0"/>
                </a:lnTo>
                <a:lnTo>
                  <a:pt x="0" y="0"/>
                </a:lnTo>
                <a:lnTo>
                  <a:pt x="0" y="1069626"/>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0" y="0"/>
            <a:ext cx="12192000" cy="6848475"/>
            <a:chOff x="0" y="0"/>
            <a:chExt cx="12192000" cy="68484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9" name="object 19"/>
            <p:cNvSpPr/>
            <p:nvPr/>
          </p:nvSpPr>
          <p:spPr>
            <a:xfrm>
              <a:off x="0" y="0"/>
              <a:ext cx="12192000" cy="5788660"/>
            </a:xfrm>
            <a:custGeom>
              <a:avLst/>
              <a:gdLst/>
              <a:ahLst/>
              <a:cxnLst/>
              <a:rect l="l" t="t" r="r" b="b"/>
              <a:pathLst>
                <a:path w="12192000" h="5788660">
                  <a:moveTo>
                    <a:pt x="12192000" y="0"/>
                  </a:moveTo>
                  <a:lnTo>
                    <a:pt x="0" y="0"/>
                  </a:lnTo>
                  <a:lnTo>
                    <a:pt x="0" y="5788372"/>
                  </a:lnTo>
                  <a:lnTo>
                    <a:pt x="12192000" y="5788372"/>
                  </a:lnTo>
                  <a:lnTo>
                    <a:pt x="12192000" y="0"/>
                  </a:lnTo>
                  <a:close/>
                </a:path>
              </a:pathLst>
            </a:custGeom>
            <a:solidFill>
              <a:srgbClr val="FFFFFF"/>
            </a:solidFill>
          </p:spPr>
          <p:txBody>
            <a:bodyPr wrap="square" lIns="0" tIns="0" rIns="0" bIns="0" rtlCol="0"/>
            <a:lstStyle/>
            <a:p>
              <a:endParaRPr/>
            </a:p>
          </p:txBody>
        </p:sp>
      </p:grpSp>
      <p:sp>
        <p:nvSpPr>
          <p:cNvPr id="20" name="object 20"/>
          <p:cNvSpPr txBox="1"/>
          <p:nvPr/>
        </p:nvSpPr>
        <p:spPr>
          <a:xfrm>
            <a:off x="2235949" y="2337981"/>
            <a:ext cx="2079625" cy="1256030"/>
          </a:xfrm>
          <a:prstGeom prst="rect">
            <a:avLst/>
          </a:prstGeom>
        </p:spPr>
        <p:txBody>
          <a:bodyPr vert="horz" wrap="square" lIns="0" tIns="102235" rIns="0" bIns="0" rtlCol="0">
            <a:spAutoFit/>
          </a:bodyPr>
          <a:lstStyle/>
          <a:p>
            <a:pPr marL="12700" marR="5080" indent="587375">
              <a:lnSpc>
                <a:spcPts val="4510"/>
              </a:lnSpc>
              <a:spcBef>
                <a:spcPts val="805"/>
              </a:spcBef>
            </a:pPr>
            <a:r>
              <a:rPr sz="4300" spc="-295" dirty="0">
                <a:latin typeface="Trebuchet MS"/>
                <a:cs typeface="Trebuchet MS"/>
              </a:rPr>
              <a:t>English  </a:t>
            </a:r>
            <a:r>
              <a:rPr sz="4300" spc="-350" dirty="0">
                <a:latin typeface="Trebuchet MS"/>
                <a:cs typeface="Trebuchet MS"/>
              </a:rPr>
              <a:t>r</a:t>
            </a:r>
            <a:r>
              <a:rPr sz="4300" spc="-345" dirty="0">
                <a:latin typeface="Trebuchet MS"/>
                <a:cs typeface="Trebuchet MS"/>
              </a:rPr>
              <a:t>e</a:t>
            </a:r>
            <a:r>
              <a:rPr sz="4300" spc="-260" dirty="0">
                <a:latin typeface="Trebuchet MS"/>
                <a:cs typeface="Trebuchet MS"/>
              </a:rPr>
              <a:t>p</a:t>
            </a:r>
            <a:r>
              <a:rPr sz="4300" spc="-345" dirty="0">
                <a:latin typeface="Trebuchet MS"/>
                <a:cs typeface="Trebuchet MS"/>
              </a:rPr>
              <a:t>e</a:t>
            </a:r>
            <a:r>
              <a:rPr sz="4300" spc="-405" dirty="0">
                <a:latin typeface="Trebuchet MS"/>
                <a:cs typeface="Trebuchet MS"/>
              </a:rPr>
              <a:t>titi</a:t>
            </a:r>
            <a:r>
              <a:rPr sz="4300" spc="-160" dirty="0">
                <a:latin typeface="Trebuchet MS"/>
                <a:cs typeface="Trebuchet MS"/>
              </a:rPr>
              <a:t>o</a:t>
            </a:r>
            <a:r>
              <a:rPr sz="4300" spc="-65" dirty="0">
                <a:latin typeface="Trebuchet MS"/>
                <a:cs typeface="Trebuchet MS"/>
              </a:rPr>
              <a:t>n</a:t>
            </a:r>
            <a:endParaRPr sz="4300">
              <a:latin typeface="Trebuchet MS"/>
              <a:cs typeface="Trebuchet MS"/>
            </a:endParaRPr>
          </a:p>
        </p:txBody>
      </p:sp>
      <p:sp>
        <p:nvSpPr>
          <p:cNvPr id="21" name="object 21"/>
          <p:cNvSpPr/>
          <p:nvPr/>
        </p:nvSpPr>
        <p:spPr>
          <a:xfrm>
            <a:off x="4752263" y="1200150"/>
            <a:ext cx="0" cy="3544570"/>
          </a:xfrm>
          <a:custGeom>
            <a:avLst/>
            <a:gdLst/>
            <a:ahLst/>
            <a:cxnLst/>
            <a:rect l="l" t="t" r="r" b="b"/>
            <a:pathLst>
              <a:path h="3544570">
                <a:moveTo>
                  <a:pt x="0" y="0"/>
                </a:moveTo>
                <a:lnTo>
                  <a:pt x="1" y="3543972"/>
                </a:lnTo>
              </a:path>
            </a:pathLst>
          </a:custGeom>
          <a:ln w="12700">
            <a:solidFill>
              <a:srgbClr val="0FAEE9"/>
            </a:solidFill>
          </a:ln>
        </p:spPr>
        <p:txBody>
          <a:bodyPr wrap="square" lIns="0" tIns="0" rIns="0" bIns="0" rtlCol="0"/>
          <a:lstStyle/>
          <a:p>
            <a:endParaRPr/>
          </a:p>
        </p:txBody>
      </p:sp>
      <p:sp>
        <p:nvSpPr>
          <p:cNvPr id="22" name="object 22"/>
          <p:cNvSpPr txBox="1"/>
          <p:nvPr/>
        </p:nvSpPr>
        <p:spPr>
          <a:xfrm>
            <a:off x="5061902" y="733070"/>
            <a:ext cx="5312410" cy="4107179"/>
          </a:xfrm>
          <a:prstGeom prst="rect">
            <a:avLst/>
          </a:prstGeom>
        </p:spPr>
        <p:txBody>
          <a:bodyPr vert="horz" wrap="square" lIns="0" tIns="120650" rIns="0" bIns="0" rtlCol="0">
            <a:spAutoFit/>
          </a:bodyPr>
          <a:lstStyle/>
          <a:p>
            <a:pPr marL="241300" indent="-228600">
              <a:lnSpc>
                <a:spcPct val="100000"/>
              </a:lnSpc>
              <a:spcBef>
                <a:spcPts val="950"/>
              </a:spcBef>
              <a:buClr>
                <a:srgbClr val="10B6F4"/>
              </a:buClr>
              <a:buSzPct val="111764"/>
              <a:buFont typeface="Wingdings"/>
              <a:buChar char=""/>
              <a:tabLst>
                <a:tab pos="241300" algn="l"/>
              </a:tabLst>
            </a:pPr>
            <a:r>
              <a:rPr sz="1700" spc="30" dirty="0">
                <a:latin typeface="Trebuchet MS"/>
                <a:cs typeface="Trebuchet MS"/>
              </a:rPr>
              <a:t>Verksamhetsanalys </a:t>
            </a:r>
            <a:r>
              <a:rPr sz="1700" spc="240" dirty="0">
                <a:latin typeface="Trebuchet MS"/>
                <a:cs typeface="Trebuchet MS"/>
              </a:rPr>
              <a:t>=</a:t>
            </a:r>
            <a:r>
              <a:rPr sz="1700" spc="-375" dirty="0">
                <a:latin typeface="Trebuchet MS"/>
                <a:cs typeface="Trebuchet MS"/>
              </a:rPr>
              <a:t> </a:t>
            </a:r>
            <a:r>
              <a:rPr sz="1700" spc="65" dirty="0">
                <a:latin typeface="Trebuchet MS"/>
                <a:cs typeface="Trebuchet MS"/>
              </a:rPr>
              <a:t>business </a:t>
            </a:r>
            <a:r>
              <a:rPr sz="1700" spc="40" dirty="0">
                <a:latin typeface="Trebuchet MS"/>
                <a:cs typeface="Trebuchet MS"/>
              </a:rPr>
              <a:t>analysis</a:t>
            </a:r>
            <a:endParaRPr sz="1700">
              <a:latin typeface="Trebuchet MS"/>
              <a:cs typeface="Trebuchet MS"/>
            </a:endParaRPr>
          </a:p>
          <a:p>
            <a:pPr marL="241300" indent="-228600">
              <a:lnSpc>
                <a:spcPct val="100000"/>
              </a:lnSpc>
              <a:spcBef>
                <a:spcPts val="1150"/>
              </a:spcBef>
              <a:buClr>
                <a:srgbClr val="10B6F4"/>
              </a:buClr>
              <a:buSzPct val="111764"/>
              <a:buFont typeface="Wingdings"/>
              <a:buChar char=""/>
              <a:tabLst>
                <a:tab pos="241300" algn="l"/>
              </a:tabLst>
            </a:pPr>
            <a:r>
              <a:rPr sz="1700" spc="50" dirty="0">
                <a:latin typeface="Trebuchet MS"/>
                <a:cs typeface="Trebuchet MS"/>
              </a:rPr>
              <a:t>Nulägesanalys </a:t>
            </a:r>
            <a:r>
              <a:rPr sz="1700" spc="240" dirty="0">
                <a:latin typeface="Trebuchet MS"/>
                <a:cs typeface="Trebuchet MS"/>
              </a:rPr>
              <a:t>=</a:t>
            </a:r>
            <a:r>
              <a:rPr sz="1700" spc="-315" dirty="0">
                <a:latin typeface="Trebuchet MS"/>
                <a:cs typeface="Trebuchet MS"/>
              </a:rPr>
              <a:t> </a:t>
            </a:r>
            <a:r>
              <a:rPr sz="1700" spc="-10" dirty="0">
                <a:latin typeface="Trebuchet MS"/>
                <a:cs typeface="Trebuchet MS"/>
              </a:rPr>
              <a:t>situation </a:t>
            </a:r>
            <a:r>
              <a:rPr sz="1700" spc="40" dirty="0">
                <a:latin typeface="Trebuchet MS"/>
                <a:cs typeface="Trebuchet MS"/>
              </a:rPr>
              <a:t>analysis</a:t>
            </a:r>
            <a:endParaRPr sz="1700">
              <a:latin typeface="Trebuchet MS"/>
              <a:cs typeface="Trebuchet MS"/>
            </a:endParaRPr>
          </a:p>
          <a:p>
            <a:pPr marL="241300" indent="-228600">
              <a:lnSpc>
                <a:spcPct val="100000"/>
              </a:lnSpc>
              <a:spcBef>
                <a:spcPts val="1275"/>
              </a:spcBef>
              <a:buClr>
                <a:srgbClr val="10B6F4"/>
              </a:buClr>
              <a:buSzPct val="111764"/>
              <a:buFont typeface="Wingdings"/>
              <a:buChar char=""/>
              <a:tabLst>
                <a:tab pos="241300" algn="l"/>
              </a:tabLst>
            </a:pPr>
            <a:r>
              <a:rPr sz="1700" spc="10" dirty="0">
                <a:latin typeface="Trebuchet MS"/>
                <a:cs typeface="Trebuchet MS"/>
              </a:rPr>
              <a:t>Intressenter </a:t>
            </a:r>
            <a:r>
              <a:rPr sz="1700" spc="240" dirty="0">
                <a:latin typeface="Trebuchet MS"/>
                <a:cs typeface="Trebuchet MS"/>
              </a:rPr>
              <a:t>=</a:t>
            </a:r>
            <a:r>
              <a:rPr sz="1700" spc="-185" dirty="0">
                <a:latin typeface="Trebuchet MS"/>
                <a:cs typeface="Trebuchet MS"/>
              </a:rPr>
              <a:t> </a:t>
            </a:r>
            <a:r>
              <a:rPr sz="1700" spc="35" dirty="0">
                <a:latin typeface="Trebuchet MS"/>
                <a:cs typeface="Trebuchet MS"/>
              </a:rPr>
              <a:t>stakeholders</a:t>
            </a:r>
            <a:endParaRPr sz="1700">
              <a:latin typeface="Trebuchet MS"/>
              <a:cs typeface="Trebuchet MS"/>
            </a:endParaRPr>
          </a:p>
          <a:p>
            <a:pPr marL="241300" indent="-228600">
              <a:lnSpc>
                <a:spcPct val="100000"/>
              </a:lnSpc>
              <a:spcBef>
                <a:spcPts val="1150"/>
              </a:spcBef>
              <a:buClr>
                <a:srgbClr val="10B6F4"/>
              </a:buClr>
              <a:buSzPct val="111764"/>
              <a:buFont typeface="Wingdings"/>
              <a:buChar char=""/>
              <a:tabLst>
                <a:tab pos="241300" algn="l"/>
              </a:tabLst>
            </a:pPr>
            <a:r>
              <a:rPr sz="1700" spc="15" dirty="0">
                <a:latin typeface="Trebuchet MS"/>
                <a:cs typeface="Trebuchet MS"/>
              </a:rPr>
              <a:t>Strategianalys </a:t>
            </a:r>
            <a:r>
              <a:rPr sz="1700" spc="240" dirty="0">
                <a:latin typeface="Trebuchet MS"/>
                <a:cs typeface="Trebuchet MS"/>
              </a:rPr>
              <a:t>=</a:t>
            </a:r>
            <a:r>
              <a:rPr sz="1700" spc="-295" dirty="0">
                <a:latin typeface="Trebuchet MS"/>
                <a:cs typeface="Trebuchet MS"/>
              </a:rPr>
              <a:t> </a:t>
            </a:r>
            <a:r>
              <a:rPr sz="1700" spc="5" dirty="0">
                <a:latin typeface="Trebuchet MS"/>
                <a:cs typeface="Trebuchet MS"/>
              </a:rPr>
              <a:t>strategic </a:t>
            </a:r>
            <a:r>
              <a:rPr sz="1700" spc="40" dirty="0">
                <a:latin typeface="Trebuchet MS"/>
                <a:cs typeface="Trebuchet MS"/>
              </a:rPr>
              <a:t>analysis</a:t>
            </a:r>
            <a:endParaRPr sz="1700">
              <a:latin typeface="Trebuchet MS"/>
              <a:cs typeface="Trebuchet MS"/>
            </a:endParaRPr>
          </a:p>
          <a:p>
            <a:pPr marL="241300" indent="-228600">
              <a:lnSpc>
                <a:spcPct val="100000"/>
              </a:lnSpc>
              <a:spcBef>
                <a:spcPts val="1275"/>
              </a:spcBef>
              <a:buClr>
                <a:srgbClr val="10B6F4"/>
              </a:buClr>
              <a:buSzPct val="111764"/>
              <a:buFont typeface="Wingdings"/>
              <a:buChar char=""/>
              <a:tabLst>
                <a:tab pos="241300" algn="l"/>
              </a:tabLst>
            </a:pPr>
            <a:r>
              <a:rPr sz="1700" spc="50" dirty="0">
                <a:latin typeface="Trebuchet MS"/>
                <a:cs typeface="Trebuchet MS"/>
              </a:rPr>
              <a:t>Business</a:t>
            </a:r>
            <a:r>
              <a:rPr sz="1700" spc="-100" dirty="0">
                <a:latin typeface="Trebuchet MS"/>
                <a:cs typeface="Trebuchet MS"/>
              </a:rPr>
              <a:t> </a:t>
            </a:r>
            <a:r>
              <a:rPr sz="1700" spc="45" dirty="0">
                <a:latin typeface="Trebuchet MS"/>
                <a:cs typeface="Trebuchet MS"/>
              </a:rPr>
              <a:t>case</a:t>
            </a:r>
            <a:r>
              <a:rPr sz="1700" spc="-90" dirty="0">
                <a:latin typeface="Trebuchet MS"/>
                <a:cs typeface="Trebuchet MS"/>
              </a:rPr>
              <a:t> </a:t>
            </a:r>
            <a:r>
              <a:rPr sz="1700" spc="240" dirty="0">
                <a:latin typeface="Trebuchet MS"/>
                <a:cs typeface="Trebuchet MS"/>
              </a:rPr>
              <a:t>=</a:t>
            </a:r>
            <a:r>
              <a:rPr sz="1700" spc="-85" dirty="0">
                <a:latin typeface="Trebuchet MS"/>
                <a:cs typeface="Trebuchet MS"/>
              </a:rPr>
              <a:t> </a:t>
            </a:r>
            <a:r>
              <a:rPr sz="1700" spc="65" dirty="0">
                <a:latin typeface="Trebuchet MS"/>
                <a:cs typeface="Trebuchet MS"/>
              </a:rPr>
              <a:t>business</a:t>
            </a:r>
            <a:r>
              <a:rPr sz="1700" spc="-100" dirty="0">
                <a:latin typeface="Trebuchet MS"/>
                <a:cs typeface="Trebuchet MS"/>
              </a:rPr>
              <a:t> </a:t>
            </a:r>
            <a:r>
              <a:rPr sz="1700" spc="45" dirty="0">
                <a:latin typeface="Trebuchet MS"/>
                <a:cs typeface="Trebuchet MS"/>
              </a:rPr>
              <a:t>case</a:t>
            </a:r>
            <a:endParaRPr sz="1700">
              <a:latin typeface="Trebuchet MS"/>
              <a:cs typeface="Trebuchet MS"/>
            </a:endParaRPr>
          </a:p>
          <a:p>
            <a:pPr marL="241300" indent="-228600">
              <a:lnSpc>
                <a:spcPct val="100000"/>
              </a:lnSpc>
              <a:spcBef>
                <a:spcPts val="1150"/>
              </a:spcBef>
              <a:buClr>
                <a:srgbClr val="10B6F4"/>
              </a:buClr>
              <a:buSzPct val="111764"/>
              <a:buFont typeface="Wingdings"/>
              <a:buChar char=""/>
              <a:tabLst>
                <a:tab pos="241300" algn="l"/>
              </a:tabLst>
            </a:pPr>
            <a:r>
              <a:rPr sz="1700" spc="35" dirty="0">
                <a:latin typeface="Trebuchet MS"/>
                <a:cs typeface="Trebuchet MS"/>
              </a:rPr>
              <a:t>Kravhantering </a:t>
            </a:r>
            <a:r>
              <a:rPr sz="1700" spc="240" dirty="0">
                <a:latin typeface="Trebuchet MS"/>
                <a:cs typeface="Trebuchet MS"/>
              </a:rPr>
              <a:t>=</a:t>
            </a:r>
            <a:r>
              <a:rPr sz="1700" spc="-335" dirty="0">
                <a:latin typeface="Trebuchet MS"/>
                <a:cs typeface="Trebuchet MS"/>
              </a:rPr>
              <a:t> </a:t>
            </a:r>
            <a:r>
              <a:rPr sz="1700" spc="20" dirty="0">
                <a:latin typeface="Trebuchet MS"/>
                <a:cs typeface="Trebuchet MS"/>
              </a:rPr>
              <a:t>requirements </a:t>
            </a:r>
            <a:r>
              <a:rPr sz="1700" spc="30" dirty="0">
                <a:latin typeface="Trebuchet MS"/>
                <a:cs typeface="Trebuchet MS"/>
              </a:rPr>
              <a:t>management</a:t>
            </a:r>
            <a:endParaRPr sz="1700">
              <a:latin typeface="Trebuchet MS"/>
              <a:cs typeface="Trebuchet MS"/>
            </a:endParaRPr>
          </a:p>
          <a:p>
            <a:pPr marL="241300" indent="-228600">
              <a:lnSpc>
                <a:spcPct val="100000"/>
              </a:lnSpc>
              <a:spcBef>
                <a:spcPts val="1150"/>
              </a:spcBef>
              <a:buClr>
                <a:srgbClr val="10B6F4"/>
              </a:buClr>
              <a:buSzPct val="111764"/>
              <a:buFont typeface="Wingdings"/>
              <a:buChar char=""/>
              <a:tabLst>
                <a:tab pos="241300" algn="l"/>
              </a:tabLst>
            </a:pPr>
            <a:r>
              <a:rPr sz="1700" spc="45" dirty="0">
                <a:latin typeface="Trebuchet MS"/>
                <a:cs typeface="Trebuchet MS"/>
              </a:rPr>
              <a:t>Kravinsamling </a:t>
            </a:r>
            <a:r>
              <a:rPr sz="1700" spc="240" dirty="0">
                <a:latin typeface="Trebuchet MS"/>
                <a:cs typeface="Trebuchet MS"/>
              </a:rPr>
              <a:t>=</a:t>
            </a:r>
            <a:r>
              <a:rPr sz="1700" spc="-345" dirty="0">
                <a:latin typeface="Trebuchet MS"/>
                <a:cs typeface="Trebuchet MS"/>
              </a:rPr>
              <a:t> </a:t>
            </a:r>
            <a:r>
              <a:rPr sz="1700" spc="20" dirty="0">
                <a:latin typeface="Trebuchet MS"/>
                <a:cs typeface="Trebuchet MS"/>
              </a:rPr>
              <a:t>requirements </a:t>
            </a:r>
            <a:r>
              <a:rPr sz="1700" spc="50" dirty="0">
                <a:latin typeface="Trebuchet MS"/>
                <a:cs typeface="Trebuchet MS"/>
              </a:rPr>
              <a:t>gathering</a:t>
            </a:r>
            <a:endParaRPr sz="1700">
              <a:latin typeface="Trebuchet MS"/>
              <a:cs typeface="Trebuchet MS"/>
            </a:endParaRPr>
          </a:p>
          <a:p>
            <a:pPr marL="241300" indent="-228600">
              <a:lnSpc>
                <a:spcPct val="100000"/>
              </a:lnSpc>
              <a:spcBef>
                <a:spcPts val="1275"/>
              </a:spcBef>
              <a:buClr>
                <a:srgbClr val="10B6F4"/>
              </a:buClr>
              <a:buSzPct val="111764"/>
              <a:buFont typeface="Wingdings"/>
              <a:buChar char=""/>
              <a:tabLst>
                <a:tab pos="241300" algn="l"/>
              </a:tabLst>
            </a:pPr>
            <a:r>
              <a:rPr sz="1700" spc="35" dirty="0">
                <a:latin typeface="Trebuchet MS"/>
                <a:cs typeface="Trebuchet MS"/>
              </a:rPr>
              <a:t>Kravanalys </a:t>
            </a:r>
            <a:r>
              <a:rPr sz="1700" spc="240" dirty="0">
                <a:latin typeface="Trebuchet MS"/>
                <a:cs typeface="Trebuchet MS"/>
              </a:rPr>
              <a:t>=</a:t>
            </a:r>
            <a:r>
              <a:rPr sz="1700" spc="-340" dirty="0">
                <a:latin typeface="Trebuchet MS"/>
                <a:cs typeface="Trebuchet MS"/>
              </a:rPr>
              <a:t> </a:t>
            </a:r>
            <a:r>
              <a:rPr sz="1700" spc="20" dirty="0">
                <a:latin typeface="Trebuchet MS"/>
                <a:cs typeface="Trebuchet MS"/>
              </a:rPr>
              <a:t>requirements </a:t>
            </a:r>
            <a:r>
              <a:rPr sz="1700" spc="40" dirty="0">
                <a:latin typeface="Trebuchet MS"/>
                <a:cs typeface="Trebuchet MS"/>
              </a:rPr>
              <a:t>analysis</a:t>
            </a:r>
            <a:endParaRPr sz="1700">
              <a:latin typeface="Trebuchet MS"/>
              <a:cs typeface="Trebuchet MS"/>
            </a:endParaRPr>
          </a:p>
          <a:p>
            <a:pPr marL="241300" indent="-228600">
              <a:lnSpc>
                <a:spcPct val="100000"/>
              </a:lnSpc>
              <a:spcBef>
                <a:spcPts val="1150"/>
              </a:spcBef>
              <a:buClr>
                <a:srgbClr val="10B6F4"/>
              </a:buClr>
              <a:buSzPct val="111764"/>
              <a:buFont typeface="Wingdings"/>
              <a:buChar char=""/>
              <a:tabLst>
                <a:tab pos="241300" algn="l"/>
              </a:tabLst>
            </a:pPr>
            <a:r>
              <a:rPr sz="1700" spc="20" dirty="0">
                <a:latin typeface="Trebuchet MS"/>
                <a:cs typeface="Trebuchet MS"/>
              </a:rPr>
              <a:t>Kravdokumentation </a:t>
            </a:r>
            <a:r>
              <a:rPr sz="1700" spc="240" dirty="0">
                <a:latin typeface="Trebuchet MS"/>
                <a:cs typeface="Trebuchet MS"/>
              </a:rPr>
              <a:t>=</a:t>
            </a:r>
            <a:r>
              <a:rPr sz="1700" spc="-320" dirty="0">
                <a:latin typeface="Trebuchet MS"/>
                <a:cs typeface="Trebuchet MS"/>
              </a:rPr>
              <a:t> </a:t>
            </a:r>
            <a:r>
              <a:rPr sz="1700" spc="20" dirty="0">
                <a:latin typeface="Trebuchet MS"/>
                <a:cs typeface="Trebuchet MS"/>
              </a:rPr>
              <a:t>requirements </a:t>
            </a:r>
            <a:r>
              <a:rPr sz="1700" spc="15" dirty="0">
                <a:latin typeface="Trebuchet MS"/>
                <a:cs typeface="Trebuchet MS"/>
              </a:rPr>
              <a:t>documentation</a:t>
            </a:r>
            <a:endParaRPr sz="1700">
              <a:latin typeface="Trebuchet MS"/>
              <a:cs typeface="Trebuchet MS"/>
            </a:endParaRPr>
          </a:p>
          <a:p>
            <a:pPr marL="241300" indent="-228600">
              <a:lnSpc>
                <a:spcPct val="100000"/>
              </a:lnSpc>
              <a:spcBef>
                <a:spcPts val="1275"/>
              </a:spcBef>
              <a:buClr>
                <a:srgbClr val="10B6F4"/>
              </a:buClr>
              <a:buSzPct val="111764"/>
              <a:buFont typeface="Wingdings"/>
              <a:buChar char=""/>
              <a:tabLst>
                <a:tab pos="241300" algn="l"/>
              </a:tabLst>
            </a:pPr>
            <a:r>
              <a:rPr sz="1700" spc="35" dirty="0">
                <a:latin typeface="Trebuchet MS"/>
                <a:cs typeface="Trebuchet MS"/>
              </a:rPr>
              <a:t>Affärslösningar </a:t>
            </a:r>
            <a:r>
              <a:rPr sz="1700" spc="240" dirty="0">
                <a:latin typeface="Trebuchet MS"/>
                <a:cs typeface="Trebuchet MS"/>
              </a:rPr>
              <a:t>=</a:t>
            </a:r>
            <a:r>
              <a:rPr sz="1700" spc="-370" dirty="0">
                <a:latin typeface="Trebuchet MS"/>
                <a:cs typeface="Trebuchet MS"/>
              </a:rPr>
              <a:t> </a:t>
            </a:r>
            <a:r>
              <a:rPr sz="1700" spc="65" dirty="0">
                <a:latin typeface="Trebuchet MS"/>
                <a:cs typeface="Trebuchet MS"/>
              </a:rPr>
              <a:t>business </a:t>
            </a:r>
            <a:r>
              <a:rPr sz="1700" spc="20" dirty="0">
                <a:latin typeface="Trebuchet MS"/>
                <a:cs typeface="Trebuchet MS"/>
              </a:rPr>
              <a:t>solutions</a:t>
            </a:r>
            <a:endParaRPr sz="1700">
              <a:latin typeface="Trebuchet MS"/>
              <a:cs typeface="Trebuchet MS"/>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10B6F4"/>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10B6F4"/>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10B6F4"/>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10B6F4"/>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10B6F4"/>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10B6F4"/>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10B6F4"/>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10B6F4"/>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10B6F4"/>
              </a:solidFill>
            </a:ln>
          </p:spPr>
          <p:txBody>
            <a:bodyPr wrap="square" lIns="0" tIns="0" rIns="0" bIns="0" rtlCol="0"/>
            <a:lstStyle/>
            <a:p>
              <a:endParaRPr/>
            </a:p>
          </p:txBody>
        </p:sp>
      </p:grpSp>
      <p:sp>
        <p:nvSpPr>
          <p:cNvPr id="19" name="object 19"/>
          <p:cNvSpPr txBox="1"/>
          <p:nvPr/>
        </p:nvSpPr>
        <p:spPr>
          <a:xfrm>
            <a:off x="1104530" y="1529588"/>
            <a:ext cx="2241550" cy="848360"/>
          </a:xfrm>
          <a:prstGeom prst="rect">
            <a:avLst/>
          </a:prstGeom>
        </p:spPr>
        <p:txBody>
          <a:bodyPr vert="horz" wrap="square" lIns="0" tIns="12700" rIns="0" bIns="0" rtlCol="0">
            <a:spAutoFit/>
          </a:bodyPr>
          <a:lstStyle/>
          <a:p>
            <a:pPr marL="12700">
              <a:lnSpc>
                <a:spcPct val="100000"/>
              </a:lnSpc>
              <a:spcBef>
                <a:spcPts val="100"/>
              </a:spcBef>
            </a:pPr>
            <a:r>
              <a:rPr sz="5400" spc="-330" dirty="0">
                <a:solidFill>
                  <a:srgbClr val="10B6F4"/>
                </a:solidFill>
                <a:latin typeface="Trebuchet MS"/>
                <a:cs typeface="Trebuchet MS"/>
              </a:rPr>
              <a:t>Business</a:t>
            </a:r>
            <a:endParaRPr sz="5400">
              <a:latin typeface="Trebuchet MS"/>
              <a:cs typeface="Trebuchet MS"/>
            </a:endParaRPr>
          </a:p>
        </p:txBody>
      </p:sp>
      <p:sp>
        <p:nvSpPr>
          <p:cNvPr id="20" name="object 20"/>
          <p:cNvSpPr txBox="1"/>
          <p:nvPr/>
        </p:nvSpPr>
        <p:spPr>
          <a:xfrm>
            <a:off x="1104530" y="2227579"/>
            <a:ext cx="2005330" cy="848360"/>
          </a:xfrm>
          <a:prstGeom prst="rect">
            <a:avLst/>
          </a:prstGeom>
        </p:spPr>
        <p:txBody>
          <a:bodyPr vert="horz" wrap="square" lIns="0" tIns="12700" rIns="0" bIns="0" rtlCol="0">
            <a:spAutoFit/>
          </a:bodyPr>
          <a:lstStyle/>
          <a:p>
            <a:pPr marL="12700">
              <a:lnSpc>
                <a:spcPct val="100000"/>
              </a:lnSpc>
              <a:spcBef>
                <a:spcPts val="100"/>
              </a:spcBef>
            </a:pPr>
            <a:r>
              <a:rPr sz="5400" spc="-409" dirty="0">
                <a:solidFill>
                  <a:srgbClr val="10B6F4"/>
                </a:solidFill>
                <a:latin typeface="Trebuchet MS"/>
                <a:cs typeface="Trebuchet MS"/>
              </a:rPr>
              <a:t>analysis</a:t>
            </a:r>
            <a:endParaRPr sz="5400">
              <a:latin typeface="Trebuchet MS"/>
              <a:cs typeface="Trebuchet MS"/>
            </a:endParaRPr>
          </a:p>
        </p:txBody>
      </p:sp>
      <p:sp>
        <p:nvSpPr>
          <p:cNvPr id="21" name="object 21"/>
          <p:cNvSpPr txBox="1"/>
          <p:nvPr/>
        </p:nvSpPr>
        <p:spPr>
          <a:xfrm>
            <a:off x="5318505" y="1466088"/>
            <a:ext cx="5782310" cy="3167380"/>
          </a:xfrm>
          <a:prstGeom prst="rect">
            <a:avLst/>
          </a:prstGeom>
        </p:spPr>
        <p:txBody>
          <a:bodyPr vert="horz" wrap="square" lIns="0" tIns="18415" rIns="0" bIns="0" rtlCol="0">
            <a:spAutoFit/>
          </a:bodyPr>
          <a:lstStyle/>
          <a:p>
            <a:pPr marL="241300" marR="61594" indent="-228600">
              <a:lnSpc>
                <a:spcPct val="120000"/>
              </a:lnSpc>
              <a:spcBef>
                <a:spcPts val="145"/>
              </a:spcBef>
              <a:buClr>
                <a:srgbClr val="10B6F4"/>
              </a:buClr>
              <a:buSzPct val="111764"/>
              <a:buFont typeface="Wingdings"/>
              <a:buChar char=""/>
              <a:tabLst>
                <a:tab pos="241300" algn="l"/>
              </a:tabLst>
            </a:pPr>
            <a:r>
              <a:rPr sz="1700" spc="-30" dirty="0">
                <a:latin typeface="Trebuchet MS"/>
                <a:cs typeface="Trebuchet MS"/>
              </a:rPr>
              <a:t>To</a:t>
            </a:r>
            <a:r>
              <a:rPr sz="1700" spc="-90" dirty="0">
                <a:latin typeface="Trebuchet MS"/>
                <a:cs typeface="Trebuchet MS"/>
              </a:rPr>
              <a:t> </a:t>
            </a:r>
            <a:r>
              <a:rPr sz="1700" spc="40" dirty="0">
                <a:latin typeface="Trebuchet MS"/>
                <a:cs typeface="Trebuchet MS"/>
              </a:rPr>
              <a:t>enable</a:t>
            </a:r>
            <a:r>
              <a:rPr sz="1700" spc="-85" dirty="0">
                <a:latin typeface="Trebuchet MS"/>
                <a:cs typeface="Trebuchet MS"/>
              </a:rPr>
              <a:t> </a:t>
            </a:r>
            <a:r>
              <a:rPr sz="1700" b="1" spc="75" dirty="0">
                <a:latin typeface="Trebuchet MS"/>
                <a:cs typeface="Trebuchet MS"/>
              </a:rPr>
              <a:t>change</a:t>
            </a:r>
            <a:r>
              <a:rPr sz="1700" b="1" spc="-85" dirty="0">
                <a:latin typeface="Trebuchet MS"/>
                <a:cs typeface="Trebuchet MS"/>
              </a:rPr>
              <a:t> </a:t>
            </a:r>
            <a:r>
              <a:rPr sz="1700" spc="25" dirty="0">
                <a:latin typeface="Trebuchet MS"/>
                <a:cs typeface="Trebuchet MS"/>
              </a:rPr>
              <a:t>in</a:t>
            </a:r>
            <a:r>
              <a:rPr sz="1700" spc="-85" dirty="0">
                <a:latin typeface="Trebuchet MS"/>
                <a:cs typeface="Trebuchet MS"/>
              </a:rPr>
              <a:t> </a:t>
            </a:r>
            <a:r>
              <a:rPr sz="1700" spc="20" dirty="0">
                <a:latin typeface="Trebuchet MS"/>
                <a:cs typeface="Trebuchet MS"/>
              </a:rPr>
              <a:t>an</a:t>
            </a:r>
            <a:r>
              <a:rPr sz="1700" spc="-85" dirty="0">
                <a:latin typeface="Trebuchet MS"/>
                <a:cs typeface="Trebuchet MS"/>
              </a:rPr>
              <a:t> </a:t>
            </a:r>
            <a:r>
              <a:rPr sz="1700" spc="25" dirty="0">
                <a:latin typeface="Trebuchet MS"/>
                <a:cs typeface="Trebuchet MS"/>
              </a:rPr>
              <a:t>organisation</a:t>
            </a:r>
            <a:r>
              <a:rPr sz="1700" spc="-85" dirty="0">
                <a:latin typeface="Trebuchet MS"/>
                <a:cs typeface="Trebuchet MS"/>
              </a:rPr>
              <a:t> </a:t>
            </a:r>
            <a:r>
              <a:rPr sz="1700" spc="95" dirty="0">
                <a:latin typeface="Trebuchet MS"/>
                <a:cs typeface="Trebuchet MS"/>
              </a:rPr>
              <a:t>by</a:t>
            </a:r>
            <a:r>
              <a:rPr sz="1700" spc="-85" dirty="0">
                <a:latin typeface="Trebuchet MS"/>
                <a:cs typeface="Trebuchet MS"/>
              </a:rPr>
              <a:t> </a:t>
            </a:r>
            <a:r>
              <a:rPr sz="1700" spc="45" dirty="0">
                <a:latin typeface="Trebuchet MS"/>
                <a:cs typeface="Trebuchet MS"/>
              </a:rPr>
              <a:t>defining</a:t>
            </a:r>
            <a:r>
              <a:rPr sz="1700" spc="-85" dirty="0">
                <a:latin typeface="Trebuchet MS"/>
                <a:cs typeface="Trebuchet MS"/>
              </a:rPr>
              <a:t> </a:t>
            </a:r>
            <a:r>
              <a:rPr sz="1700" spc="65" dirty="0">
                <a:latin typeface="Trebuchet MS"/>
                <a:cs typeface="Trebuchet MS"/>
              </a:rPr>
              <a:t>needs  </a:t>
            </a:r>
            <a:r>
              <a:rPr sz="1700" spc="55" dirty="0">
                <a:latin typeface="Trebuchet MS"/>
                <a:cs typeface="Trebuchet MS"/>
              </a:rPr>
              <a:t>and recommending </a:t>
            </a:r>
            <a:r>
              <a:rPr sz="1700" spc="20" dirty="0">
                <a:latin typeface="Trebuchet MS"/>
                <a:cs typeface="Trebuchet MS"/>
              </a:rPr>
              <a:t>solutions </a:t>
            </a:r>
            <a:r>
              <a:rPr sz="1700" spc="-70" dirty="0">
                <a:latin typeface="Trebuchet MS"/>
                <a:cs typeface="Trebuchet MS"/>
              </a:rPr>
              <a:t>that </a:t>
            </a:r>
            <a:r>
              <a:rPr sz="1700" spc="10" dirty="0">
                <a:latin typeface="Trebuchet MS"/>
                <a:cs typeface="Trebuchet MS"/>
              </a:rPr>
              <a:t>will </a:t>
            </a:r>
            <a:r>
              <a:rPr sz="1700" spc="35" dirty="0">
                <a:latin typeface="Trebuchet MS"/>
                <a:cs typeface="Trebuchet MS"/>
              </a:rPr>
              <a:t>deliver </a:t>
            </a:r>
            <a:r>
              <a:rPr sz="1700" spc="25" dirty="0">
                <a:latin typeface="Trebuchet MS"/>
                <a:cs typeface="Trebuchet MS"/>
              </a:rPr>
              <a:t>value </a:t>
            </a:r>
            <a:r>
              <a:rPr sz="1700" spc="-55" dirty="0">
                <a:latin typeface="Trebuchet MS"/>
                <a:cs typeface="Trebuchet MS"/>
              </a:rPr>
              <a:t>to  </a:t>
            </a:r>
            <a:r>
              <a:rPr sz="1700" spc="35" dirty="0">
                <a:latin typeface="Trebuchet MS"/>
                <a:cs typeface="Trebuchet MS"/>
              </a:rPr>
              <a:t>stakeholders</a:t>
            </a:r>
            <a:endParaRPr sz="1700">
              <a:latin typeface="Trebuchet MS"/>
              <a:cs typeface="Trebuchet MS"/>
            </a:endParaRPr>
          </a:p>
          <a:p>
            <a:pPr marL="241300" indent="-228600">
              <a:lnSpc>
                <a:spcPct val="100000"/>
              </a:lnSpc>
              <a:spcBef>
                <a:spcPts val="1465"/>
              </a:spcBef>
              <a:buClr>
                <a:srgbClr val="10B6F4"/>
              </a:buClr>
              <a:buSzPct val="111764"/>
              <a:buFont typeface="Wingdings"/>
              <a:buChar char=""/>
              <a:tabLst>
                <a:tab pos="241300" algn="l"/>
              </a:tabLst>
            </a:pPr>
            <a:r>
              <a:rPr sz="1700" spc="55" dirty="0">
                <a:latin typeface="Trebuchet MS"/>
                <a:cs typeface="Trebuchet MS"/>
              </a:rPr>
              <a:t>Defining</a:t>
            </a:r>
            <a:r>
              <a:rPr sz="1700" spc="-95" dirty="0">
                <a:latin typeface="Trebuchet MS"/>
                <a:cs typeface="Trebuchet MS"/>
              </a:rPr>
              <a:t> </a:t>
            </a:r>
            <a:r>
              <a:rPr sz="1700" spc="65" dirty="0">
                <a:latin typeface="Trebuchet MS"/>
                <a:cs typeface="Trebuchet MS"/>
              </a:rPr>
              <a:t>business</a:t>
            </a:r>
            <a:r>
              <a:rPr sz="1700" spc="-95" dirty="0">
                <a:latin typeface="Trebuchet MS"/>
                <a:cs typeface="Trebuchet MS"/>
              </a:rPr>
              <a:t> </a:t>
            </a:r>
            <a:r>
              <a:rPr sz="1700" spc="65" dirty="0">
                <a:latin typeface="Trebuchet MS"/>
                <a:cs typeface="Trebuchet MS"/>
              </a:rPr>
              <a:t>needs</a:t>
            </a:r>
            <a:r>
              <a:rPr sz="1700" spc="-95" dirty="0">
                <a:latin typeface="Trebuchet MS"/>
                <a:cs typeface="Trebuchet MS"/>
              </a:rPr>
              <a:t> </a:t>
            </a:r>
            <a:r>
              <a:rPr sz="1700" spc="55" dirty="0">
                <a:latin typeface="Trebuchet MS"/>
                <a:cs typeface="Trebuchet MS"/>
              </a:rPr>
              <a:t>and</a:t>
            </a:r>
            <a:r>
              <a:rPr sz="1700" spc="-90" dirty="0">
                <a:latin typeface="Trebuchet MS"/>
                <a:cs typeface="Trebuchet MS"/>
              </a:rPr>
              <a:t> </a:t>
            </a:r>
            <a:r>
              <a:rPr sz="1700" spc="55" dirty="0">
                <a:latin typeface="Trebuchet MS"/>
                <a:cs typeface="Trebuchet MS"/>
              </a:rPr>
              <a:t>problems</a:t>
            </a:r>
            <a:endParaRPr sz="1700">
              <a:latin typeface="Trebuchet MS"/>
              <a:cs typeface="Trebuchet MS"/>
            </a:endParaRPr>
          </a:p>
          <a:p>
            <a:pPr marL="241300" indent="-228600">
              <a:lnSpc>
                <a:spcPct val="100000"/>
              </a:lnSpc>
              <a:spcBef>
                <a:spcPts val="1345"/>
              </a:spcBef>
              <a:buClr>
                <a:srgbClr val="10B6F4"/>
              </a:buClr>
              <a:buSzPct val="111764"/>
              <a:buFont typeface="Wingdings"/>
              <a:buChar char=""/>
              <a:tabLst>
                <a:tab pos="241300" algn="l"/>
              </a:tabLst>
            </a:pPr>
            <a:r>
              <a:rPr sz="1700" spc="50" dirty="0">
                <a:latin typeface="Trebuchet MS"/>
                <a:cs typeface="Trebuchet MS"/>
              </a:rPr>
              <a:t>Providing</a:t>
            </a:r>
            <a:r>
              <a:rPr sz="1700" spc="-95" dirty="0">
                <a:latin typeface="Trebuchet MS"/>
                <a:cs typeface="Trebuchet MS"/>
              </a:rPr>
              <a:t> </a:t>
            </a:r>
            <a:r>
              <a:rPr sz="1700" spc="5" dirty="0">
                <a:latin typeface="Trebuchet MS"/>
                <a:cs typeface="Trebuchet MS"/>
              </a:rPr>
              <a:t>a</a:t>
            </a:r>
            <a:r>
              <a:rPr sz="1700" spc="-90" dirty="0">
                <a:latin typeface="Trebuchet MS"/>
                <a:cs typeface="Trebuchet MS"/>
              </a:rPr>
              <a:t> </a:t>
            </a:r>
            <a:r>
              <a:rPr sz="1700" spc="15" dirty="0">
                <a:latin typeface="Trebuchet MS"/>
                <a:cs typeface="Trebuchet MS"/>
              </a:rPr>
              <a:t>solution</a:t>
            </a:r>
            <a:r>
              <a:rPr sz="1700" spc="-90" dirty="0">
                <a:latin typeface="Trebuchet MS"/>
                <a:cs typeface="Trebuchet MS"/>
              </a:rPr>
              <a:t> </a:t>
            </a:r>
            <a:r>
              <a:rPr sz="1700" spc="-55" dirty="0">
                <a:latin typeface="Trebuchet MS"/>
                <a:cs typeface="Trebuchet MS"/>
              </a:rPr>
              <a:t>to</a:t>
            </a:r>
            <a:r>
              <a:rPr sz="1700" spc="-90" dirty="0">
                <a:latin typeface="Trebuchet MS"/>
                <a:cs typeface="Trebuchet MS"/>
              </a:rPr>
              <a:t> </a:t>
            </a:r>
            <a:r>
              <a:rPr sz="1700" spc="-25" dirty="0">
                <a:latin typeface="Trebuchet MS"/>
                <a:cs typeface="Trebuchet MS"/>
              </a:rPr>
              <a:t>the</a:t>
            </a:r>
            <a:r>
              <a:rPr sz="1700" spc="-90" dirty="0">
                <a:latin typeface="Trebuchet MS"/>
                <a:cs typeface="Trebuchet MS"/>
              </a:rPr>
              <a:t> </a:t>
            </a:r>
            <a:r>
              <a:rPr sz="1700" spc="50" dirty="0">
                <a:latin typeface="Trebuchet MS"/>
                <a:cs typeface="Trebuchet MS"/>
              </a:rPr>
              <a:t>problem</a:t>
            </a:r>
            <a:endParaRPr sz="1700">
              <a:latin typeface="Trebuchet MS"/>
              <a:cs typeface="Trebuchet MS"/>
            </a:endParaRPr>
          </a:p>
          <a:p>
            <a:pPr marL="241300" indent="-228600">
              <a:lnSpc>
                <a:spcPct val="100000"/>
              </a:lnSpc>
              <a:spcBef>
                <a:spcPts val="1465"/>
              </a:spcBef>
              <a:buClr>
                <a:srgbClr val="10B6F4"/>
              </a:buClr>
              <a:buSzPct val="111764"/>
              <a:buFont typeface="Wingdings"/>
              <a:buChar char=""/>
              <a:tabLst>
                <a:tab pos="241300" algn="l"/>
              </a:tabLst>
            </a:pPr>
            <a:r>
              <a:rPr sz="1700" spc="-15" dirty="0">
                <a:latin typeface="Trebuchet MS"/>
                <a:cs typeface="Trebuchet MS"/>
              </a:rPr>
              <a:t>Starts</a:t>
            </a:r>
            <a:r>
              <a:rPr sz="1700" spc="-100" dirty="0">
                <a:latin typeface="Trebuchet MS"/>
                <a:cs typeface="Trebuchet MS"/>
              </a:rPr>
              <a:t> </a:t>
            </a:r>
            <a:r>
              <a:rPr sz="1700" spc="30" dirty="0">
                <a:latin typeface="Trebuchet MS"/>
                <a:cs typeface="Trebuchet MS"/>
              </a:rPr>
              <a:t>usually</a:t>
            </a:r>
            <a:r>
              <a:rPr sz="1700" spc="-85" dirty="0">
                <a:latin typeface="Trebuchet MS"/>
                <a:cs typeface="Trebuchet MS"/>
              </a:rPr>
              <a:t> </a:t>
            </a:r>
            <a:r>
              <a:rPr sz="1700" spc="-20" dirty="0">
                <a:latin typeface="Trebuchet MS"/>
                <a:cs typeface="Trebuchet MS"/>
              </a:rPr>
              <a:t>with</a:t>
            </a:r>
            <a:r>
              <a:rPr sz="1700" spc="-90" dirty="0">
                <a:latin typeface="Trebuchet MS"/>
                <a:cs typeface="Trebuchet MS"/>
              </a:rPr>
              <a:t> </a:t>
            </a:r>
            <a:r>
              <a:rPr sz="1700" spc="5" dirty="0">
                <a:latin typeface="Trebuchet MS"/>
                <a:cs typeface="Trebuchet MS"/>
              </a:rPr>
              <a:t>a</a:t>
            </a:r>
            <a:r>
              <a:rPr sz="1700" spc="-90" dirty="0">
                <a:latin typeface="Trebuchet MS"/>
                <a:cs typeface="Trebuchet MS"/>
              </a:rPr>
              <a:t> </a:t>
            </a:r>
            <a:r>
              <a:rPr sz="1700" spc="-10" dirty="0">
                <a:latin typeface="Trebuchet MS"/>
                <a:cs typeface="Trebuchet MS"/>
              </a:rPr>
              <a:t>situation</a:t>
            </a:r>
            <a:r>
              <a:rPr sz="1700" spc="-90" dirty="0">
                <a:latin typeface="Trebuchet MS"/>
                <a:cs typeface="Trebuchet MS"/>
              </a:rPr>
              <a:t> </a:t>
            </a:r>
            <a:r>
              <a:rPr sz="1700" spc="40" dirty="0">
                <a:latin typeface="Trebuchet MS"/>
                <a:cs typeface="Trebuchet MS"/>
              </a:rPr>
              <a:t>analysis</a:t>
            </a:r>
            <a:endParaRPr sz="1700">
              <a:latin typeface="Trebuchet MS"/>
              <a:cs typeface="Trebuchet MS"/>
            </a:endParaRPr>
          </a:p>
          <a:p>
            <a:pPr marL="241300" indent="-228600">
              <a:lnSpc>
                <a:spcPct val="100000"/>
              </a:lnSpc>
              <a:spcBef>
                <a:spcPts val="1365"/>
              </a:spcBef>
              <a:buClr>
                <a:srgbClr val="10B6F4"/>
              </a:buClr>
              <a:buSzPct val="111764"/>
              <a:buFont typeface="Wingdings"/>
              <a:buChar char=""/>
              <a:tabLst>
                <a:tab pos="241300" algn="l"/>
              </a:tabLst>
            </a:pPr>
            <a:r>
              <a:rPr sz="1700" spc="180" dirty="0">
                <a:latin typeface="Trebuchet MS"/>
                <a:cs typeface="Trebuchet MS"/>
              </a:rPr>
              <a:t>A</a:t>
            </a:r>
            <a:r>
              <a:rPr sz="1700" spc="-100" dirty="0">
                <a:latin typeface="Trebuchet MS"/>
                <a:cs typeface="Trebuchet MS"/>
              </a:rPr>
              <a:t> </a:t>
            </a:r>
            <a:r>
              <a:rPr sz="1700" spc="55" dirty="0">
                <a:latin typeface="Trebuchet MS"/>
                <a:cs typeface="Trebuchet MS"/>
              </a:rPr>
              <a:t>common</a:t>
            </a:r>
            <a:r>
              <a:rPr sz="1700" spc="-95" dirty="0">
                <a:latin typeface="Trebuchet MS"/>
                <a:cs typeface="Trebuchet MS"/>
              </a:rPr>
              <a:t> </a:t>
            </a:r>
            <a:r>
              <a:rPr sz="1700" spc="70" dirty="0">
                <a:latin typeface="Trebuchet MS"/>
                <a:cs typeface="Trebuchet MS"/>
              </a:rPr>
              <a:t>used</a:t>
            </a:r>
            <a:r>
              <a:rPr sz="1700" spc="-95" dirty="0">
                <a:latin typeface="Trebuchet MS"/>
                <a:cs typeface="Trebuchet MS"/>
              </a:rPr>
              <a:t> </a:t>
            </a:r>
            <a:r>
              <a:rPr sz="1700" spc="-10" dirty="0">
                <a:latin typeface="Trebuchet MS"/>
                <a:cs typeface="Trebuchet MS"/>
              </a:rPr>
              <a:t>situation</a:t>
            </a:r>
            <a:r>
              <a:rPr sz="1700" spc="-95" dirty="0">
                <a:latin typeface="Trebuchet MS"/>
                <a:cs typeface="Trebuchet MS"/>
              </a:rPr>
              <a:t> </a:t>
            </a:r>
            <a:r>
              <a:rPr sz="1700" spc="40" dirty="0">
                <a:latin typeface="Trebuchet MS"/>
                <a:cs typeface="Trebuchet MS"/>
              </a:rPr>
              <a:t>analysis</a:t>
            </a:r>
            <a:r>
              <a:rPr sz="1700" spc="-100" dirty="0">
                <a:latin typeface="Trebuchet MS"/>
                <a:cs typeface="Trebuchet MS"/>
              </a:rPr>
              <a:t> </a:t>
            </a:r>
            <a:r>
              <a:rPr sz="1700" spc="50" dirty="0">
                <a:latin typeface="Trebuchet MS"/>
                <a:cs typeface="Trebuchet MS"/>
              </a:rPr>
              <a:t>is</a:t>
            </a:r>
            <a:r>
              <a:rPr sz="1700" spc="-100" dirty="0">
                <a:latin typeface="Trebuchet MS"/>
                <a:cs typeface="Trebuchet MS"/>
              </a:rPr>
              <a:t> </a:t>
            </a:r>
            <a:r>
              <a:rPr sz="1700" spc="-25" dirty="0">
                <a:latin typeface="Trebuchet MS"/>
                <a:cs typeface="Trebuchet MS"/>
              </a:rPr>
              <a:t>the</a:t>
            </a:r>
            <a:r>
              <a:rPr sz="1700" spc="-100" dirty="0">
                <a:latin typeface="Trebuchet MS"/>
                <a:cs typeface="Trebuchet MS"/>
              </a:rPr>
              <a:t> </a:t>
            </a:r>
            <a:r>
              <a:rPr sz="1700" spc="110" dirty="0">
                <a:latin typeface="Trebuchet MS"/>
                <a:cs typeface="Trebuchet MS"/>
              </a:rPr>
              <a:t>SWOT</a:t>
            </a:r>
            <a:r>
              <a:rPr sz="1700" spc="-95" dirty="0">
                <a:latin typeface="Trebuchet MS"/>
                <a:cs typeface="Trebuchet MS"/>
              </a:rPr>
              <a:t> </a:t>
            </a:r>
            <a:r>
              <a:rPr sz="1700" spc="40" dirty="0">
                <a:latin typeface="Trebuchet MS"/>
                <a:cs typeface="Trebuchet MS"/>
              </a:rPr>
              <a:t>analysis</a:t>
            </a:r>
            <a:endParaRPr sz="1700">
              <a:latin typeface="Trebuchet MS"/>
              <a:cs typeface="Trebuchet MS"/>
            </a:endParaRPr>
          </a:p>
          <a:p>
            <a:pPr marL="241300" indent="-228600">
              <a:lnSpc>
                <a:spcPct val="100000"/>
              </a:lnSpc>
              <a:spcBef>
                <a:spcPts val="1465"/>
              </a:spcBef>
              <a:buClr>
                <a:srgbClr val="10B6F4"/>
              </a:buClr>
              <a:buSzPct val="111764"/>
              <a:buFont typeface="Wingdings"/>
              <a:buChar char=""/>
              <a:tabLst>
                <a:tab pos="241300" algn="l"/>
              </a:tabLst>
            </a:pPr>
            <a:r>
              <a:rPr sz="1700" spc="95" dirty="0">
                <a:latin typeface="Trebuchet MS"/>
                <a:cs typeface="Trebuchet MS"/>
              </a:rPr>
              <a:t>During</a:t>
            </a:r>
            <a:r>
              <a:rPr sz="1700" spc="-95" dirty="0">
                <a:latin typeface="Trebuchet MS"/>
                <a:cs typeface="Trebuchet MS"/>
              </a:rPr>
              <a:t> </a:t>
            </a:r>
            <a:r>
              <a:rPr sz="1700" spc="5" dirty="0">
                <a:latin typeface="Trebuchet MS"/>
                <a:cs typeface="Trebuchet MS"/>
              </a:rPr>
              <a:t>a</a:t>
            </a:r>
            <a:r>
              <a:rPr sz="1700" spc="-90" dirty="0">
                <a:latin typeface="Trebuchet MS"/>
                <a:cs typeface="Trebuchet MS"/>
              </a:rPr>
              <a:t> </a:t>
            </a:r>
            <a:r>
              <a:rPr sz="1700" spc="65" dirty="0">
                <a:latin typeface="Trebuchet MS"/>
                <a:cs typeface="Trebuchet MS"/>
              </a:rPr>
              <a:t>business</a:t>
            </a:r>
            <a:r>
              <a:rPr sz="1700" spc="-95" dirty="0">
                <a:latin typeface="Trebuchet MS"/>
                <a:cs typeface="Trebuchet MS"/>
              </a:rPr>
              <a:t> </a:t>
            </a:r>
            <a:r>
              <a:rPr sz="1700" spc="40" dirty="0">
                <a:latin typeface="Trebuchet MS"/>
                <a:cs typeface="Trebuchet MS"/>
              </a:rPr>
              <a:t>analysis</a:t>
            </a:r>
            <a:r>
              <a:rPr sz="1700" spc="-100" dirty="0">
                <a:latin typeface="Trebuchet MS"/>
                <a:cs typeface="Trebuchet MS"/>
              </a:rPr>
              <a:t> </a:t>
            </a:r>
            <a:r>
              <a:rPr sz="1700" spc="-25" dirty="0">
                <a:latin typeface="Trebuchet MS"/>
                <a:cs typeface="Trebuchet MS"/>
              </a:rPr>
              <a:t>the</a:t>
            </a:r>
            <a:r>
              <a:rPr sz="1700" spc="-90" dirty="0">
                <a:latin typeface="Trebuchet MS"/>
                <a:cs typeface="Trebuchet MS"/>
              </a:rPr>
              <a:t> </a:t>
            </a:r>
            <a:r>
              <a:rPr sz="1700" spc="25" dirty="0">
                <a:latin typeface="Trebuchet MS"/>
                <a:cs typeface="Trebuchet MS"/>
              </a:rPr>
              <a:t>following</a:t>
            </a:r>
            <a:r>
              <a:rPr sz="1700" spc="-90" dirty="0">
                <a:latin typeface="Trebuchet MS"/>
                <a:cs typeface="Trebuchet MS"/>
              </a:rPr>
              <a:t> </a:t>
            </a:r>
            <a:r>
              <a:rPr sz="1700" dirty="0">
                <a:latin typeface="Trebuchet MS"/>
                <a:cs typeface="Trebuchet MS"/>
              </a:rPr>
              <a:t>are</a:t>
            </a:r>
            <a:r>
              <a:rPr sz="1700" spc="-95" dirty="0">
                <a:latin typeface="Trebuchet MS"/>
                <a:cs typeface="Trebuchet MS"/>
              </a:rPr>
              <a:t> </a:t>
            </a:r>
            <a:r>
              <a:rPr sz="1700" spc="-30" dirty="0">
                <a:latin typeface="Trebuchet MS"/>
                <a:cs typeface="Trebuchet MS"/>
              </a:rPr>
              <a:t>often</a:t>
            </a:r>
            <a:r>
              <a:rPr sz="1700" spc="-90" dirty="0">
                <a:latin typeface="Trebuchet MS"/>
                <a:cs typeface="Trebuchet MS"/>
              </a:rPr>
              <a:t> </a:t>
            </a:r>
            <a:r>
              <a:rPr sz="1700" spc="30" dirty="0">
                <a:latin typeface="Trebuchet MS"/>
                <a:cs typeface="Trebuchet MS"/>
              </a:rPr>
              <a:t>found</a:t>
            </a:r>
            <a:endParaRPr sz="1700">
              <a:latin typeface="Trebuchet MS"/>
              <a:cs typeface="Trebuchet MS"/>
            </a:endParaRPr>
          </a:p>
        </p:txBody>
      </p:sp>
      <p:sp>
        <p:nvSpPr>
          <p:cNvPr id="22" name="object 22"/>
          <p:cNvSpPr txBox="1"/>
          <p:nvPr/>
        </p:nvSpPr>
        <p:spPr>
          <a:xfrm>
            <a:off x="5318505" y="4629537"/>
            <a:ext cx="4323715" cy="1311275"/>
          </a:xfrm>
          <a:prstGeom prst="rect">
            <a:avLst/>
          </a:prstGeom>
        </p:spPr>
        <p:txBody>
          <a:bodyPr vert="horz" wrap="square" lIns="0" tIns="130810" rIns="0" bIns="0" rtlCol="0">
            <a:spAutoFit/>
          </a:bodyPr>
          <a:lstStyle/>
          <a:p>
            <a:pPr marL="527050" indent="-514350">
              <a:lnSpc>
                <a:spcPct val="100000"/>
              </a:lnSpc>
              <a:spcBef>
                <a:spcPts val="1030"/>
              </a:spcBef>
              <a:buClr>
                <a:srgbClr val="10B6F4"/>
              </a:buClr>
              <a:buSzPct val="111764"/>
              <a:buAutoNum type="arabicPeriod"/>
              <a:tabLst>
                <a:tab pos="526415" algn="l"/>
                <a:tab pos="527050" algn="l"/>
              </a:tabLst>
            </a:pPr>
            <a:r>
              <a:rPr sz="1700" spc="10" dirty="0">
                <a:latin typeface="Trebuchet MS"/>
                <a:cs typeface="Trebuchet MS"/>
              </a:rPr>
              <a:t>Identify </a:t>
            </a:r>
            <a:r>
              <a:rPr sz="1700" spc="5" dirty="0">
                <a:latin typeface="Trebuchet MS"/>
                <a:cs typeface="Trebuchet MS"/>
              </a:rPr>
              <a:t>information</a:t>
            </a:r>
            <a:r>
              <a:rPr sz="1700" spc="-190" dirty="0">
                <a:latin typeface="Trebuchet MS"/>
                <a:cs typeface="Trebuchet MS"/>
              </a:rPr>
              <a:t> </a:t>
            </a:r>
            <a:r>
              <a:rPr sz="1700" spc="20" dirty="0">
                <a:latin typeface="Trebuchet MS"/>
                <a:cs typeface="Trebuchet MS"/>
              </a:rPr>
              <a:t>assets</a:t>
            </a:r>
            <a:endParaRPr sz="1700">
              <a:latin typeface="Trebuchet MS"/>
              <a:cs typeface="Trebuchet MS"/>
            </a:endParaRPr>
          </a:p>
          <a:p>
            <a:pPr marL="527050" indent="-514350">
              <a:lnSpc>
                <a:spcPct val="100000"/>
              </a:lnSpc>
              <a:spcBef>
                <a:spcPts val="1225"/>
              </a:spcBef>
              <a:buClr>
                <a:srgbClr val="10B6F4"/>
              </a:buClr>
              <a:buSzPct val="111764"/>
              <a:buAutoNum type="arabicPeriod"/>
              <a:tabLst>
                <a:tab pos="526415" algn="l"/>
                <a:tab pos="527050" algn="l"/>
              </a:tabLst>
            </a:pPr>
            <a:r>
              <a:rPr sz="1700" spc="50" dirty="0">
                <a:latin typeface="Trebuchet MS"/>
                <a:cs typeface="Trebuchet MS"/>
              </a:rPr>
              <a:t>Classify </a:t>
            </a:r>
            <a:r>
              <a:rPr sz="1700" spc="-25" dirty="0">
                <a:latin typeface="Trebuchet MS"/>
                <a:cs typeface="Trebuchet MS"/>
              </a:rPr>
              <a:t>the </a:t>
            </a:r>
            <a:r>
              <a:rPr sz="1700" spc="5" dirty="0">
                <a:latin typeface="Trebuchet MS"/>
                <a:cs typeface="Trebuchet MS"/>
              </a:rPr>
              <a:t>information</a:t>
            </a:r>
            <a:r>
              <a:rPr sz="1700" spc="-290" dirty="0">
                <a:latin typeface="Trebuchet MS"/>
                <a:cs typeface="Trebuchet MS"/>
              </a:rPr>
              <a:t> </a:t>
            </a:r>
            <a:r>
              <a:rPr sz="1700" spc="20" dirty="0">
                <a:latin typeface="Trebuchet MS"/>
                <a:cs typeface="Trebuchet MS"/>
              </a:rPr>
              <a:t>assets</a:t>
            </a:r>
            <a:endParaRPr sz="1700">
              <a:latin typeface="Trebuchet MS"/>
              <a:cs typeface="Trebuchet MS"/>
            </a:endParaRPr>
          </a:p>
          <a:p>
            <a:pPr marL="527050" indent="-514350">
              <a:lnSpc>
                <a:spcPct val="100000"/>
              </a:lnSpc>
              <a:spcBef>
                <a:spcPts val="1125"/>
              </a:spcBef>
              <a:buClr>
                <a:srgbClr val="10B6F4"/>
              </a:buClr>
              <a:buSzPct val="111764"/>
              <a:buAutoNum type="arabicPeriod"/>
              <a:tabLst>
                <a:tab pos="526415" algn="l"/>
                <a:tab pos="527050" algn="l"/>
              </a:tabLst>
            </a:pPr>
            <a:r>
              <a:rPr sz="1700" spc="10" dirty="0">
                <a:latin typeface="Trebuchet MS"/>
                <a:cs typeface="Trebuchet MS"/>
              </a:rPr>
              <a:t>Identify</a:t>
            </a:r>
            <a:r>
              <a:rPr sz="1700" spc="-100" dirty="0">
                <a:latin typeface="Trebuchet MS"/>
                <a:cs typeface="Trebuchet MS"/>
              </a:rPr>
              <a:t> </a:t>
            </a:r>
            <a:r>
              <a:rPr sz="1700" spc="20" dirty="0">
                <a:latin typeface="Trebuchet MS"/>
                <a:cs typeface="Trebuchet MS"/>
              </a:rPr>
              <a:t>requirements</a:t>
            </a:r>
            <a:r>
              <a:rPr sz="1700" spc="-105" dirty="0">
                <a:latin typeface="Trebuchet MS"/>
                <a:cs typeface="Trebuchet MS"/>
              </a:rPr>
              <a:t> </a:t>
            </a:r>
            <a:r>
              <a:rPr sz="1700" spc="-10" dirty="0">
                <a:latin typeface="Trebuchet MS"/>
                <a:cs typeface="Trebuchet MS"/>
              </a:rPr>
              <a:t>(later</a:t>
            </a:r>
            <a:r>
              <a:rPr sz="1700" spc="-95" dirty="0">
                <a:latin typeface="Trebuchet MS"/>
                <a:cs typeface="Trebuchet MS"/>
              </a:rPr>
              <a:t> </a:t>
            </a:r>
            <a:r>
              <a:rPr sz="1700" spc="25" dirty="0">
                <a:latin typeface="Trebuchet MS"/>
                <a:cs typeface="Trebuchet MS"/>
              </a:rPr>
              <a:t>in</a:t>
            </a:r>
            <a:r>
              <a:rPr sz="1700" spc="-100" dirty="0">
                <a:latin typeface="Trebuchet MS"/>
                <a:cs typeface="Trebuchet MS"/>
              </a:rPr>
              <a:t> </a:t>
            </a:r>
            <a:r>
              <a:rPr sz="1700" spc="45" dirty="0">
                <a:latin typeface="Trebuchet MS"/>
                <a:cs typeface="Trebuchet MS"/>
              </a:rPr>
              <a:t>course)</a:t>
            </a:r>
            <a:endParaRPr sz="1700">
              <a:latin typeface="Trebuchet MS"/>
              <a:cs typeface="Trebuchet MS"/>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9" name="object 19"/>
          <p:cNvSpPr txBox="1">
            <a:spLocks noGrp="1"/>
          </p:cNvSpPr>
          <p:nvPr>
            <p:ph type="title"/>
          </p:nvPr>
        </p:nvSpPr>
        <p:spPr>
          <a:xfrm>
            <a:off x="4552950" y="1003299"/>
            <a:ext cx="3212465" cy="635000"/>
          </a:xfrm>
          <a:prstGeom prst="rect">
            <a:avLst/>
          </a:prstGeom>
        </p:spPr>
        <p:txBody>
          <a:bodyPr vert="horz" wrap="square" lIns="0" tIns="12700" rIns="0" bIns="0" rtlCol="0">
            <a:spAutoFit/>
          </a:bodyPr>
          <a:lstStyle/>
          <a:p>
            <a:pPr marL="12700">
              <a:lnSpc>
                <a:spcPct val="100000"/>
              </a:lnSpc>
              <a:spcBef>
                <a:spcPts val="100"/>
              </a:spcBef>
            </a:pPr>
            <a:r>
              <a:rPr sz="4000" spc="-325" dirty="0">
                <a:solidFill>
                  <a:srgbClr val="454545"/>
                </a:solidFill>
              </a:rPr>
              <a:t>Situation</a:t>
            </a:r>
            <a:r>
              <a:rPr sz="4000" spc="-665" dirty="0">
                <a:solidFill>
                  <a:srgbClr val="454545"/>
                </a:solidFill>
              </a:rPr>
              <a:t> </a:t>
            </a:r>
            <a:r>
              <a:rPr sz="4000" spc="-320" dirty="0">
                <a:solidFill>
                  <a:srgbClr val="454545"/>
                </a:solidFill>
              </a:rPr>
              <a:t>analysis</a:t>
            </a:r>
            <a:endParaRPr sz="4000"/>
          </a:p>
        </p:txBody>
      </p:sp>
      <p:grpSp>
        <p:nvGrpSpPr>
          <p:cNvPr id="20" name="object 20"/>
          <p:cNvGrpSpPr/>
          <p:nvPr/>
        </p:nvGrpSpPr>
        <p:grpSpPr>
          <a:xfrm>
            <a:off x="927505" y="2240762"/>
            <a:ext cx="4978400" cy="3697604"/>
            <a:chOff x="927505" y="2240762"/>
            <a:chExt cx="4978400" cy="3697604"/>
          </a:xfrm>
        </p:grpSpPr>
        <p:sp>
          <p:nvSpPr>
            <p:cNvPr id="21" name="object 21"/>
            <p:cNvSpPr/>
            <p:nvPr/>
          </p:nvSpPr>
          <p:spPr>
            <a:xfrm>
              <a:off x="937030" y="2250287"/>
              <a:ext cx="4959350" cy="3678554"/>
            </a:xfrm>
            <a:custGeom>
              <a:avLst/>
              <a:gdLst/>
              <a:ahLst/>
              <a:cxnLst/>
              <a:rect l="l" t="t" r="r" b="b"/>
              <a:pathLst>
                <a:path w="4959350" h="3678554">
                  <a:moveTo>
                    <a:pt x="4959313" y="0"/>
                  </a:moveTo>
                  <a:lnTo>
                    <a:pt x="0" y="0"/>
                  </a:lnTo>
                  <a:lnTo>
                    <a:pt x="0" y="3678229"/>
                  </a:lnTo>
                  <a:lnTo>
                    <a:pt x="4959313" y="3678229"/>
                  </a:lnTo>
                  <a:lnTo>
                    <a:pt x="4959313" y="0"/>
                  </a:lnTo>
                  <a:close/>
                </a:path>
              </a:pathLst>
            </a:custGeom>
            <a:solidFill>
              <a:srgbClr val="FFFFFF"/>
            </a:solidFill>
          </p:spPr>
          <p:txBody>
            <a:bodyPr wrap="square" lIns="0" tIns="0" rIns="0" bIns="0" rtlCol="0"/>
            <a:lstStyle/>
            <a:p>
              <a:endParaRPr/>
            </a:p>
          </p:txBody>
        </p:sp>
        <p:sp>
          <p:nvSpPr>
            <p:cNvPr id="22" name="object 22"/>
            <p:cNvSpPr/>
            <p:nvPr/>
          </p:nvSpPr>
          <p:spPr>
            <a:xfrm>
              <a:off x="937030" y="2250287"/>
              <a:ext cx="4959350" cy="3678554"/>
            </a:xfrm>
            <a:custGeom>
              <a:avLst/>
              <a:gdLst/>
              <a:ahLst/>
              <a:cxnLst/>
              <a:rect l="l" t="t" r="r" b="b"/>
              <a:pathLst>
                <a:path w="4959350" h="3678554">
                  <a:moveTo>
                    <a:pt x="0" y="0"/>
                  </a:moveTo>
                  <a:lnTo>
                    <a:pt x="4959322" y="0"/>
                  </a:lnTo>
                  <a:lnTo>
                    <a:pt x="4959322" y="3678242"/>
                  </a:lnTo>
                  <a:lnTo>
                    <a:pt x="0" y="3678242"/>
                  </a:lnTo>
                  <a:lnTo>
                    <a:pt x="0" y="0"/>
                  </a:lnTo>
                  <a:close/>
                </a:path>
              </a:pathLst>
            </a:custGeom>
            <a:ln w="19050">
              <a:solidFill>
                <a:srgbClr val="FD8849"/>
              </a:solidFill>
            </a:ln>
          </p:spPr>
          <p:txBody>
            <a:bodyPr wrap="square" lIns="0" tIns="0" rIns="0" bIns="0" rtlCol="0"/>
            <a:lstStyle/>
            <a:p>
              <a:endParaRPr/>
            </a:p>
          </p:txBody>
        </p:sp>
        <p:sp>
          <p:nvSpPr>
            <p:cNvPr id="23" name="object 23"/>
            <p:cNvSpPr/>
            <p:nvPr/>
          </p:nvSpPr>
          <p:spPr>
            <a:xfrm>
              <a:off x="1103256" y="2416048"/>
              <a:ext cx="4626869" cy="3346702"/>
            </a:xfrm>
            <a:prstGeom prst="rect">
              <a:avLst/>
            </a:prstGeom>
            <a:blipFill>
              <a:blip r:embed="rId4" cstate="print"/>
              <a:stretch>
                <a:fillRect/>
              </a:stretch>
            </a:blipFill>
          </p:spPr>
          <p:txBody>
            <a:bodyPr wrap="square" lIns="0" tIns="0" rIns="0" bIns="0" rtlCol="0"/>
            <a:lstStyle/>
            <a:p>
              <a:endParaRPr/>
            </a:p>
          </p:txBody>
        </p:sp>
      </p:grpSp>
      <p:sp>
        <p:nvSpPr>
          <p:cNvPr id="24" name="object 24"/>
          <p:cNvSpPr txBox="1"/>
          <p:nvPr/>
        </p:nvSpPr>
        <p:spPr>
          <a:xfrm>
            <a:off x="6459435" y="2925571"/>
            <a:ext cx="4863465" cy="2228215"/>
          </a:xfrm>
          <a:prstGeom prst="rect">
            <a:avLst/>
          </a:prstGeom>
        </p:spPr>
        <p:txBody>
          <a:bodyPr vert="horz" wrap="square" lIns="0" tIns="107315" rIns="0" bIns="0" rtlCol="0">
            <a:spAutoFit/>
          </a:bodyPr>
          <a:lstStyle/>
          <a:p>
            <a:pPr marL="241300" indent="-228600">
              <a:lnSpc>
                <a:spcPct val="100000"/>
              </a:lnSpc>
              <a:spcBef>
                <a:spcPts val="845"/>
              </a:spcBef>
              <a:buClr>
                <a:srgbClr val="FD8849"/>
              </a:buClr>
              <a:buSzPct val="111111"/>
              <a:buFont typeface="Wingdings"/>
              <a:buChar char=""/>
              <a:tabLst>
                <a:tab pos="241300" algn="l"/>
              </a:tabLst>
            </a:pPr>
            <a:r>
              <a:rPr sz="1800" spc="195" dirty="0">
                <a:latin typeface="Trebuchet MS"/>
                <a:cs typeface="Trebuchet MS"/>
              </a:rPr>
              <a:t>A</a:t>
            </a:r>
            <a:r>
              <a:rPr sz="1800" spc="-310" dirty="0">
                <a:latin typeface="Trebuchet MS"/>
                <a:cs typeface="Trebuchet MS"/>
              </a:rPr>
              <a:t> </a:t>
            </a:r>
            <a:r>
              <a:rPr sz="1800" spc="-15" dirty="0">
                <a:latin typeface="Trebuchet MS"/>
                <a:cs typeface="Trebuchet MS"/>
              </a:rPr>
              <a:t>situation </a:t>
            </a:r>
            <a:r>
              <a:rPr sz="1800" spc="40" dirty="0">
                <a:latin typeface="Trebuchet MS"/>
                <a:cs typeface="Trebuchet MS"/>
              </a:rPr>
              <a:t>analysis </a:t>
            </a:r>
            <a:r>
              <a:rPr sz="1800" spc="55" dirty="0">
                <a:latin typeface="Trebuchet MS"/>
                <a:cs typeface="Trebuchet MS"/>
              </a:rPr>
              <a:t>describes:</a:t>
            </a:r>
            <a:endParaRPr sz="1800">
              <a:latin typeface="Trebuchet MS"/>
              <a:cs typeface="Trebuchet MS"/>
            </a:endParaRPr>
          </a:p>
          <a:p>
            <a:pPr marL="698500" lvl="1" indent="-229235">
              <a:lnSpc>
                <a:spcPct val="100000"/>
              </a:lnSpc>
              <a:spcBef>
                <a:spcPts val="940"/>
              </a:spcBef>
              <a:buClr>
                <a:srgbClr val="FD8849"/>
              </a:buClr>
              <a:buSzPct val="112500"/>
              <a:buFont typeface="Wingdings"/>
              <a:buChar char=""/>
              <a:tabLst>
                <a:tab pos="698500" algn="l"/>
              </a:tabLst>
            </a:pPr>
            <a:r>
              <a:rPr sz="1600" spc="25" dirty="0">
                <a:latin typeface="Trebuchet MS"/>
                <a:cs typeface="Trebuchet MS"/>
              </a:rPr>
              <a:t>The</a:t>
            </a:r>
            <a:r>
              <a:rPr sz="1600" spc="-95" dirty="0">
                <a:latin typeface="Trebuchet MS"/>
                <a:cs typeface="Trebuchet MS"/>
              </a:rPr>
              <a:t> </a:t>
            </a:r>
            <a:r>
              <a:rPr sz="1600" dirty="0">
                <a:latin typeface="Trebuchet MS"/>
                <a:cs typeface="Trebuchet MS"/>
              </a:rPr>
              <a:t>current</a:t>
            </a:r>
            <a:r>
              <a:rPr sz="1600" spc="-80" dirty="0">
                <a:latin typeface="Trebuchet MS"/>
                <a:cs typeface="Trebuchet MS"/>
              </a:rPr>
              <a:t> </a:t>
            </a:r>
            <a:r>
              <a:rPr sz="1600" spc="-10" dirty="0">
                <a:latin typeface="Trebuchet MS"/>
                <a:cs typeface="Trebuchet MS"/>
              </a:rPr>
              <a:t>situation</a:t>
            </a:r>
            <a:r>
              <a:rPr sz="1600" spc="-90" dirty="0">
                <a:latin typeface="Trebuchet MS"/>
                <a:cs typeface="Trebuchet MS"/>
              </a:rPr>
              <a:t> </a:t>
            </a:r>
            <a:r>
              <a:rPr sz="1600" spc="-40" dirty="0">
                <a:latin typeface="Trebuchet MS"/>
                <a:cs typeface="Trebuchet MS"/>
              </a:rPr>
              <a:t>of</a:t>
            </a:r>
            <a:r>
              <a:rPr sz="1600" spc="-90" dirty="0">
                <a:latin typeface="Trebuchet MS"/>
                <a:cs typeface="Trebuchet MS"/>
              </a:rPr>
              <a:t> </a:t>
            </a:r>
            <a:r>
              <a:rPr sz="1600" spc="-25" dirty="0">
                <a:latin typeface="Trebuchet MS"/>
                <a:cs typeface="Trebuchet MS"/>
              </a:rPr>
              <a:t>the</a:t>
            </a:r>
            <a:r>
              <a:rPr sz="1600" spc="-95" dirty="0">
                <a:latin typeface="Trebuchet MS"/>
                <a:cs typeface="Trebuchet MS"/>
              </a:rPr>
              <a:t> </a:t>
            </a:r>
            <a:r>
              <a:rPr sz="1600" spc="50" dirty="0">
                <a:latin typeface="Trebuchet MS"/>
                <a:cs typeface="Trebuchet MS"/>
              </a:rPr>
              <a:t>company</a:t>
            </a:r>
            <a:endParaRPr sz="1600">
              <a:latin typeface="Trebuchet MS"/>
              <a:cs typeface="Trebuchet MS"/>
            </a:endParaRPr>
          </a:p>
          <a:p>
            <a:pPr marL="698500" lvl="1" indent="-229235">
              <a:lnSpc>
                <a:spcPct val="100000"/>
              </a:lnSpc>
              <a:spcBef>
                <a:spcPts val="865"/>
              </a:spcBef>
              <a:buClr>
                <a:srgbClr val="FD8849"/>
              </a:buClr>
              <a:buSzPct val="112500"/>
              <a:buFont typeface="Wingdings"/>
              <a:buChar char=""/>
              <a:tabLst>
                <a:tab pos="698500" algn="l"/>
              </a:tabLst>
            </a:pPr>
            <a:r>
              <a:rPr sz="1600" spc="25" dirty="0">
                <a:latin typeface="Trebuchet MS"/>
                <a:cs typeface="Trebuchet MS"/>
              </a:rPr>
              <a:t>The</a:t>
            </a:r>
            <a:r>
              <a:rPr sz="1600" spc="-95" dirty="0">
                <a:latin typeface="Trebuchet MS"/>
                <a:cs typeface="Trebuchet MS"/>
              </a:rPr>
              <a:t> </a:t>
            </a:r>
            <a:r>
              <a:rPr sz="1600" spc="50" dirty="0">
                <a:latin typeface="Trebuchet MS"/>
                <a:cs typeface="Trebuchet MS"/>
              </a:rPr>
              <a:t>company</a:t>
            </a:r>
            <a:endParaRPr sz="1600">
              <a:latin typeface="Trebuchet MS"/>
              <a:cs typeface="Trebuchet MS"/>
            </a:endParaRPr>
          </a:p>
          <a:p>
            <a:pPr marL="697865" marR="462280" lvl="1" indent="-228600">
              <a:lnSpc>
                <a:spcPct val="120000"/>
              </a:lnSpc>
              <a:spcBef>
                <a:spcPts val="505"/>
              </a:spcBef>
              <a:buClr>
                <a:srgbClr val="FD8849"/>
              </a:buClr>
              <a:buSzPct val="112500"/>
              <a:buFont typeface="Wingdings"/>
              <a:buChar char=""/>
              <a:tabLst>
                <a:tab pos="698500" algn="l"/>
              </a:tabLst>
            </a:pPr>
            <a:r>
              <a:rPr sz="1600" spc="25" dirty="0">
                <a:latin typeface="Trebuchet MS"/>
                <a:cs typeface="Trebuchet MS"/>
              </a:rPr>
              <a:t>The</a:t>
            </a:r>
            <a:r>
              <a:rPr sz="1600" spc="-105" dirty="0">
                <a:latin typeface="Trebuchet MS"/>
                <a:cs typeface="Trebuchet MS"/>
              </a:rPr>
              <a:t> </a:t>
            </a:r>
            <a:r>
              <a:rPr sz="1600" spc="60" dirty="0">
                <a:latin typeface="Trebuchet MS"/>
                <a:cs typeface="Trebuchet MS"/>
              </a:rPr>
              <a:t>business</a:t>
            </a:r>
            <a:r>
              <a:rPr sz="1600" spc="-90" dirty="0">
                <a:latin typeface="Trebuchet MS"/>
                <a:cs typeface="Trebuchet MS"/>
              </a:rPr>
              <a:t> </a:t>
            </a:r>
            <a:r>
              <a:rPr sz="1600" spc="15" dirty="0">
                <a:latin typeface="Trebuchet MS"/>
                <a:cs typeface="Trebuchet MS"/>
              </a:rPr>
              <a:t>environment</a:t>
            </a:r>
            <a:r>
              <a:rPr sz="1600" spc="-90" dirty="0">
                <a:latin typeface="Trebuchet MS"/>
                <a:cs typeface="Trebuchet MS"/>
              </a:rPr>
              <a:t> </a:t>
            </a:r>
            <a:r>
              <a:rPr sz="1600" spc="5" dirty="0">
                <a:latin typeface="Trebuchet MS"/>
                <a:cs typeface="Trebuchet MS"/>
              </a:rPr>
              <a:t>(internal</a:t>
            </a:r>
            <a:r>
              <a:rPr sz="1600" spc="-100" dirty="0">
                <a:latin typeface="Trebuchet MS"/>
                <a:cs typeface="Trebuchet MS"/>
              </a:rPr>
              <a:t> </a:t>
            </a:r>
            <a:r>
              <a:rPr sz="1600" spc="50" dirty="0">
                <a:latin typeface="Trebuchet MS"/>
                <a:cs typeface="Trebuchet MS"/>
              </a:rPr>
              <a:t>and  </a:t>
            </a:r>
            <a:r>
              <a:rPr sz="1600" spc="10" dirty="0">
                <a:latin typeface="Trebuchet MS"/>
                <a:cs typeface="Trebuchet MS"/>
              </a:rPr>
              <a:t>external</a:t>
            </a:r>
            <a:r>
              <a:rPr sz="1600" spc="-95" dirty="0">
                <a:latin typeface="Trebuchet MS"/>
                <a:cs typeface="Trebuchet MS"/>
              </a:rPr>
              <a:t> </a:t>
            </a:r>
            <a:r>
              <a:rPr sz="1600" dirty="0">
                <a:latin typeface="Trebuchet MS"/>
                <a:cs typeface="Trebuchet MS"/>
              </a:rPr>
              <a:t>factors)</a:t>
            </a:r>
            <a:endParaRPr sz="1600">
              <a:latin typeface="Trebuchet MS"/>
              <a:cs typeface="Trebuchet MS"/>
            </a:endParaRPr>
          </a:p>
          <a:p>
            <a:pPr marL="241300" indent="-228600">
              <a:lnSpc>
                <a:spcPct val="100000"/>
              </a:lnSpc>
              <a:spcBef>
                <a:spcPts val="1480"/>
              </a:spcBef>
              <a:buClr>
                <a:srgbClr val="FD8849"/>
              </a:buClr>
              <a:buSzPct val="111111"/>
              <a:buFont typeface="Wingdings"/>
              <a:buChar char=""/>
              <a:tabLst>
                <a:tab pos="241300" algn="l"/>
              </a:tabLst>
            </a:pPr>
            <a:r>
              <a:rPr sz="1800" spc="114" dirty="0">
                <a:latin typeface="Trebuchet MS"/>
                <a:cs typeface="Trebuchet MS"/>
              </a:rPr>
              <a:t>SWOT</a:t>
            </a:r>
            <a:r>
              <a:rPr sz="1800" spc="-95" dirty="0">
                <a:latin typeface="Trebuchet MS"/>
                <a:cs typeface="Trebuchet MS"/>
              </a:rPr>
              <a:t> </a:t>
            </a:r>
            <a:r>
              <a:rPr sz="1800" spc="40" dirty="0">
                <a:latin typeface="Trebuchet MS"/>
                <a:cs typeface="Trebuchet MS"/>
              </a:rPr>
              <a:t>analysis</a:t>
            </a:r>
            <a:r>
              <a:rPr sz="1800" spc="-105" dirty="0">
                <a:latin typeface="Trebuchet MS"/>
                <a:cs typeface="Trebuchet MS"/>
              </a:rPr>
              <a:t> </a:t>
            </a:r>
            <a:r>
              <a:rPr sz="1800" spc="50" dirty="0">
                <a:latin typeface="Trebuchet MS"/>
                <a:cs typeface="Trebuchet MS"/>
              </a:rPr>
              <a:t>is</a:t>
            </a:r>
            <a:r>
              <a:rPr sz="1800" spc="-100" dirty="0">
                <a:latin typeface="Trebuchet MS"/>
                <a:cs typeface="Trebuchet MS"/>
              </a:rPr>
              <a:t> </a:t>
            </a:r>
            <a:r>
              <a:rPr sz="1800" spc="5" dirty="0">
                <a:latin typeface="Trebuchet MS"/>
                <a:cs typeface="Trebuchet MS"/>
              </a:rPr>
              <a:t>a</a:t>
            </a:r>
            <a:r>
              <a:rPr sz="1800" spc="-105" dirty="0">
                <a:latin typeface="Trebuchet MS"/>
                <a:cs typeface="Trebuchet MS"/>
              </a:rPr>
              <a:t> </a:t>
            </a:r>
            <a:r>
              <a:rPr sz="1800" spc="-15" dirty="0">
                <a:latin typeface="Trebuchet MS"/>
                <a:cs typeface="Trebuchet MS"/>
              </a:rPr>
              <a:t>tool</a:t>
            </a:r>
            <a:r>
              <a:rPr sz="1800" spc="-95" dirty="0">
                <a:latin typeface="Trebuchet MS"/>
                <a:cs typeface="Trebuchet MS"/>
              </a:rPr>
              <a:t> </a:t>
            </a:r>
            <a:r>
              <a:rPr sz="1800" spc="5" dirty="0">
                <a:latin typeface="Trebuchet MS"/>
                <a:cs typeface="Trebuchet MS"/>
              </a:rPr>
              <a:t>for</a:t>
            </a:r>
            <a:r>
              <a:rPr sz="1800" spc="-100" dirty="0">
                <a:latin typeface="Trebuchet MS"/>
                <a:cs typeface="Trebuchet MS"/>
              </a:rPr>
              <a:t> </a:t>
            </a:r>
            <a:r>
              <a:rPr sz="1800" spc="-15" dirty="0">
                <a:latin typeface="Trebuchet MS"/>
                <a:cs typeface="Trebuchet MS"/>
              </a:rPr>
              <a:t>situation</a:t>
            </a:r>
            <a:r>
              <a:rPr sz="1800" spc="-95" dirty="0">
                <a:latin typeface="Trebuchet MS"/>
                <a:cs typeface="Trebuchet MS"/>
              </a:rPr>
              <a:t> </a:t>
            </a:r>
            <a:r>
              <a:rPr sz="1800" spc="40" dirty="0">
                <a:latin typeface="Trebuchet MS"/>
                <a:cs typeface="Trebuchet MS"/>
              </a:rPr>
              <a:t>analysis</a:t>
            </a:r>
            <a:endParaRPr sz="1800">
              <a:latin typeface="Trebuchet MS"/>
              <a:cs typeface="Trebuchet MS"/>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36250" y="5403850"/>
            <a:ext cx="1535430" cy="1444625"/>
            <a:chOff x="10636250" y="5403850"/>
            <a:chExt cx="1535430" cy="1444625"/>
          </a:xfrm>
        </p:grpSpPr>
        <p:sp>
          <p:nvSpPr>
            <p:cNvPr id="3" name="object 3"/>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4" name="object 4"/>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5" name="object 5"/>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7" name="object 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8" name="object 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9" name="object 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0" name="object 1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1" name="object 11"/>
          <p:cNvGrpSpPr/>
          <p:nvPr/>
        </p:nvGrpSpPr>
        <p:grpSpPr>
          <a:xfrm>
            <a:off x="10636250" y="5403850"/>
            <a:ext cx="1535430" cy="1444625"/>
            <a:chOff x="10636250" y="5403850"/>
            <a:chExt cx="1535430" cy="1444625"/>
          </a:xfrm>
        </p:grpSpPr>
        <p:sp>
          <p:nvSpPr>
            <p:cNvPr id="12" name="object 12"/>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3" name="object 13"/>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sp>
          <p:nvSpPr>
            <p:cNvPr id="14" name="object 1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5" name="object 1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6" name="object 1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17" name="object 1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18" name="object 18"/>
          <p:cNvSpPr txBox="1"/>
          <p:nvPr/>
        </p:nvSpPr>
        <p:spPr>
          <a:xfrm>
            <a:off x="806335" y="2275662"/>
            <a:ext cx="3668395" cy="2624455"/>
          </a:xfrm>
          <a:prstGeom prst="rect">
            <a:avLst/>
          </a:prstGeom>
          <a:solidFill>
            <a:srgbClr val="10B6F4"/>
          </a:solidFill>
        </p:spPr>
        <p:txBody>
          <a:bodyPr vert="horz" wrap="square" lIns="0" tIns="0" rIns="0" bIns="0" rtlCol="0">
            <a:spAutoFit/>
          </a:bodyPr>
          <a:lstStyle/>
          <a:p>
            <a:pPr>
              <a:lnSpc>
                <a:spcPct val="100000"/>
              </a:lnSpc>
            </a:pPr>
            <a:endParaRPr sz="6400">
              <a:latin typeface="Times New Roman"/>
              <a:cs typeface="Times New Roman"/>
            </a:endParaRPr>
          </a:p>
          <a:p>
            <a:pPr marL="643890">
              <a:lnSpc>
                <a:spcPct val="100000"/>
              </a:lnSpc>
            </a:pPr>
            <a:r>
              <a:rPr sz="4000" spc="-345" dirty="0">
                <a:solidFill>
                  <a:srgbClr val="FFFEFF"/>
                </a:solidFill>
                <a:latin typeface="Trebuchet MS"/>
                <a:cs typeface="Trebuchet MS"/>
              </a:rPr>
              <a:t>Stakeholders</a:t>
            </a:r>
            <a:endParaRPr sz="4000">
              <a:latin typeface="Trebuchet MS"/>
              <a:cs typeface="Trebuchet MS"/>
            </a:endParaRPr>
          </a:p>
        </p:txBody>
      </p:sp>
      <p:grpSp>
        <p:nvGrpSpPr>
          <p:cNvPr id="19" name="object 19"/>
          <p:cNvGrpSpPr/>
          <p:nvPr/>
        </p:nvGrpSpPr>
        <p:grpSpPr>
          <a:xfrm>
            <a:off x="5115268" y="803186"/>
            <a:ext cx="6269355" cy="1807845"/>
            <a:chOff x="5115268" y="803186"/>
            <a:chExt cx="6269355" cy="1807845"/>
          </a:xfrm>
        </p:grpSpPr>
        <p:sp>
          <p:nvSpPr>
            <p:cNvPr id="20" name="object 20"/>
            <p:cNvSpPr/>
            <p:nvPr/>
          </p:nvSpPr>
          <p:spPr>
            <a:xfrm>
              <a:off x="5115268" y="803186"/>
              <a:ext cx="6269355" cy="1807845"/>
            </a:xfrm>
            <a:custGeom>
              <a:avLst/>
              <a:gdLst/>
              <a:ahLst/>
              <a:cxnLst/>
              <a:rect l="l" t="t" r="r" b="b"/>
              <a:pathLst>
                <a:path w="6269355" h="1807845">
                  <a:moveTo>
                    <a:pt x="6269012" y="0"/>
                  </a:moveTo>
                  <a:lnTo>
                    <a:pt x="0" y="0"/>
                  </a:lnTo>
                  <a:lnTo>
                    <a:pt x="0" y="1807286"/>
                  </a:lnTo>
                  <a:lnTo>
                    <a:pt x="6269012" y="1807286"/>
                  </a:lnTo>
                  <a:lnTo>
                    <a:pt x="6269012" y="0"/>
                  </a:lnTo>
                  <a:close/>
                </a:path>
              </a:pathLst>
            </a:custGeom>
            <a:solidFill>
              <a:srgbClr val="FFFFFF"/>
            </a:solidFill>
          </p:spPr>
          <p:txBody>
            <a:bodyPr wrap="square" lIns="0" tIns="0" rIns="0" bIns="0" rtlCol="0"/>
            <a:lstStyle/>
            <a:p>
              <a:endParaRPr/>
            </a:p>
          </p:txBody>
        </p:sp>
        <p:sp>
          <p:nvSpPr>
            <p:cNvPr id="21" name="object 21"/>
            <p:cNvSpPr/>
            <p:nvPr/>
          </p:nvSpPr>
          <p:spPr>
            <a:xfrm>
              <a:off x="7519416" y="975360"/>
              <a:ext cx="1475231" cy="1475232"/>
            </a:xfrm>
            <a:prstGeom prst="rect">
              <a:avLst/>
            </a:prstGeom>
            <a:blipFill>
              <a:blip r:embed="rId3" cstate="print"/>
              <a:stretch>
                <a:fillRect/>
              </a:stretch>
            </a:blipFill>
          </p:spPr>
          <p:txBody>
            <a:bodyPr wrap="square" lIns="0" tIns="0" rIns="0" bIns="0" rtlCol="0"/>
            <a:lstStyle/>
            <a:p>
              <a:endParaRPr/>
            </a:p>
          </p:txBody>
        </p:sp>
      </p:grpSp>
      <p:sp>
        <p:nvSpPr>
          <p:cNvPr id="22" name="object 22"/>
          <p:cNvSpPr txBox="1"/>
          <p:nvPr/>
        </p:nvSpPr>
        <p:spPr>
          <a:xfrm>
            <a:off x="5197182" y="2728975"/>
            <a:ext cx="6069330" cy="3299460"/>
          </a:xfrm>
          <a:prstGeom prst="rect">
            <a:avLst/>
          </a:prstGeom>
        </p:spPr>
        <p:txBody>
          <a:bodyPr vert="horz" wrap="square" lIns="0" tIns="12700" rIns="0" bIns="0" rtlCol="0">
            <a:spAutoFit/>
          </a:bodyPr>
          <a:lstStyle/>
          <a:p>
            <a:pPr marL="241300" marR="182245" indent="-228600">
              <a:lnSpc>
                <a:spcPct val="110700"/>
              </a:lnSpc>
              <a:spcBef>
                <a:spcPts val="100"/>
              </a:spcBef>
              <a:buClr>
                <a:srgbClr val="10B6F4"/>
              </a:buClr>
              <a:buSzPct val="113333"/>
              <a:buFont typeface="Wingdings"/>
              <a:buChar char=""/>
              <a:tabLst>
                <a:tab pos="240665" algn="l"/>
                <a:tab pos="241300" algn="l"/>
              </a:tabLst>
            </a:pPr>
            <a:r>
              <a:rPr sz="1500" spc="30" dirty="0">
                <a:latin typeface="Trebuchet MS"/>
                <a:cs typeface="Trebuchet MS"/>
              </a:rPr>
              <a:t>Stakeholders</a:t>
            </a:r>
            <a:r>
              <a:rPr sz="1500" spc="-80" dirty="0">
                <a:latin typeface="Trebuchet MS"/>
                <a:cs typeface="Trebuchet MS"/>
              </a:rPr>
              <a:t> </a:t>
            </a:r>
            <a:r>
              <a:rPr sz="1500" spc="5" dirty="0">
                <a:latin typeface="Trebuchet MS"/>
                <a:cs typeface="Trebuchet MS"/>
              </a:rPr>
              <a:t>are</a:t>
            </a:r>
            <a:r>
              <a:rPr sz="1500" spc="-75" dirty="0">
                <a:latin typeface="Trebuchet MS"/>
                <a:cs typeface="Trebuchet MS"/>
              </a:rPr>
              <a:t> </a:t>
            </a:r>
            <a:r>
              <a:rPr sz="1500" spc="60" dirty="0">
                <a:latin typeface="Trebuchet MS"/>
                <a:cs typeface="Trebuchet MS"/>
              </a:rPr>
              <a:t>persons</a:t>
            </a:r>
            <a:r>
              <a:rPr sz="1500" spc="-75" dirty="0">
                <a:latin typeface="Trebuchet MS"/>
                <a:cs typeface="Trebuchet MS"/>
              </a:rPr>
              <a:t> </a:t>
            </a:r>
            <a:r>
              <a:rPr sz="1500" spc="50" dirty="0">
                <a:latin typeface="Trebuchet MS"/>
                <a:cs typeface="Trebuchet MS"/>
              </a:rPr>
              <a:t>and</a:t>
            </a:r>
            <a:r>
              <a:rPr sz="1500" spc="-80" dirty="0">
                <a:latin typeface="Trebuchet MS"/>
                <a:cs typeface="Trebuchet MS"/>
              </a:rPr>
              <a:t> </a:t>
            </a:r>
            <a:r>
              <a:rPr sz="1500" spc="25" dirty="0">
                <a:latin typeface="Trebuchet MS"/>
                <a:cs typeface="Trebuchet MS"/>
              </a:rPr>
              <a:t>organisations</a:t>
            </a:r>
            <a:r>
              <a:rPr sz="1500" spc="-80" dirty="0">
                <a:latin typeface="Trebuchet MS"/>
                <a:cs typeface="Trebuchet MS"/>
              </a:rPr>
              <a:t> </a:t>
            </a:r>
            <a:r>
              <a:rPr sz="1500" spc="55" dirty="0">
                <a:latin typeface="Trebuchet MS"/>
                <a:cs typeface="Trebuchet MS"/>
              </a:rPr>
              <a:t>having</a:t>
            </a:r>
            <a:r>
              <a:rPr sz="1500" spc="-75" dirty="0">
                <a:latin typeface="Trebuchet MS"/>
                <a:cs typeface="Trebuchet MS"/>
              </a:rPr>
              <a:t> </a:t>
            </a:r>
            <a:r>
              <a:rPr sz="1500" spc="20" dirty="0">
                <a:latin typeface="Trebuchet MS"/>
                <a:cs typeface="Trebuchet MS"/>
              </a:rPr>
              <a:t>an</a:t>
            </a:r>
            <a:r>
              <a:rPr sz="1500" spc="-75" dirty="0">
                <a:latin typeface="Trebuchet MS"/>
                <a:cs typeface="Trebuchet MS"/>
              </a:rPr>
              <a:t> </a:t>
            </a:r>
            <a:r>
              <a:rPr sz="1500" spc="-15" dirty="0">
                <a:latin typeface="Trebuchet MS"/>
                <a:cs typeface="Trebuchet MS"/>
              </a:rPr>
              <a:t>interest</a:t>
            </a:r>
            <a:r>
              <a:rPr sz="1500" spc="-80" dirty="0">
                <a:latin typeface="Trebuchet MS"/>
                <a:cs typeface="Trebuchet MS"/>
              </a:rPr>
              <a:t> </a:t>
            </a:r>
            <a:r>
              <a:rPr sz="1500" spc="20" dirty="0">
                <a:latin typeface="Trebuchet MS"/>
                <a:cs typeface="Trebuchet MS"/>
              </a:rPr>
              <a:t>in  </a:t>
            </a:r>
            <a:r>
              <a:rPr sz="1500" spc="-25" dirty="0">
                <a:latin typeface="Trebuchet MS"/>
                <a:cs typeface="Trebuchet MS"/>
              </a:rPr>
              <a:t>the</a:t>
            </a:r>
            <a:r>
              <a:rPr sz="1500" spc="-80" dirty="0">
                <a:latin typeface="Trebuchet MS"/>
                <a:cs typeface="Trebuchet MS"/>
              </a:rPr>
              <a:t> </a:t>
            </a:r>
            <a:r>
              <a:rPr sz="1500" spc="50" dirty="0">
                <a:latin typeface="Trebuchet MS"/>
                <a:cs typeface="Trebuchet MS"/>
              </a:rPr>
              <a:t>company</a:t>
            </a:r>
            <a:endParaRPr sz="1500">
              <a:latin typeface="Trebuchet MS"/>
              <a:cs typeface="Trebuchet MS"/>
            </a:endParaRPr>
          </a:p>
          <a:p>
            <a:pPr marL="241300" indent="-228600">
              <a:lnSpc>
                <a:spcPct val="100000"/>
              </a:lnSpc>
              <a:spcBef>
                <a:spcPts val="1100"/>
              </a:spcBef>
              <a:buClr>
                <a:srgbClr val="10B6F4"/>
              </a:buClr>
              <a:buSzPct val="113333"/>
              <a:buFont typeface="Wingdings"/>
              <a:buChar char=""/>
              <a:tabLst>
                <a:tab pos="240665" algn="l"/>
                <a:tab pos="241300" algn="l"/>
              </a:tabLst>
            </a:pPr>
            <a:r>
              <a:rPr sz="1500" spc="-45" dirty="0">
                <a:latin typeface="Trebuchet MS"/>
                <a:cs typeface="Trebuchet MS"/>
              </a:rPr>
              <a:t>It</a:t>
            </a:r>
            <a:r>
              <a:rPr sz="1500" spc="-80" dirty="0">
                <a:latin typeface="Trebuchet MS"/>
                <a:cs typeface="Trebuchet MS"/>
              </a:rPr>
              <a:t> </a:t>
            </a:r>
            <a:r>
              <a:rPr sz="1500" spc="10" dirty="0">
                <a:latin typeface="Trebuchet MS"/>
                <a:cs typeface="Trebuchet MS"/>
              </a:rPr>
              <a:t>will</a:t>
            </a:r>
            <a:r>
              <a:rPr sz="1500" spc="-80" dirty="0">
                <a:latin typeface="Trebuchet MS"/>
                <a:cs typeface="Trebuchet MS"/>
              </a:rPr>
              <a:t> </a:t>
            </a:r>
            <a:r>
              <a:rPr sz="1500" spc="65" dirty="0">
                <a:latin typeface="Trebuchet MS"/>
                <a:cs typeface="Trebuchet MS"/>
              </a:rPr>
              <a:t>describe</a:t>
            </a:r>
            <a:r>
              <a:rPr sz="1500" spc="-75" dirty="0">
                <a:latin typeface="Trebuchet MS"/>
                <a:cs typeface="Trebuchet MS"/>
              </a:rPr>
              <a:t> </a:t>
            </a:r>
            <a:r>
              <a:rPr sz="1500" spc="-25" dirty="0">
                <a:latin typeface="Trebuchet MS"/>
                <a:cs typeface="Trebuchet MS"/>
              </a:rPr>
              <a:t>the</a:t>
            </a:r>
            <a:r>
              <a:rPr sz="1500" spc="-75" dirty="0">
                <a:latin typeface="Trebuchet MS"/>
                <a:cs typeface="Trebuchet MS"/>
              </a:rPr>
              <a:t> </a:t>
            </a:r>
            <a:r>
              <a:rPr sz="1500" spc="15" dirty="0">
                <a:latin typeface="Trebuchet MS"/>
                <a:cs typeface="Trebuchet MS"/>
              </a:rPr>
              <a:t>company’s</a:t>
            </a:r>
            <a:r>
              <a:rPr sz="1500" spc="-80" dirty="0">
                <a:latin typeface="Trebuchet MS"/>
                <a:cs typeface="Trebuchet MS"/>
              </a:rPr>
              <a:t> </a:t>
            </a:r>
            <a:r>
              <a:rPr sz="1500" spc="-5" dirty="0">
                <a:latin typeface="Trebuchet MS"/>
                <a:cs typeface="Trebuchet MS"/>
              </a:rPr>
              <a:t>relation</a:t>
            </a:r>
            <a:r>
              <a:rPr sz="1500" spc="-75" dirty="0">
                <a:latin typeface="Trebuchet MS"/>
                <a:cs typeface="Trebuchet MS"/>
              </a:rPr>
              <a:t> </a:t>
            </a:r>
            <a:r>
              <a:rPr sz="1500" spc="-50" dirty="0">
                <a:latin typeface="Trebuchet MS"/>
                <a:cs typeface="Trebuchet MS"/>
              </a:rPr>
              <a:t>to</a:t>
            </a:r>
            <a:r>
              <a:rPr sz="1500" spc="-75" dirty="0">
                <a:latin typeface="Trebuchet MS"/>
                <a:cs typeface="Trebuchet MS"/>
              </a:rPr>
              <a:t> </a:t>
            </a:r>
            <a:r>
              <a:rPr sz="1500" spc="-25" dirty="0">
                <a:latin typeface="Trebuchet MS"/>
                <a:cs typeface="Trebuchet MS"/>
              </a:rPr>
              <a:t>the</a:t>
            </a:r>
            <a:r>
              <a:rPr sz="1500" spc="-75" dirty="0">
                <a:latin typeface="Trebuchet MS"/>
                <a:cs typeface="Trebuchet MS"/>
              </a:rPr>
              <a:t> </a:t>
            </a:r>
            <a:r>
              <a:rPr sz="1500" spc="20" dirty="0">
                <a:latin typeface="Trebuchet MS"/>
                <a:cs typeface="Trebuchet MS"/>
              </a:rPr>
              <a:t>outside</a:t>
            </a:r>
            <a:r>
              <a:rPr sz="1500" spc="-75" dirty="0">
                <a:latin typeface="Trebuchet MS"/>
                <a:cs typeface="Trebuchet MS"/>
              </a:rPr>
              <a:t> </a:t>
            </a:r>
            <a:r>
              <a:rPr sz="1500" spc="30" dirty="0">
                <a:latin typeface="Trebuchet MS"/>
                <a:cs typeface="Trebuchet MS"/>
              </a:rPr>
              <a:t>world</a:t>
            </a:r>
            <a:endParaRPr sz="1500">
              <a:latin typeface="Trebuchet MS"/>
              <a:cs typeface="Trebuchet MS"/>
            </a:endParaRPr>
          </a:p>
          <a:p>
            <a:pPr marL="241300" marR="630555" indent="-228600">
              <a:lnSpc>
                <a:spcPct val="110700"/>
              </a:lnSpc>
              <a:spcBef>
                <a:spcPts val="1010"/>
              </a:spcBef>
              <a:buClr>
                <a:srgbClr val="10B6F4"/>
              </a:buClr>
              <a:buSzPct val="113333"/>
              <a:buFont typeface="Wingdings"/>
              <a:buChar char=""/>
              <a:tabLst>
                <a:tab pos="240665" algn="l"/>
                <a:tab pos="241300" algn="l"/>
              </a:tabLst>
            </a:pPr>
            <a:r>
              <a:rPr sz="1500" spc="70" dirty="0">
                <a:latin typeface="Trebuchet MS"/>
                <a:cs typeface="Trebuchet MS"/>
              </a:rPr>
              <a:t>Which</a:t>
            </a:r>
            <a:r>
              <a:rPr sz="1500" spc="-80" dirty="0">
                <a:latin typeface="Trebuchet MS"/>
                <a:cs typeface="Trebuchet MS"/>
              </a:rPr>
              <a:t> </a:t>
            </a:r>
            <a:r>
              <a:rPr sz="1500" spc="15" dirty="0">
                <a:latin typeface="Trebuchet MS"/>
                <a:cs typeface="Trebuchet MS"/>
              </a:rPr>
              <a:t>requirements</a:t>
            </a:r>
            <a:r>
              <a:rPr sz="1500" spc="-80" dirty="0">
                <a:latin typeface="Trebuchet MS"/>
                <a:cs typeface="Trebuchet MS"/>
              </a:rPr>
              <a:t> </a:t>
            </a:r>
            <a:r>
              <a:rPr sz="1500" spc="5" dirty="0">
                <a:latin typeface="Trebuchet MS"/>
                <a:cs typeface="Trebuchet MS"/>
              </a:rPr>
              <a:t>are</a:t>
            </a:r>
            <a:r>
              <a:rPr sz="1500" spc="-75" dirty="0">
                <a:latin typeface="Trebuchet MS"/>
                <a:cs typeface="Trebuchet MS"/>
              </a:rPr>
              <a:t> </a:t>
            </a:r>
            <a:r>
              <a:rPr sz="1500" spc="45" dirty="0">
                <a:latin typeface="Trebuchet MS"/>
                <a:cs typeface="Trebuchet MS"/>
              </a:rPr>
              <a:t>on</a:t>
            </a:r>
            <a:r>
              <a:rPr sz="1500" spc="-75" dirty="0">
                <a:latin typeface="Trebuchet MS"/>
                <a:cs typeface="Trebuchet MS"/>
              </a:rPr>
              <a:t> </a:t>
            </a:r>
            <a:r>
              <a:rPr sz="1500" spc="-25" dirty="0">
                <a:latin typeface="Trebuchet MS"/>
                <a:cs typeface="Trebuchet MS"/>
              </a:rPr>
              <a:t>the</a:t>
            </a:r>
            <a:r>
              <a:rPr sz="1500" spc="-75" dirty="0">
                <a:latin typeface="Trebuchet MS"/>
                <a:cs typeface="Trebuchet MS"/>
              </a:rPr>
              <a:t> </a:t>
            </a:r>
            <a:r>
              <a:rPr sz="1500" spc="50" dirty="0">
                <a:latin typeface="Trebuchet MS"/>
                <a:cs typeface="Trebuchet MS"/>
              </a:rPr>
              <a:t>company</a:t>
            </a:r>
            <a:r>
              <a:rPr sz="1500" spc="-75" dirty="0">
                <a:latin typeface="Trebuchet MS"/>
                <a:cs typeface="Trebuchet MS"/>
              </a:rPr>
              <a:t> </a:t>
            </a:r>
            <a:r>
              <a:rPr sz="1500" spc="50" dirty="0">
                <a:latin typeface="Trebuchet MS"/>
                <a:cs typeface="Trebuchet MS"/>
              </a:rPr>
              <a:t>and</a:t>
            </a:r>
            <a:r>
              <a:rPr sz="1500" spc="-80" dirty="0">
                <a:latin typeface="Trebuchet MS"/>
                <a:cs typeface="Trebuchet MS"/>
              </a:rPr>
              <a:t> </a:t>
            </a:r>
            <a:r>
              <a:rPr sz="1500" spc="-20" dirty="0">
                <a:latin typeface="Trebuchet MS"/>
                <a:cs typeface="Trebuchet MS"/>
              </a:rPr>
              <a:t>what</a:t>
            </a:r>
            <a:r>
              <a:rPr sz="1500" spc="-85" dirty="0">
                <a:latin typeface="Trebuchet MS"/>
                <a:cs typeface="Trebuchet MS"/>
              </a:rPr>
              <a:t> </a:t>
            </a:r>
            <a:r>
              <a:rPr sz="1500" spc="65" dirty="0">
                <a:latin typeface="Trebuchet MS"/>
                <a:cs typeface="Trebuchet MS"/>
              </a:rPr>
              <a:t>does</a:t>
            </a:r>
            <a:r>
              <a:rPr sz="1500" spc="-80" dirty="0">
                <a:latin typeface="Trebuchet MS"/>
                <a:cs typeface="Trebuchet MS"/>
              </a:rPr>
              <a:t> </a:t>
            </a:r>
            <a:r>
              <a:rPr sz="1500" spc="-25" dirty="0">
                <a:latin typeface="Trebuchet MS"/>
                <a:cs typeface="Trebuchet MS"/>
              </a:rPr>
              <a:t>the  </a:t>
            </a:r>
            <a:r>
              <a:rPr sz="1500" spc="50" dirty="0">
                <a:latin typeface="Trebuchet MS"/>
                <a:cs typeface="Trebuchet MS"/>
              </a:rPr>
              <a:t>company </a:t>
            </a:r>
            <a:r>
              <a:rPr sz="1500" spc="20" dirty="0">
                <a:latin typeface="Trebuchet MS"/>
                <a:cs typeface="Trebuchet MS"/>
              </a:rPr>
              <a:t>require</a:t>
            </a:r>
            <a:r>
              <a:rPr sz="1500" spc="-330" dirty="0">
                <a:latin typeface="Trebuchet MS"/>
                <a:cs typeface="Trebuchet MS"/>
              </a:rPr>
              <a:t> </a:t>
            </a:r>
            <a:r>
              <a:rPr sz="1500" spc="-10" dirty="0">
                <a:latin typeface="Trebuchet MS"/>
                <a:cs typeface="Trebuchet MS"/>
              </a:rPr>
              <a:t>from </a:t>
            </a:r>
            <a:r>
              <a:rPr sz="1500" spc="-25" dirty="0">
                <a:latin typeface="Trebuchet MS"/>
                <a:cs typeface="Trebuchet MS"/>
              </a:rPr>
              <a:t>its </a:t>
            </a:r>
            <a:r>
              <a:rPr sz="1500" spc="30" dirty="0">
                <a:latin typeface="Trebuchet MS"/>
                <a:cs typeface="Trebuchet MS"/>
              </a:rPr>
              <a:t>stakeholders</a:t>
            </a:r>
            <a:endParaRPr sz="1500">
              <a:latin typeface="Trebuchet MS"/>
              <a:cs typeface="Trebuchet MS"/>
            </a:endParaRPr>
          </a:p>
          <a:p>
            <a:pPr marL="241300" indent="-228600">
              <a:lnSpc>
                <a:spcPct val="100000"/>
              </a:lnSpc>
              <a:spcBef>
                <a:spcPts val="1200"/>
              </a:spcBef>
              <a:buClr>
                <a:srgbClr val="10B6F4"/>
              </a:buClr>
              <a:buSzPct val="113333"/>
              <a:buFont typeface="Wingdings"/>
              <a:buChar char=""/>
              <a:tabLst>
                <a:tab pos="240665" algn="l"/>
                <a:tab pos="241300" algn="l"/>
              </a:tabLst>
            </a:pPr>
            <a:r>
              <a:rPr sz="1500" spc="35" dirty="0">
                <a:latin typeface="Trebuchet MS"/>
                <a:cs typeface="Trebuchet MS"/>
              </a:rPr>
              <a:t>How</a:t>
            </a:r>
            <a:r>
              <a:rPr sz="1500" spc="-75" dirty="0">
                <a:latin typeface="Trebuchet MS"/>
                <a:cs typeface="Trebuchet MS"/>
              </a:rPr>
              <a:t> </a:t>
            </a:r>
            <a:r>
              <a:rPr sz="1500" spc="40" dirty="0">
                <a:latin typeface="Trebuchet MS"/>
                <a:cs typeface="Trebuchet MS"/>
              </a:rPr>
              <a:t>is</a:t>
            </a:r>
            <a:r>
              <a:rPr sz="1500" spc="-80" dirty="0">
                <a:latin typeface="Trebuchet MS"/>
                <a:cs typeface="Trebuchet MS"/>
              </a:rPr>
              <a:t> </a:t>
            </a:r>
            <a:r>
              <a:rPr sz="1500" spc="-25" dirty="0">
                <a:latin typeface="Trebuchet MS"/>
                <a:cs typeface="Trebuchet MS"/>
              </a:rPr>
              <a:t>the</a:t>
            </a:r>
            <a:r>
              <a:rPr sz="1500" spc="-75" dirty="0">
                <a:latin typeface="Trebuchet MS"/>
                <a:cs typeface="Trebuchet MS"/>
              </a:rPr>
              <a:t> </a:t>
            </a:r>
            <a:r>
              <a:rPr sz="1500" spc="50" dirty="0">
                <a:latin typeface="Trebuchet MS"/>
                <a:cs typeface="Trebuchet MS"/>
              </a:rPr>
              <a:t>company</a:t>
            </a:r>
            <a:r>
              <a:rPr sz="1500" spc="-75" dirty="0">
                <a:latin typeface="Trebuchet MS"/>
                <a:cs typeface="Trebuchet MS"/>
              </a:rPr>
              <a:t> </a:t>
            </a:r>
            <a:r>
              <a:rPr sz="1500" spc="20" dirty="0">
                <a:latin typeface="Trebuchet MS"/>
                <a:cs typeface="Trebuchet MS"/>
              </a:rPr>
              <a:t>influenced</a:t>
            </a:r>
            <a:r>
              <a:rPr sz="1500" spc="-80" dirty="0">
                <a:latin typeface="Trebuchet MS"/>
                <a:cs typeface="Trebuchet MS"/>
              </a:rPr>
              <a:t> </a:t>
            </a:r>
            <a:r>
              <a:rPr sz="1500" spc="90" dirty="0">
                <a:latin typeface="Trebuchet MS"/>
                <a:cs typeface="Trebuchet MS"/>
              </a:rPr>
              <a:t>by</a:t>
            </a:r>
            <a:r>
              <a:rPr sz="1500" spc="-75" dirty="0">
                <a:latin typeface="Trebuchet MS"/>
                <a:cs typeface="Trebuchet MS"/>
              </a:rPr>
              <a:t> </a:t>
            </a:r>
            <a:r>
              <a:rPr sz="1500" spc="-25" dirty="0">
                <a:latin typeface="Trebuchet MS"/>
                <a:cs typeface="Trebuchet MS"/>
              </a:rPr>
              <a:t>the</a:t>
            </a:r>
            <a:r>
              <a:rPr sz="1500" spc="-75" dirty="0">
                <a:latin typeface="Trebuchet MS"/>
                <a:cs typeface="Trebuchet MS"/>
              </a:rPr>
              <a:t> </a:t>
            </a:r>
            <a:r>
              <a:rPr sz="1500" spc="20" dirty="0">
                <a:latin typeface="Trebuchet MS"/>
                <a:cs typeface="Trebuchet MS"/>
              </a:rPr>
              <a:t>outside</a:t>
            </a:r>
            <a:r>
              <a:rPr sz="1500" spc="-75" dirty="0">
                <a:latin typeface="Trebuchet MS"/>
                <a:cs typeface="Trebuchet MS"/>
              </a:rPr>
              <a:t> </a:t>
            </a:r>
            <a:r>
              <a:rPr sz="1500" spc="30" dirty="0">
                <a:latin typeface="Trebuchet MS"/>
                <a:cs typeface="Trebuchet MS"/>
              </a:rPr>
              <a:t>world</a:t>
            </a:r>
            <a:endParaRPr sz="1500">
              <a:latin typeface="Trebuchet MS"/>
              <a:cs typeface="Trebuchet MS"/>
            </a:endParaRPr>
          </a:p>
          <a:p>
            <a:pPr marL="241300" indent="-228600">
              <a:lnSpc>
                <a:spcPct val="100000"/>
              </a:lnSpc>
              <a:spcBef>
                <a:spcPts val="1200"/>
              </a:spcBef>
              <a:buClr>
                <a:srgbClr val="10B6F4"/>
              </a:buClr>
              <a:buSzPct val="113333"/>
              <a:buFont typeface="Wingdings"/>
              <a:buChar char=""/>
              <a:tabLst>
                <a:tab pos="240665" algn="l"/>
                <a:tab pos="241300" algn="l"/>
              </a:tabLst>
            </a:pPr>
            <a:r>
              <a:rPr sz="1500" spc="105" dirty="0">
                <a:latin typeface="Trebuchet MS"/>
                <a:cs typeface="Trebuchet MS"/>
              </a:rPr>
              <a:t>Who</a:t>
            </a:r>
            <a:r>
              <a:rPr sz="1500" spc="-75" dirty="0">
                <a:latin typeface="Trebuchet MS"/>
                <a:cs typeface="Trebuchet MS"/>
              </a:rPr>
              <a:t> </a:t>
            </a:r>
            <a:r>
              <a:rPr sz="1500" spc="40" dirty="0">
                <a:latin typeface="Trebuchet MS"/>
                <a:cs typeface="Trebuchet MS"/>
              </a:rPr>
              <a:t>is</a:t>
            </a:r>
            <a:r>
              <a:rPr sz="1500" spc="-80" dirty="0">
                <a:latin typeface="Trebuchet MS"/>
                <a:cs typeface="Trebuchet MS"/>
              </a:rPr>
              <a:t> </a:t>
            </a:r>
            <a:r>
              <a:rPr sz="1500" spc="65" dirty="0">
                <a:latin typeface="Trebuchet MS"/>
                <a:cs typeface="Trebuchet MS"/>
              </a:rPr>
              <a:t>using</a:t>
            </a:r>
            <a:r>
              <a:rPr sz="1500" spc="-80" dirty="0">
                <a:latin typeface="Trebuchet MS"/>
                <a:cs typeface="Trebuchet MS"/>
              </a:rPr>
              <a:t> </a:t>
            </a:r>
            <a:r>
              <a:rPr sz="1500" spc="-25" dirty="0">
                <a:latin typeface="Trebuchet MS"/>
                <a:cs typeface="Trebuchet MS"/>
              </a:rPr>
              <a:t>the</a:t>
            </a:r>
            <a:r>
              <a:rPr sz="1500" spc="-70" dirty="0">
                <a:latin typeface="Trebuchet MS"/>
                <a:cs typeface="Trebuchet MS"/>
              </a:rPr>
              <a:t> </a:t>
            </a:r>
            <a:r>
              <a:rPr sz="1500" spc="50" dirty="0">
                <a:latin typeface="Trebuchet MS"/>
                <a:cs typeface="Trebuchet MS"/>
              </a:rPr>
              <a:t>services</a:t>
            </a:r>
            <a:r>
              <a:rPr sz="1500" spc="-80" dirty="0">
                <a:latin typeface="Trebuchet MS"/>
                <a:cs typeface="Trebuchet MS"/>
              </a:rPr>
              <a:t> </a:t>
            </a:r>
            <a:r>
              <a:rPr sz="1500" spc="-35" dirty="0">
                <a:latin typeface="Trebuchet MS"/>
                <a:cs typeface="Trebuchet MS"/>
              </a:rPr>
              <a:t>of</a:t>
            </a:r>
            <a:r>
              <a:rPr sz="1500" spc="-80" dirty="0">
                <a:latin typeface="Trebuchet MS"/>
                <a:cs typeface="Trebuchet MS"/>
              </a:rPr>
              <a:t> </a:t>
            </a:r>
            <a:r>
              <a:rPr sz="1500" spc="-25" dirty="0">
                <a:latin typeface="Trebuchet MS"/>
                <a:cs typeface="Trebuchet MS"/>
              </a:rPr>
              <a:t>the</a:t>
            </a:r>
            <a:r>
              <a:rPr sz="1500" spc="-70" dirty="0">
                <a:latin typeface="Trebuchet MS"/>
                <a:cs typeface="Trebuchet MS"/>
              </a:rPr>
              <a:t> </a:t>
            </a:r>
            <a:r>
              <a:rPr sz="1500" spc="50" dirty="0">
                <a:latin typeface="Trebuchet MS"/>
                <a:cs typeface="Trebuchet MS"/>
              </a:rPr>
              <a:t>company</a:t>
            </a:r>
            <a:r>
              <a:rPr sz="1500" spc="-75" dirty="0">
                <a:latin typeface="Trebuchet MS"/>
                <a:cs typeface="Trebuchet MS"/>
              </a:rPr>
              <a:t> </a:t>
            </a:r>
            <a:r>
              <a:rPr sz="1500" spc="25" dirty="0">
                <a:latin typeface="Trebuchet MS"/>
                <a:cs typeface="Trebuchet MS"/>
              </a:rPr>
              <a:t>(customers</a:t>
            </a:r>
            <a:r>
              <a:rPr sz="1500" spc="-80" dirty="0">
                <a:latin typeface="Trebuchet MS"/>
                <a:cs typeface="Trebuchet MS"/>
              </a:rPr>
              <a:t> </a:t>
            </a:r>
            <a:r>
              <a:rPr sz="1500" spc="-15" dirty="0">
                <a:latin typeface="Trebuchet MS"/>
                <a:cs typeface="Trebuchet MS"/>
              </a:rPr>
              <a:t>etc)</a:t>
            </a:r>
            <a:endParaRPr sz="1500">
              <a:latin typeface="Trebuchet MS"/>
              <a:cs typeface="Trebuchet MS"/>
            </a:endParaRPr>
          </a:p>
          <a:p>
            <a:pPr marL="241300" indent="-228600">
              <a:lnSpc>
                <a:spcPct val="100000"/>
              </a:lnSpc>
              <a:spcBef>
                <a:spcPts val="1105"/>
              </a:spcBef>
              <a:buClr>
                <a:srgbClr val="10B6F4"/>
              </a:buClr>
              <a:buSzPct val="113333"/>
              <a:buFont typeface="Wingdings"/>
              <a:buChar char=""/>
              <a:tabLst>
                <a:tab pos="240665" algn="l"/>
                <a:tab pos="241300" algn="l"/>
              </a:tabLst>
            </a:pPr>
            <a:r>
              <a:rPr sz="1500" spc="10" dirty="0">
                <a:latin typeface="Trebuchet MS"/>
                <a:cs typeface="Trebuchet MS"/>
              </a:rPr>
              <a:t>Identify</a:t>
            </a:r>
            <a:r>
              <a:rPr sz="1500" spc="-80" dirty="0">
                <a:latin typeface="Trebuchet MS"/>
                <a:cs typeface="Trebuchet MS"/>
              </a:rPr>
              <a:t> </a:t>
            </a:r>
            <a:r>
              <a:rPr sz="1500" spc="35" dirty="0">
                <a:latin typeface="Trebuchet MS"/>
                <a:cs typeface="Trebuchet MS"/>
              </a:rPr>
              <a:t>everyone</a:t>
            </a:r>
            <a:r>
              <a:rPr sz="1500" spc="-75" dirty="0">
                <a:latin typeface="Trebuchet MS"/>
                <a:cs typeface="Trebuchet MS"/>
              </a:rPr>
              <a:t> </a:t>
            </a:r>
            <a:r>
              <a:rPr sz="1500" dirty="0">
                <a:latin typeface="Trebuchet MS"/>
                <a:cs typeface="Trebuchet MS"/>
              </a:rPr>
              <a:t>interested</a:t>
            </a:r>
            <a:r>
              <a:rPr sz="1500" spc="-75" dirty="0">
                <a:latin typeface="Trebuchet MS"/>
                <a:cs typeface="Trebuchet MS"/>
              </a:rPr>
              <a:t> </a:t>
            </a:r>
            <a:r>
              <a:rPr sz="1500" spc="20" dirty="0">
                <a:latin typeface="Trebuchet MS"/>
                <a:cs typeface="Trebuchet MS"/>
              </a:rPr>
              <a:t>in</a:t>
            </a:r>
            <a:r>
              <a:rPr sz="1500" spc="-75" dirty="0">
                <a:latin typeface="Trebuchet MS"/>
                <a:cs typeface="Trebuchet MS"/>
              </a:rPr>
              <a:t> </a:t>
            </a:r>
            <a:r>
              <a:rPr sz="1500" spc="-25" dirty="0">
                <a:latin typeface="Trebuchet MS"/>
                <a:cs typeface="Trebuchet MS"/>
              </a:rPr>
              <a:t>the</a:t>
            </a:r>
            <a:r>
              <a:rPr sz="1500" spc="-75" dirty="0">
                <a:latin typeface="Trebuchet MS"/>
                <a:cs typeface="Trebuchet MS"/>
              </a:rPr>
              <a:t> </a:t>
            </a:r>
            <a:r>
              <a:rPr sz="1500" spc="50" dirty="0">
                <a:latin typeface="Trebuchet MS"/>
                <a:cs typeface="Trebuchet MS"/>
              </a:rPr>
              <a:t>company</a:t>
            </a:r>
            <a:endParaRPr sz="1500">
              <a:latin typeface="Trebuchet MS"/>
              <a:cs typeface="Trebuchet MS"/>
            </a:endParaRPr>
          </a:p>
          <a:p>
            <a:pPr marL="241300" marR="5080" indent="-228600">
              <a:lnSpc>
                <a:spcPct val="110700"/>
              </a:lnSpc>
              <a:spcBef>
                <a:spcPts val="1005"/>
              </a:spcBef>
              <a:buClr>
                <a:srgbClr val="10B6F4"/>
              </a:buClr>
              <a:buSzPct val="113333"/>
              <a:buFont typeface="Wingdings"/>
              <a:buChar char=""/>
              <a:tabLst>
                <a:tab pos="240665" algn="l"/>
                <a:tab pos="241300" algn="l"/>
              </a:tabLst>
            </a:pPr>
            <a:r>
              <a:rPr sz="1500" spc="30" dirty="0">
                <a:latin typeface="Trebuchet MS"/>
                <a:cs typeface="Trebuchet MS"/>
              </a:rPr>
              <a:t>From</a:t>
            </a:r>
            <a:r>
              <a:rPr sz="1500" spc="-75" dirty="0">
                <a:latin typeface="Trebuchet MS"/>
                <a:cs typeface="Trebuchet MS"/>
              </a:rPr>
              <a:t> </a:t>
            </a:r>
            <a:r>
              <a:rPr sz="1500" spc="-5" dirty="0">
                <a:latin typeface="Trebuchet MS"/>
                <a:cs typeface="Trebuchet MS"/>
              </a:rPr>
              <a:t>this</a:t>
            </a:r>
            <a:r>
              <a:rPr sz="1500" spc="-75" dirty="0">
                <a:latin typeface="Trebuchet MS"/>
                <a:cs typeface="Trebuchet MS"/>
              </a:rPr>
              <a:t> </a:t>
            </a:r>
            <a:r>
              <a:rPr sz="1500" dirty="0">
                <a:latin typeface="Trebuchet MS"/>
                <a:cs typeface="Trebuchet MS"/>
              </a:rPr>
              <a:t>identify</a:t>
            </a:r>
            <a:r>
              <a:rPr sz="1500" spc="-65" dirty="0">
                <a:latin typeface="Trebuchet MS"/>
                <a:cs typeface="Trebuchet MS"/>
              </a:rPr>
              <a:t> </a:t>
            </a:r>
            <a:r>
              <a:rPr sz="1500" spc="30" dirty="0">
                <a:latin typeface="Trebuchet MS"/>
                <a:cs typeface="Trebuchet MS"/>
              </a:rPr>
              <a:t>which</a:t>
            </a:r>
            <a:r>
              <a:rPr sz="1500" spc="-75" dirty="0">
                <a:latin typeface="Trebuchet MS"/>
                <a:cs typeface="Trebuchet MS"/>
              </a:rPr>
              <a:t> </a:t>
            </a:r>
            <a:r>
              <a:rPr sz="1500" spc="15" dirty="0">
                <a:latin typeface="Trebuchet MS"/>
                <a:cs typeface="Trebuchet MS"/>
              </a:rPr>
              <a:t>requirements</a:t>
            </a:r>
            <a:r>
              <a:rPr sz="1500" spc="-70" dirty="0">
                <a:latin typeface="Trebuchet MS"/>
                <a:cs typeface="Trebuchet MS"/>
              </a:rPr>
              <a:t> </a:t>
            </a:r>
            <a:r>
              <a:rPr sz="1500" spc="-10" dirty="0">
                <a:latin typeface="Trebuchet MS"/>
                <a:cs typeface="Trebuchet MS"/>
              </a:rPr>
              <a:t>they</a:t>
            </a:r>
            <a:r>
              <a:rPr sz="1500" spc="-70" dirty="0">
                <a:latin typeface="Trebuchet MS"/>
                <a:cs typeface="Trebuchet MS"/>
              </a:rPr>
              <a:t> </a:t>
            </a:r>
            <a:r>
              <a:rPr sz="1500" spc="-10" dirty="0">
                <a:latin typeface="Trebuchet MS"/>
                <a:cs typeface="Trebuchet MS"/>
              </a:rPr>
              <a:t>have,</a:t>
            </a:r>
            <a:r>
              <a:rPr sz="1500" spc="-195" dirty="0">
                <a:latin typeface="Trebuchet MS"/>
                <a:cs typeface="Trebuchet MS"/>
              </a:rPr>
              <a:t> </a:t>
            </a:r>
            <a:r>
              <a:rPr sz="1500" spc="20" dirty="0">
                <a:latin typeface="Trebuchet MS"/>
                <a:cs typeface="Trebuchet MS"/>
              </a:rPr>
              <a:t>how</a:t>
            </a:r>
            <a:r>
              <a:rPr sz="1500" spc="-70" dirty="0">
                <a:latin typeface="Trebuchet MS"/>
                <a:cs typeface="Trebuchet MS"/>
              </a:rPr>
              <a:t> </a:t>
            </a:r>
            <a:r>
              <a:rPr sz="1500" spc="-10" dirty="0">
                <a:latin typeface="Trebuchet MS"/>
                <a:cs typeface="Trebuchet MS"/>
              </a:rPr>
              <a:t>relevant</a:t>
            </a:r>
            <a:r>
              <a:rPr sz="1500" spc="-75" dirty="0">
                <a:latin typeface="Trebuchet MS"/>
                <a:cs typeface="Trebuchet MS"/>
              </a:rPr>
              <a:t> </a:t>
            </a:r>
            <a:r>
              <a:rPr sz="1500" spc="-10" dirty="0">
                <a:latin typeface="Trebuchet MS"/>
                <a:cs typeface="Trebuchet MS"/>
              </a:rPr>
              <a:t>they  </a:t>
            </a:r>
            <a:r>
              <a:rPr sz="1500" spc="5" dirty="0">
                <a:latin typeface="Trebuchet MS"/>
                <a:cs typeface="Trebuchet MS"/>
              </a:rPr>
              <a:t>are</a:t>
            </a:r>
            <a:r>
              <a:rPr sz="1500" spc="-75" dirty="0">
                <a:latin typeface="Trebuchet MS"/>
                <a:cs typeface="Trebuchet MS"/>
              </a:rPr>
              <a:t> </a:t>
            </a:r>
            <a:r>
              <a:rPr sz="1500" spc="-50" dirty="0">
                <a:latin typeface="Trebuchet MS"/>
                <a:cs typeface="Trebuchet MS"/>
              </a:rPr>
              <a:t>to</a:t>
            </a:r>
            <a:r>
              <a:rPr sz="1500" spc="-75" dirty="0">
                <a:latin typeface="Trebuchet MS"/>
                <a:cs typeface="Trebuchet MS"/>
              </a:rPr>
              <a:t> </a:t>
            </a:r>
            <a:r>
              <a:rPr sz="1500" spc="-25" dirty="0">
                <a:latin typeface="Trebuchet MS"/>
                <a:cs typeface="Trebuchet MS"/>
              </a:rPr>
              <a:t>the</a:t>
            </a:r>
            <a:r>
              <a:rPr sz="1500" spc="-75" dirty="0">
                <a:latin typeface="Trebuchet MS"/>
                <a:cs typeface="Trebuchet MS"/>
              </a:rPr>
              <a:t> </a:t>
            </a:r>
            <a:r>
              <a:rPr sz="1500" spc="50" dirty="0">
                <a:latin typeface="Trebuchet MS"/>
                <a:cs typeface="Trebuchet MS"/>
              </a:rPr>
              <a:t>company</a:t>
            </a:r>
            <a:r>
              <a:rPr sz="1500" spc="-75" dirty="0">
                <a:latin typeface="Trebuchet MS"/>
                <a:cs typeface="Trebuchet MS"/>
              </a:rPr>
              <a:t> </a:t>
            </a:r>
            <a:r>
              <a:rPr sz="1500" spc="50" dirty="0">
                <a:latin typeface="Trebuchet MS"/>
                <a:cs typeface="Trebuchet MS"/>
              </a:rPr>
              <a:t>and</a:t>
            </a:r>
            <a:r>
              <a:rPr sz="1500" spc="-80" dirty="0">
                <a:latin typeface="Trebuchet MS"/>
                <a:cs typeface="Trebuchet MS"/>
              </a:rPr>
              <a:t> </a:t>
            </a:r>
            <a:r>
              <a:rPr sz="1500" spc="20" dirty="0">
                <a:latin typeface="Trebuchet MS"/>
                <a:cs typeface="Trebuchet MS"/>
              </a:rPr>
              <a:t>how</a:t>
            </a:r>
            <a:r>
              <a:rPr sz="1500" spc="-70" dirty="0">
                <a:latin typeface="Trebuchet MS"/>
                <a:cs typeface="Trebuchet MS"/>
              </a:rPr>
              <a:t> </a:t>
            </a:r>
            <a:r>
              <a:rPr sz="1500" spc="-10" dirty="0">
                <a:latin typeface="Trebuchet MS"/>
                <a:cs typeface="Trebuchet MS"/>
              </a:rPr>
              <a:t>they</a:t>
            </a:r>
            <a:r>
              <a:rPr sz="1500" spc="-75" dirty="0">
                <a:latin typeface="Trebuchet MS"/>
                <a:cs typeface="Trebuchet MS"/>
              </a:rPr>
              <a:t> </a:t>
            </a:r>
            <a:r>
              <a:rPr sz="1500" spc="30" dirty="0">
                <a:latin typeface="Trebuchet MS"/>
                <a:cs typeface="Trebuchet MS"/>
              </a:rPr>
              <a:t>would</a:t>
            </a:r>
            <a:r>
              <a:rPr sz="1500" spc="-80" dirty="0">
                <a:latin typeface="Trebuchet MS"/>
                <a:cs typeface="Trebuchet MS"/>
              </a:rPr>
              <a:t> </a:t>
            </a:r>
            <a:r>
              <a:rPr sz="1500" spc="20" dirty="0">
                <a:latin typeface="Trebuchet MS"/>
                <a:cs typeface="Trebuchet MS"/>
              </a:rPr>
              <a:t>like</a:t>
            </a:r>
            <a:r>
              <a:rPr sz="1500" spc="-75" dirty="0">
                <a:latin typeface="Trebuchet MS"/>
                <a:cs typeface="Trebuchet MS"/>
              </a:rPr>
              <a:t> </a:t>
            </a:r>
            <a:r>
              <a:rPr sz="1500" spc="-50" dirty="0">
                <a:latin typeface="Trebuchet MS"/>
                <a:cs typeface="Trebuchet MS"/>
              </a:rPr>
              <a:t>to</a:t>
            </a:r>
            <a:r>
              <a:rPr sz="1500" spc="-75" dirty="0">
                <a:latin typeface="Trebuchet MS"/>
                <a:cs typeface="Trebuchet MS"/>
              </a:rPr>
              <a:t> </a:t>
            </a:r>
            <a:r>
              <a:rPr sz="1500" spc="20" dirty="0">
                <a:latin typeface="Trebuchet MS"/>
                <a:cs typeface="Trebuchet MS"/>
              </a:rPr>
              <a:t>communicate</a:t>
            </a:r>
            <a:endParaRPr sz="1500">
              <a:latin typeface="Trebuchet MS"/>
              <a:cs typeface="Trebuchet MS"/>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36250" y="5403850"/>
            <a:ext cx="1535430" cy="1444625"/>
            <a:chOff x="10636250" y="5403850"/>
            <a:chExt cx="1535430" cy="1444625"/>
          </a:xfrm>
        </p:grpSpPr>
        <p:sp>
          <p:nvSpPr>
            <p:cNvPr id="3" name="object 3"/>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4" name="object 4"/>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5" name="object 5"/>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7" name="object 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8" name="object 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9" name="object 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0" name="object 1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1" name="object 11"/>
          <p:cNvGrpSpPr/>
          <p:nvPr/>
        </p:nvGrpSpPr>
        <p:grpSpPr>
          <a:xfrm>
            <a:off x="10636250" y="5403850"/>
            <a:ext cx="1535430" cy="1444625"/>
            <a:chOff x="10636250" y="5403850"/>
            <a:chExt cx="1535430" cy="1444625"/>
          </a:xfrm>
        </p:grpSpPr>
        <p:sp>
          <p:nvSpPr>
            <p:cNvPr id="12" name="object 12"/>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3" name="object 13"/>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sp>
          <p:nvSpPr>
            <p:cNvPr id="14" name="object 1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5" name="object 1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6" name="object 1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17" name="object 1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18" name="object 18"/>
          <p:cNvSpPr txBox="1"/>
          <p:nvPr/>
        </p:nvSpPr>
        <p:spPr>
          <a:xfrm>
            <a:off x="806335" y="2275662"/>
            <a:ext cx="3668395" cy="2624455"/>
          </a:xfrm>
          <a:prstGeom prst="rect">
            <a:avLst/>
          </a:prstGeom>
          <a:solidFill>
            <a:srgbClr val="10B6F4"/>
          </a:solidFill>
        </p:spPr>
        <p:txBody>
          <a:bodyPr vert="horz" wrap="square" lIns="0" tIns="0" rIns="0" bIns="0" rtlCol="0">
            <a:spAutoFit/>
          </a:bodyPr>
          <a:lstStyle/>
          <a:p>
            <a:pPr>
              <a:lnSpc>
                <a:spcPct val="100000"/>
              </a:lnSpc>
            </a:pPr>
            <a:endParaRPr sz="6400">
              <a:latin typeface="Times New Roman"/>
              <a:cs typeface="Times New Roman"/>
            </a:endParaRPr>
          </a:p>
          <a:p>
            <a:pPr marL="643890">
              <a:lnSpc>
                <a:spcPct val="100000"/>
              </a:lnSpc>
            </a:pPr>
            <a:r>
              <a:rPr sz="4000" spc="-345" dirty="0">
                <a:solidFill>
                  <a:srgbClr val="FFFEFF"/>
                </a:solidFill>
                <a:latin typeface="Trebuchet MS"/>
                <a:cs typeface="Trebuchet MS"/>
              </a:rPr>
              <a:t>Stakeholders</a:t>
            </a:r>
            <a:endParaRPr sz="4000">
              <a:latin typeface="Trebuchet MS"/>
              <a:cs typeface="Trebuchet MS"/>
            </a:endParaRPr>
          </a:p>
        </p:txBody>
      </p:sp>
      <p:grpSp>
        <p:nvGrpSpPr>
          <p:cNvPr id="19" name="object 19"/>
          <p:cNvGrpSpPr/>
          <p:nvPr/>
        </p:nvGrpSpPr>
        <p:grpSpPr>
          <a:xfrm>
            <a:off x="5106378" y="794512"/>
            <a:ext cx="6294120" cy="2996565"/>
            <a:chOff x="5106378" y="794512"/>
            <a:chExt cx="6294120" cy="2996565"/>
          </a:xfrm>
        </p:grpSpPr>
        <p:sp>
          <p:nvSpPr>
            <p:cNvPr id="20" name="object 20"/>
            <p:cNvSpPr/>
            <p:nvPr/>
          </p:nvSpPr>
          <p:spPr>
            <a:xfrm>
              <a:off x="5115903" y="804037"/>
              <a:ext cx="6274371" cy="2977464"/>
            </a:xfrm>
            <a:prstGeom prst="rect">
              <a:avLst/>
            </a:prstGeom>
            <a:blipFill>
              <a:blip r:embed="rId3" cstate="print"/>
              <a:stretch>
                <a:fillRect/>
              </a:stretch>
            </a:blipFill>
          </p:spPr>
          <p:txBody>
            <a:bodyPr wrap="square" lIns="0" tIns="0" rIns="0" bIns="0" rtlCol="0"/>
            <a:lstStyle/>
            <a:p>
              <a:endParaRPr/>
            </a:p>
          </p:txBody>
        </p:sp>
        <p:sp>
          <p:nvSpPr>
            <p:cNvPr id="21" name="object 21"/>
            <p:cNvSpPr/>
            <p:nvPr/>
          </p:nvSpPr>
          <p:spPr>
            <a:xfrm>
              <a:off x="5111140" y="799274"/>
              <a:ext cx="6284595" cy="2987040"/>
            </a:xfrm>
            <a:custGeom>
              <a:avLst/>
              <a:gdLst/>
              <a:ahLst/>
              <a:cxnLst/>
              <a:rect l="l" t="t" r="r" b="b"/>
              <a:pathLst>
                <a:path w="6284595" h="2987040">
                  <a:moveTo>
                    <a:pt x="0" y="0"/>
                  </a:moveTo>
                  <a:lnTo>
                    <a:pt x="6284093" y="0"/>
                  </a:lnTo>
                  <a:lnTo>
                    <a:pt x="6284093" y="2986991"/>
                  </a:lnTo>
                  <a:lnTo>
                    <a:pt x="0" y="2986991"/>
                  </a:lnTo>
                  <a:lnTo>
                    <a:pt x="0" y="0"/>
                  </a:lnTo>
                  <a:close/>
                </a:path>
              </a:pathLst>
            </a:custGeom>
            <a:ln w="9525">
              <a:solidFill>
                <a:srgbClr val="000000"/>
              </a:solidFill>
            </a:ln>
          </p:spPr>
          <p:txBody>
            <a:bodyPr wrap="square" lIns="0" tIns="0" rIns="0" bIns="0" rtlCol="0"/>
            <a:lstStyle/>
            <a:p>
              <a:endParaRPr/>
            </a:p>
          </p:txBody>
        </p:sp>
      </p:grpSp>
      <p:sp>
        <p:nvSpPr>
          <p:cNvPr id="22" name="object 22"/>
          <p:cNvSpPr txBox="1"/>
          <p:nvPr/>
        </p:nvSpPr>
        <p:spPr>
          <a:xfrm>
            <a:off x="5197182" y="4296664"/>
            <a:ext cx="5860415" cy="1713864"/>
          </a:xfrm>
          <a:prstGeom prst="rect">
            <a:avLst/>
          </a:prstGeom>
        </p:spPr>
        <p:txBody>
          <a:bodyPr vert="horz" wrap="square" lIns="0" tIns="12700" rIns="0" bIns="0" rtlCol="0">
            <a:spAutoFit/>
          </a:bodyPr>
          <a:lstStyle/>
          <a:p>
            <a:pPr marL="241300" marR="542925" indent="-228600">
              <a:lnSpc>
                <a:spcPct val="107700"/>
              </a:lnSpc>
              <a:spcBef>
                <a:spcPts val="100"/>
              </a:spcBef>
              <a:buClr>
                <a:srgbClr val="10B6F4"/>
              </a:buClr>
              <a:buSzPct val="107692"/>
              <a:buFont typeface="Wingdings"/>
              <a:buChar char=""/>
              <a:tabLst>
                <a:tab pos="240665" algn="l"/>
                <a:tab pos="241300" algn="l"/>
              </a:tabLst>
            </a:pPr>
            <a:r>
              <a:rPr sz="1300" spc="35" dirty="0">
                <a:latin typeface="Trebuchet MS"/>
                <a:cs typeface="Trebuchet MS"/>
              </a:rPr>
              <a:t>Key</a:t>
            </a:r>
            <a:r>
              <a:rPr sz="1300" spc="-65" dirty="0">
                <a:latin typeface="Trebuchet MS"/>
                <a:cs typeface="Trebuchet MS"/>
              </a:rPr>
              <a:t> </a:t>
            </a:r>
            <a:r>
              <a:rPr sz="1300" spc="25" dirty="0">
                <a:latin typeface="Trebuchet MS"/>
                <a:cs typeface="Trebuchet MS"/>
              </a:rPr>
              <a:t>stakeholders</a:t>
            </a:r>
            <a:r>
              <a:rPr sz="1300" spc="-65" dirty="0">
                <a:latin typeface="Trebuchet MS"/>
                <a:cs typeface="Trebuchet MS"/>
              </a:rPr>
              <a:t> </a:t>
            </a:r>
            <a:r>
              <a:rPr sz="1300" spc="170" dirty="0">
                <a:latin typeface="Trebuchet MS"/>
                <a:cs typeface="Trebuchet MS"/>
              </a:rPr>
              <a:t>–</a:t>
            </a:r>
            <a:r>
              <a:rPr sz="1300" spc="-70" dirty="0">
                <a:latin typeface="Trebuchet MS"/>
                <a:cs typeface="Trebuchet MS"/>
              </a:rPr>
              <a:t> </a:t>
            </a:r>
            <a:r>
              <a:rPr sz="1300" spc="10" dirty="0">
                <a:latin typeface="Trebuchet MS"/>
                <a:cs typeface="Trebuchet MS"/>
              </a:rPr>
              <a:t>significant</a:t>
            </a:r>
            <a:r>
              <a:rPr sz="1300" spc="-75" dirty="0">
                <a:latin typeface="Trebuchet MS"/>
                <a:cs typeface="Trebuchet MS"/>
              </a:rPr>
              <a:t> </a:t>
            </a:r>
            <a:r>
              <a:rPr sz="1300" spc="10" dirty="0">
                <a:latin typeface="Trebuchet MS"/>
                <a:cs typeface="Trebuchet MS"/>
              </a:rPr>
              <a:t>influence</a:t>
            </a:r>
            <a:r>
              <a:rPr sz="1300" spc="-65" dirty="0">
                <a:latin typeface="Trebuchet MS"/>
                <a:cs typeface="Trebuchet MS"/>
              </a:rPr>
              <a:t> </a:t>
            </a:r>
            <a:r>
              <a:rPr sz="1300" spc="40" dirty="0">
                <a:latin typeface="Trebuchet MS"/>
                <a:cs typeface="Trebuchet MS"/>
              </a:rPr>
              <a:t>and</a:t>
            </a:r>
            <a:r>
              <a:rPr sz="1300" spc="-70" dirty="0">
                <a:latin typeface="Trebuchet MS"/>
                <a:cs typeface="Trebuchet MS"/>
              </a:rPr>
              <a:t> </a:t>
            </a:r>
            <a:r>
              <a:rPr sz="1300" spc="20" dirty="0">
                <a:latin typeface="Trebuchet MS"/>
                <a:cs typeface="Trebuchet MS"/>
              </a:rPr>
              <a:t>importance</a:t>
            </a:r>
            <a:r>
              <a:rPr sz="1300" spc="-65" dirty="0">
                <a:latin typeface="Trebuchet MS"/>
                <a:cs typeface="Trebuchet MS"/>
              </a:rPr>
              <a:t> </a:t>
            </a:r>
            <a:r>
              <a:rPr sz="1300" spc="-5" dirty="0">
                <a:latin typeface="Trebuchet MS"/>
                <a:cs typeface="Trebuchet MS"/>
              </a:rPr>
              <a:t>within</a:t>
            </a:r>
            <a:r>
              <a:rPr sz="1300" spc="-60" dirty="0">
                <a:latin typeface="Trebuchet MS"/>
                <a:cs typeface="Trebuchet MS"/>
              </a:rPr>
              <a:t> </a:t>
            </a:r>
            <a:r>
              <a:rPr sz="1300" spc="40" dirty="0">
                <a:latin typeface="Trebuchet MS"/>
                <a:cs typeface="Trebuchet MS"/>
              </a:rPr>
              <a:t>and  </a:t>
            </a:r>
            <a:r>
              <a:rPr sz="1300" spc="20" dirty="0">
                <a:latin typeface="Trebuchet MS"/>
                <a:cs typeface="Trebuchet MS"/>
              </a:rPr>
              <a:t>organisation</a:t>
            </a:r>
            <a:endParaRPr sz="1300">
              <a:latin typeface="Trebuchet MS"/>
              <a:cs typeface="Trebuchet MS"/>
            </a:endParaRPr>
          </a:p>
          <a:p>
            <a:pPr marL="241300" marR="5080" indent="-228600">
              <a:lnSpc>
                <a:spcPct val="109200"/>
              </a:lnSpc>
              <a:spcBef>
                <a:spcPts val="1005"/>
              </a:spcBef>
              <a:buClr>
                <a:srgbClr val="10B6F4"/>
              </a:buClr>
              <a:buSzPct val="107692"/>
              <a:buFont typeface="Wingdings"/>
              <a:buChar char=""/>
              <a:tabLst>
                <a:tab pos="240665" algn="l"/>
                <a:tab pos="241300" algn="l"/>
              </a:tabLst>
            </a:pPr>
            <a:r>
              <a:rPr sz="1300" spc="35" dirty="0">
                <a:latin typeface="Trebuchet MS"/>
                <a:cs typeface="Trebuchet MS"/>
              </a:rPr>
              <a:t>Primary</a:t>
            </a:r>
            <a:r>
              <a:rPr sz="1300" spc="-65" dirty="0">
                <a:latin typeface="Trebuchet MS"/>
                <a:cs typeface="Trebuchet MS"/>
              </a:rPr>
              <a:t> </a:t>
            </a:r>
            <a:r>
              <a:rPr sz="1300" spc="25" dirty="0">
                <a:latin typeface="Trebuchet MS"/>
                <a:cs typeface="Trebuchet MS"/>
              </a:rPr>
              <a:t>stakeholders</a:t>
            </a:r>
            <a:r>
              <a:rPr sz="1300" spc="-65" dirty="0">
                <a:latin typeface="Trebuchet MS"/>
                <a:cs typeface="Trebuchet MS"/>
              </a:rPr>
              <a:t> </a:t>
            </a:r>
            <a:r>
              <a:rPr sz="1300" spc="170" dirty="0">
                <a:latin typeface="Trebuchet MS"/>
                <a:cs typeface="Trebuchet MS"/>
              </a:rPr>
              <a:t>–</a:t>
            </a:r>
            <a:r>
              <a:rPr sz="1300" spc="-70" dirty="0">
                <a:latin typeface="Trebuchet MS"/>
                <a:cs typeface="Trebuchet MS"/>
              </a:rPr>
              <a:t> </a:t>
            </a:r>
            <a:r>
              <a:rPr sz="1300" spc="10" dirty="0">
                <a:latin typeface="Trebuchet MS"/>
                <a:cs typeface="Trebuchet MS"/>
              </a:rPr>
              <a:t>those</a:t>
            </a:r>
            <a:r>
              <a:rPr sz="1300" spc="-60" dirty="0">
                <a:latin typeface="Trebuchet MS"/>
                <a:cs typeface="Trebuchet MS"/>
              </a:rPr>
              <a:t> </a:t>
            </a:r>
            <a:r>
              <a:rPr sz="1300" spc="-10" dirty="0">
                <a:latin typeface="Trebuchet MS"/>
                <a:cs typeface="Trebuchet MS"/>
              </a:rPr>
              <a:t>ultimately</a:t>
            </a:r>
            <a:r>
              <a:rPr sz="1300" spc="-65" dirty="0">
                <a:latin typeface="Trebuchet MS"/>
                <a:cs typeface="Trebuchet MS"/>
              </a:rPr>
              <a:t> </a:t>
            </a:r>
            <a:r>
              <a:rPr sz="1300" spc="10" dirty="0">
                <a:latin typeface="Trebuchet MS"/>
                <a:cs typeface="Trebuchet MS"/>
              </a:rPr>
              <a:t>most</a:t>
            </a:r>
            <a:r>
              <a:rPr sz="1300" spc="-75" dirty="0">
                <a:latin typeface="Trebuchet MS"/>
                <a:cs typeface="Trebuchet MS"/>
              </a:rPr>
              <a:t> </a:t>
            </a:r>
            <a:r>
              <a:rPr sz="1300" spc="-15" dirty="0">
                <a:latin typeface="Trebuchet MS"/>
                <a:cs typeface="Trebuchet MS"/>
              </a:rPr>
              <a:t>affected</a:t>
            </a:r>
            <a:r>
              <a:rPr sz="1300" spc="-70" dirty="0">
                <a:latin typeface="Trebuchet MS"/>
                <a:cs typeface="Trebuchet MS"/>
              </a:rPr>
              <a:t> </a:t>
            </a:r>
            <a:r>
              <a:rPr sz="1300" spc="75" dirty="0">
                <a:latin typeface="Trebuchet MS"/>
                <a:cs typeface="Trebuchet MS"/>
              </a:rPr>
              <a:t>by</a:t>
            </a:r>
            <a:r>
              <a:rPr sz="1300" spc="-60" dirty="0">
                <a:latin typeface="Trebuchet MS"/>
                <a:cs typeface="Trebuchet MS"/>
              </a:rPr>
              <a:t> </a:t>
            </a:r>
            <a:r>
              <a:rPr sz="1300" spc="15" dirty="0">
                <a:latin typeface="Trebuchet MS"/>
                <a:cs typeface="Trebuchet MS"/>
              </a:rPr>
              <a:t>an</a:t>
            </a:r>
            <a:r>
              <a:rPr sz="1300" spc="-65" dirty="0">
                <a:latin typeface="Trebuchet MS"/>
                <a:cs typeface="Trebuchet MS"/>
              </a:rPr>
              <a:t> </a:t>
            </a:r>
            <a:r>
              <a:rPr sz="1300" spc="5" dirty="0">
                <a:latin typeface="Trebuchet MS"/>
                <a:cs typeface="Trebuchet MS"/>
              </a:rPr>
              <a:t>organisation’s  actions</a:t>
            </a:r>
            <a:endParaRPr sz="1300">
              <a:latin typeface="Trebuchet MS"/>
              <a:cs typeface="Trebuchet MS"/>
            </a:endParaRPr>
          </a:p>
          <a:p>
            <a:pPr marL="241300" indent="-228600">
              <a:lnSpc>
                <a:spcPct val="100000"/>
              </a:lnSpc>
              <a:spcBef>
                <a:spcPts val="1225"/>
              </a:spcBef>
              <a:buClr>
                <a:srgbClr val="10B6F4"/>
              </a:buClr>
              <a:buSzPct val="107692"/>
              <a:buFont typeface="Wingdings"/>
              <a:buChar char=""/>
              <a:tabLst>
                <a:tab pos="240665" algn="l"/>
                <a:tab pos="241300" algn="l"/>
              </a:tabLst>
            </a:pPr>
            <a:r>
              <a:rPr sz="1300" spc="45" dirty="0">
                <a:latin typeface="Trebuchet MS"/>
                <a:cs typeface="Trebuchet MS"/>
              </a:rPr>
              <a:t>Secondary</a:t>
            </a:r>
            <a:r>
              <a:rPr sz="1300" spc="-65" dirty="0">
                <a:latin typeface="Trebuchet MS"/>
                <a:cs typeface="Trebuchet MS"/>
              </a:rPr>
              <a:t> </a:t>
            </a:r>
            <a:r>
              <a:rPr sz="1300" spc="25" dirty="0">
                <a:latin typeface="Trebuchet MS"/>
                <a:cs typeface="Trebuchet MS"/>
              </a:rPr>
              <a:t>stakeholders</a:t>
            </a:r>
            <a:r>
              <a:rPr sz="1300" spc="-60" dirty="0">
                <a:latin typeface="Trebuchet MS"/>
                <a:cs typeface="Trebuchet MS"/>
              </a:rPr>
              <a:t> </a:t>
            </a:r>
            <a:r>
              <a:rPr sz="1300" spc="170" dirty="0">
                <a:latin typeface="Trebuchet MS"/>
                <a:cs typeface="Trebuchet MS"/>
              </a:rPr>
              <a:t>–</a:t>
            </a:r>
            <a:r>
              <a:rPr sz="1300" spc="-65" dirty="0">
                <a:latin typeface="Trebuchet MS"/>
                <a:cs typeface="Trebuchet MS"/>
              </a:rPr>
              <a:t> </a:t>
            </a:r>
            <a:r>
              <a:rPr sz="1300" spc="-20" dirty="0">
                <a:latin typeface="Trebuchet MS"/>
                <a:cs typeface="Trebuchet MS"/>
              </a:rPr>
              <a:t>the</a:t>
            </a:r>
            <a:r>
              <a:rPr sz="1300" spc="-60" dirty="0">
                <a:latin typeface="Trebuchet MS"/>
                <a:cs typeface="Trebuchet MS"/>
              </a:rPr>
              <a:t> </a:t>
            </a:r>
            <a:r>
              <a:rPr sz="1300" spc="10" dirty="0">
                <a:latin typeface="Trebuchet MS"/>
                <a:cs typeface="Trebuchet MS"/>
              </a:rPr>
              <a:t>intermediaries,</a:t>
            </a:r>
            <a:r>
              <a:rPr sz="1300" spc="-180" dirty="0">
                <a:latin typeface="Trebuchet MS"/>
                <a:cs typeface="Trebuchet MS"/>
              </a:rPr>
              <a:t> </a:t>
            </a:r>
            <a:r>
              <a:rPr sz="1300" spc="5" dirty="0">
                <a:latin typeface="Trebuchet MS"/>
                <a:cs typeface="Trebuchet MS"/>
              </a:rPr>
              <a:t>indirectly</a:t>
            </a:r>
            <a:r>
              <a:rPr sz="1300" spc="-60" dirty="0">
                <a:latin typeface="Trebuchet MS"/>
                <a:cs typeface="Trebuchet MS"/>
              </a:rPr>
              <a:t> </a:t>
            </a:r>
            <a:r>
              <a:rPr sz="1300" spc="-15" dirty="0">
                <a:latin typeface="Trebuchet MS"/>
                <a:cs typeface="Trebuchet MS"/>
              </a:rPr>
              <a:t>affected</a:t>
            </a:r>
            <a:endParaRPr sz="1300">
              <a:latin typeface="Trebuchet MS"/>
              <a:cs typeface="Trebuchet MS"/>
            </a:endParaRPr>
          </a:p>
          <a:p>
            <a:pPr marL="241300" indent="-228600">
              <a:lnSpc>
                <a:spcPct val="100000"/>
              </a:lnSpc>
              <a:spcBef>
                <a:spcPts val="1155"/>
              </a:spcBef>
              <a:buClr>
                <a:srgbClr val="10B6F4"/>
              </a:buClr>
              <a:buSzPct val="107692"/>
              <a:buFont typeface="Wingdings"/>
              <a:buChar char=""/>
              <a:tabLst>
                <a:tab pos="240665" algn="l"/>
                <a:tab pos="241300" algn="l"/>
              </a:tabLst>
            </a:pPr>
            <a:r>
              <a:rPr sz="1300" dirty="0">
                <a:latin typeface="Trebuchet MS"/>
                <a:cs typeface="Trebuchet MS"/>
              </a:rPr>
              <a:t>Tertiary</a:t>
            </a:r>
            <a:r>
              <a:rPr sz="1300" spc="-65" dirty="0">
                <a:latin typeface="Trebuchet MS"/>
                <a:cs typeface="Trebuchet MS"/>
              </a:rPr>
              <a:t> </a:t>
            </a:r>
            <a:r>
              <a:rPr sz="1300" spc="25" dirty="0">
                <a:latin typeface="Trebuchet MS"/>
                <a:cs typeface="Trebuchet MS"/>
              </a:rPr>
              <a:t>stakeholders</a:t>
            </a:r>
            <a:r>
              <a:rPr sz="1300" spc="-65" dirty="0">
                <a:latin typeface="Trebuchet MS"/>
                <a:cs typeface="Trebuchet MS"/>
              </a:rPr>
              <a:t> </a:t>
            </a:r>
            <a:r>
              <a:rPr sz="1300" spc="170" dirty="0">
                <a:latin typeface="Trebuchet MS"/>
                <a:cs typeface="Trebuchet MS"/>
              </a:rPr>
              <a:t>–</a:t>
            </a:r>
            <a:r>
              <a:rPr sz="1300" spc="-70" dirty="0">
                <a:latin typeface="Trebuchet MS"/>
                <a:cs typeface="Trebuchet MS"/>
              </a:rPr>
              <a:t> </a:t>
            </a:r>
            <a:r>
              <a:rPr sz="1300" spc="10" dirty="0">
                <a:latin typeface="Trebuchet MS"/>
                <a:cs typeface="Trebuchet MS"/>
              </a:rPr>
              <a:t>those</a:t>
            </a:r>
            <a:r>
              <a:rPr sz="1300" spc="-65" dirty="0">
                <a:latin typeface="Trebuchet MS"/>
                <a:cs typeface="Trebuchet MS"/>
              </a:rPr>
              <a:t> </a:t>
            </a:r>
            <a:r>
              <a:rPr sz="1300" spc="20" dirty="0">
                <a:latin typeface="Trebuchet MS"/>
                <a:cs typeface="Trebuchet MS"/>
              </a:rPr>
              <a:t>impacted</a:t>
            </a:r>
            <a:r>
              <a:rPr sz="1300" spc="-70" dirty="0">
                <a:latin typeface="Trebuchet MS"/>
                <a:cs typeface="Trebuchet MS"/>
              </a:rPr>
              <a:t> </a:t>
            </a:r>
            <a:r>
              <a:rPr sz="1300" spc="-20" dirty="0">
                <a:latin typeface="Trebuchet MS"/>
                <a:cs typeface="Trebuchet MS"/>
              </a:rPr>
              <a:t>the</a:t>
            </a:r>
            <a:r>
              <a:rPr sz="1300" spc="-65" dirty="0">
                <a:latin typeface="Trebuchet MS"/>
                <a:cs typeface="Trebuchet MS"/>
              </a:rPr>
              <a:t> </a:t>
            </a:r>
            <a:r>
              <a:rPr sz="1300" spc="-5" dirty="0">
                <a:latin typeface="Trebuchet MS"/>
                <a:cs typeface="Trebuchet MS"/>
              </a:rPr>
              <a:t>least</a:t>
            </a:r>
            <a:endParaRPr sz="1300">
              <a:latin typeface="Trebuchet MS"/>
              <a:cs typeface="Trebuchet MS"/>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0" y="5788373"/>
            <a:ext cx="12192000" cy="1069975"/>
          </a:xfrm>
          <a:custGeom>
            <a:avLst/>
            <a:gdLst/>
            <a:ahLst/>
            <a:cxnLst/>
            <a:rect l="l" t="t" r="r" b="b"/>
            <a:pathLst>
              <a:path w="12192000" h="1069975">
                <a:moveTo>
                  <a:pt x="0" y="1069626"/>
                </a:moveTo>
                <a:lnTo>
                  <a:pt x="12192000" y="1069626"/>
                </a:lnTo>
                <a:lnTo>
                  <a:pt x="12192000" y="0"/>
                </a:lnTo>
                <a:lnTo>
                  <a:pt x="0" y="0"/>
                </a:lnTo>
                <a:lnTo>
                  <a:pt x="0" y="1069626"/>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0" y="0"/>
            <a:ext cx="12192000" cy="6848475"/>
            <a:chOff x="0" y="0"/>
            <a:chExt cx="12192000" cy="68484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9" name="object 19"/>
            <p:cNvSpPr/>
            <p:nvPr/>
          </p:nvSpPr>
          <p:spPr>
            <a:xfrm>
              <a:off x="0" y="0"/>
              <a:ext cx="12192000" cy="5788660"/>
            </a:xfrm>
            <a:custGeom>
              <a:avLst/>
              <a:gdLst/>
              <a:ahLst/>
              <a:cxnLst/>
              <a:rect l="l" t="t" r="r" b="b"/>
              <a:pathLst>
                <a:path w="12192000" h="5788660">
                  <a:moveTo>
                    <a:pt x="12192000" y="0"/>
                  </a:moveTo>
                  <a:lnTo>
                    <a:pt x="0" y="0"/>
                  </a:lnTo>
                  <a:lnTo>
                    <a:pt x="0" y="5788372"/>
                  </a:lnTo>
                  <a:lnTo>
                    <a:pt x="12192000" y="5788372"/>
                  </a:lnTo>
                  <a:lnTo>
                    <a:pt x="12192000" y="0"/>
                  </a:lnTo>
                  <a:close/>
                </a:path>
              </a:pathLst>
            </a:custGeom>
            <a:solidFill>
              <a:srgbClr val="FFFFFF"/>
            </a:solidFill>
          </p:spPr>
          <p:txBody>
            <a:bodyPr wrap="square" lIns="0" tIns="0" rIns="0" bIns="0" rtlCol="0"/>
            <a:lstStyle/>
            <a:p>
              <a:endParaRPr/>
            </a:p>
          </p:txBody>
        </p:sp>
      </p:grpSp>
      <p:sp>
        <p:nvSpPr>
          <p:cNvPr id="20" name="object 20"/>
          <p:cNvSpPr txBox="1"/>
          <p:nvPr/>
        </p:nvSpPr>
        <p:spPr>
          <a:xfrm>
            <a:off x="2486571" y="2333244"/>
            <a:ext cx="1827530" cy="1269365"/>
          </a:xfrm>
          <a:prstGeom prst="rect">
            <a:avLst/>
          </a:prstGeom>
        </p:spPr>
        <p:txBody>
          <a:bodyPr vert="horz" wrap="square" lIns="0" tIns="113030" rIns="0" bIns="0" rtlCol="0">
            <a:spAutoFit/>
          </a:bodyPr>
          <a:lstStyle/>
          <a:p>
            <a:pPr marL="211454" marR="5080" indent="-199390">
              <a:lnSpc>
                <a:spcPts val="4510"/>
              </a:lnSpc>
              <a:spcBef>
                <a:spcPts val="890"/>
              </a:spcBef>
            </a:pPr>
            <a:r>
              <a:rPr sz="4400" spc="-390" dirty="0">
                <a:latin typeface="Trebuchet MS"/>
                <a:cs typeface="Trebuchet MS"/>
              </a:rPr>
              <a:t>S</a:t>
            </a:r>
            <a:r>
              <a:rPr sz="4400" spc="-345" dirty="0">
                <a:latin typeface="Trebuchet MS"/>
                <a:cs typeface="Trebuchet MS"/>
              </a:rPr>
              <a:t>t</a:t>
            </a:r>
            <a:r>
              <a:rPr sz="4400" spc="-440" dirty="0">
                <a:latin typeface="Trebuchet MS"/>
                <a:cs typeface="Trebuchet MS"/>
              </a:rPr>
              <a:t>r</a:t>
            </a:r>
            <a:r>
              <a:rPr sz="4400" spc="-434" dirty="0">
                <a:latin typeface="Trebuchet MS"/>
                <a:cs typeface="Trebuchet MS"/>
              </a:rPr>
              <a:t>a</a:t>
            </a:r>
            <a:r>
              <a:rPr sz="4400" spc="-490" dirty="0">
                <a:latin typeface="Trebuchet MS"/>
                <a:cs typeface="Trebuchet MS"/>
              </a:rPr>
              <a:t>t</a:t>
            </a:r>
            <a:r>
              <a:rPr sz="4400" spc="-380" dirty="0">
                <a:latin typeface="Trebuchet MS"/>
                <a:cs typeface="Trebuchet MS"/>
              </a:rPr>
              <a:t>e</a:t>
            </a:r>
            <a:r>
              <a:rPr sz="4400" spc="-305" dirty="0">
                <a:latin typeface="Trebuchet MS"/>
                <a:cs typeface="Trebuchet MS"/>
              </a:rPr>
              <a:t>g</a:t>
            </a:r>
            <a:r>
              <a:rPr sz="4400" spc="-434" dirty="0">
                <a:latin typeface="Trebuchet MS"/>
                <a:cs typeface="Trebuchet MS"/>
              </a:rPr>
              <a:t>i</a:t>
            </a:r>
            <a:r>
              <a:rPr sz="4400" spc="-229" dirty="0">
                <a:latin typeface="Trebuchet MS"/>
                <a:cs typeface="Trebuchet MS"/>
              </a:rPr>
              <a:t>c  </a:t>
            </a:r>
            <a:r>
              <a:rPr sz="4400" spc="-360" dirty="0">
                <a:latin typeface="Trebuchet MS"/>
                <a:cs typeface="Trebuchet MS"/>
              </a:rPr>
              <a:t>analysis</a:t>
            </a:r>
            <a:endParaRPr sz="4400">
              <a:latin typeface="Trebuchet MS"/>
              <a:cs typeface="Trebuchet MS"/>
            </a:endParaRPr>
          </a:p>
        </p:txBody>
      </p:sp>
      <p:sp>
        <p:nvSpPr>
          <p:cNvPr id="21" name="object 21"/>
          <p:cNvSpPr/>
          <p:nvPr/>
        </p:nvSpPr>
        <p:spPr>
          <a:xfrm>
            <a:off x="4752263" y="1200150"/>
            <a:ext cx="0" cy="3544570"/>
          </a:xfrm>
          <a:custGeom>
            <a:avLst/>
            <a:gdLst/>
            <a:ahLst/>
            <a:cxnLst/>
            <a:rect l="l" t="t" r="r" b="b"/>
            <a:pathLst>
              <a:path h="3544570">
                <a:moveTo>
                  <a:pt x="0" y="0"/>
                </a:moveTo>
                <a:lnTo>
                  <a:pt x="1" y="3543972"/>
                </a:lnTo>
              </a:path>
            </a:pathLst>
          </a:custGeom>
          <a:ln w="12700">
            <a:solidFill>
              <a:srgbClr val="0FAEE9"/>
            </a:solidFill>
          </a:ln>
        </p:spPr>
        <p:txBody>
          <a:bodyPr wrap="square" lIns="0" tIns="0" rIns="0" bIns="0" rtlCol="0"/>
          <a:lstStyle/>
          <a:p>
            <a:endParaRPr/>
          </a:p>
        </p:txBody>
      </p:sp>
      <p:sp>
        <p:nvSpPr>
          <p:cNvPr id="22" name="object 22"/>
          <p:cNvSpPr txBox="1"/>
          <p:nvPr/>
        </p:nvSpPr>
        <p:spPr>
          <a:xfrm>
            <a:off x="5061902" y="1166069"/>
            <a:ext cx="5248275" cy="3648075"/>
          </a:xfrm>
          <a:prstGeom prst="rect">
            <a:avLst/>
          </a:prstGeom>
        </p:spPr>
        <p:txBody>
          <a:bodyPr vert="horz" wrap="square" lIns="0" tIns="124460" rIns="0" bIns="0" rtlCol="0">
            <a:spAutoFit/>
          </a:bodyPr>
          <a:lstStyle/>
          <a:p>
            <a:pPr marL="241300" indent="-228600">
              <a:lnSpc>
                <a:spcPct val="100000"/>
              </a:lnSpc>
              <a:spcBef>
                <a:spcPts val="980"/>
              </a:spcBef>
              <a:buClr>
                <a:srgbClr val="10B6F4"/>
              </a:buClr>
              <a:buSzPct val="113333"/>
              <a:buFont typeface="Wingdings"/>
              <a:buChar char=""/>
              <a:tabLst>
                <a:tab pos="240665" algn="l"/>
                <a:tab pos="241300" algn="l"/>
              </a:tabLst>
            </a:pPr>
            <a:r>
              <a:rPr sz="1500" spc="45" dirty="0">
                <a:latin typeface="Trebuchet MS"/>
                <a:cs typeface="Trebuchet MS"/>
              </a:rPr>
              <a:t>Find</a:t>
            </a:r>
            <a:r>
              <a:rPr sz="1500" spc="-85" dirty="0">
                <a:latin typeface="Trebuchet MS"/>
                <a:cs typeface="Trebuchet MS"/>
              </a:rPr>
              <a:t> </a:t>
            </a:r>
            <a:r>
              <a:rPr sz="1500" spc="5" dirty="0">
                <a:latin typeface="Trebuchet MS"/>
                <a:cs typeface="Trebuchet MS"/>
              </a:rPr>
              <a:t>a</a:t>
            </a:r>
            <a:r>
              <a:rPr sz="1500" spc="-75" dirty="0">
                <a:latin typeface="Trebuchet MS"/>
                <a:cs typeface="Trebuchet MS"/>
              </a:rPr>
              <a:t> </a:t>
            </a:r>
            <a:r>
              <a:rPr sz="1500" spc="10" dirty="0">
                <a:latin typeface="Trebuchet MS"/>
                <a:cs typeface="Trebuchet MS"/>
              </a:rPr>
              <a:t>strategy</a:t>
            </a:r>
            <a:r>
              <a:rPr sz="1500" spc="-75" dirty="0">
                <a:latin typeface="Trebuchet MS"/>
                <a:cs typeface="Trebuchet MS"/>
              </a:rPr>
              <a:t> </a:t>
            </a:r>
            <a:r>
              <a:rPr sz="1500" dirty="0">
                <a:latin typeface="Trebuchet MS"/>
                <a:cs typeface="Trebuchet MS"/>
              </a:rPr>
              <a:t>for</a:t>
            </a:r>
            <a:r>
              <a:rPr sz="1500" spc="-80" dirty="0">
                <a:latin typeface="Trebuchet MS"/>
                <a:cs typeface="Trebuchet MS"/>
              </a:rPr>
              <a:t> </a:t>
            </a:r>
            <a:r>
              <a:rPr sz="1500" spc="-25" dirty="0">
                <a:latin typeface="Trebuchet MS"/>
                <a:cs typeface="Trebuchet MS"/>
              </a:rPr>
              <a:t>the</a:t>
            </a:r>
            <a:r>
              <a:rPr sz="1500" spc="-75" dirty="0">
                <a:latin typeface="Trebuchet MS"/>
                <a:cs typeface="Trebuchet MS"/>
              </a:rPr>
              <a:t> </a:t>
            </a:r>
            <a:r>
              <a:rPr sz="1500" spc="50" dirty="0">
                <a:latin typeface="Trebuchet MS"/>
                <a:cs typeface="Trebuchet MS"/>
              </a:rPr>
              <a:t>company</a:t>
            </a:r>
            <a:r>
              <a:rPr sz="1500" spc="-75" dirty="0">
                <a:latin typeface="Trebuchet MS"/>
                <a:cs typeface="Trebuchet MS"/>
              </a:rPr>
              <a:t> </a:t>
            </a:r>
            <a:r>
              <a:rPr sz="1500" spc="-50" dirty="0">
                <a:latin typeface="Trebuchet MS"/>
                <a:cs typeface="Trebuchet MS"/>
              </a:rPr>
              <a:t>to</a:t>
            </a:r>
            <a:r>
              <a:rPr sz="1500" spc="-75" dirty="0">
                <a:latin typeface="Trebuchet MS"/>
                <a:cs typeface="Trebuchet MS"/>
              </a:rPr>
              <a:t> </a:t>
            </a:r>
            <a:r>
              <a:rPr sz="1500" spc="90" dirty="0">
                <a:latin typeface="Trebuchet MS"/>
                <a:cs typeface="Trebuchet MS"/>
              </a:rPr>
              <a:t>be</a:t>
            </a:r>
            <a:r>
              <a:rPr sz="1500" spc="-75" dirty="0">
                <a:latin typeface="Trebuchet MS"/>
                <a:cs typeface="Trebuchet MS"/>
              </a:rPr>
              <a:t> </a:t>
            </a:r>
            <a:r>
              <a:rPr sz="1500" spc="25" dirty="0">
                <a:latin typeface="Trebuchet MS"/>
                <a:cs typeface="Trebuchet MS"/>
              </a:rPr>
              <a:t>successful</a:t>
            </a:r>
            <a:endParaRPr sz="1500">
              <a:latin typeface="Trebuchet MS"/>
              <a:cs typeface="Trebuchet MS"/>
            </a:endParaRPr>
          </a:p>
          <a:p>
            <a:pPr marL="241300" marR="5080" indent="-228600">
              <a:lnSpc>
                <a:spcPct val="105300"/>
              </a:lnSpc>
              <a:spcBef>
                <a:spcPts val="1105"/>
              </a:spcBef>
              <a:buClr>
                <a:srgbClr val="10B6F4"/>
              </a:buClr>
              <a:buSzPct val="113333"/>
              <a:buFont typeface="Wingdings"/>
              <a:buChar char=""/>
              <a:tabLst>
                <a:tab pos="240665" algn="l"/>
                <a:tab pos="241300" algn="l"/>
              </a:tabLst>
            </a:pPr>
            <a:r>
              <a:rPr sz="1500" spc="160" dirty="0">
                <a:latin typeface="Trebuchet MS"/>
                <a:cs typeface="Trebuchet MS"/>
              </a:rPr>
              <a:t>A</a:t>
            </a:r>
            <a:r>
              <a:rPr sz="1500" spc="-80" dirty="0">
                <a:latin typeface="Trebuchet MS"/>
                <a:cs typeface="Trebuchet MS"/>
              </a:rPr>
              <a:t> </a:t>
            </a:r>
            <a:r>
              <a:rPr sz="1500" spc="5" dirty="0">
                <a:latin typeface="Trebuchet MS"/>
                <a:cs typeface="Trebuchet MS"/>
              </a:rPr>
              <a:t>strategic</a:t>
            </a:r>
            <a:r>
              <a:rPr sz="1500" spc="-75" dirty="0">
                <a:latin typeface="Trebuchet MS"/>
                <a:cs typeface="Trebuchet MS"/>
              </a:rPr>
              <a:t> </a:t>
            </a:r>
            <a:r>
              <a:rPr sz="1500" spc="35" dirty="0">
                <a:latin typeface="Trebuchet MS"/>
                <a:cs typeface="Trebuchet MS"/>
              </a:rPr>
              <a:t>analysis</a:t>
            </a:r>
            <a:r>
              <a:rPr sz="1500" spc="-80" dirty="0">
                <a:latin typeface="Trebuchet MS"/>
                <a:cs typeface="Trebuchet MS"/>
              </a:rPr>
              <a:t> </a:t>
            </a:r>
            <a:r>
              <a:rPr sz="1500" spc="5" dirty="0">
                <a:latin typeface="Trebuchet MS"/>
                <a:cs typeface="Trebuchet MS"/>
              </a:rPr>
              <a:t>creates</a:t>
            </a:r>
            <a:r>
              <a:rPr sz="1500" spc="-80" dirty="0">
                <a:latin typeface="Trebuchet MS"/>
                <a:cs typeface="Trebuchet MS"/>
              </a:rPr>
              <a:t> </a:t>
            </a:r>
            <a:r>
              <a:rPr sz="1500" spc="5" dirty="0">
                <a:latin typeface="Trebuchet MS"/>
                <a:cs typeface="Trebuchet MS"/>
              </a:rPr>
              <a:t>a</a:t>
            </a:r>
            <a:r>
              <a:rPr sz="1500" spc="-75" dirty="0">
                <a:latin typeface="Trebuchet MS"/>
                <a:cs typeface="Trebuchet MS"/>
              </a:rPr>
              <a:t> </a:t>
            </a:r>
            <a:r>
              <a:rPr sz="1500" spc="30" dirty="0">
                <a:latin typeface="Trebuchet MS"/>
                <a:cs typeface="Trebuchet MS"/>
              </a:rPr>
              <a:t>view</a:t>
            </a:r>
            <a:r>
              <a:rPr sz="1500" spc="-75" dirty="0">
                <a:latin typeface="Trebuchet MS"/>
                <a:cs typeface="Trebuchet MS"/>
              </a:rPr>
              <a:t> </a:t>
            </a:r>
            <a:r>
              <a:rPr sz="1500" spc="-35" dirty="0">
                <a:latin typeface="Trebuchet MS"/>
                <a:cs typeface="Trebuchet MS"/>
              </a:rPr>
              <a:t>of</a:t>
            </a:r>
            <a:r>
              <a:rPr sz="1500" spc="-80" dirty="0">
                <a:latin typeface="Trebuchet MS"/>
                <a:cs typeface="Trebuchet MS"/>
              </a:rPr>
              <a:t> </a:t>
            </a:r>
            <a:r>
              <a:rPr sz="1500" spc="-25" dirty="0">
                <a:latin typeface="Trebuchet MS"/>
                <a:cs typeface="Trebuchet MS"/>
              </a:rPr>
              <a:t>the</a:t>
            </a:r>
            <a:r>
              <a:rPr sz="1500" spc="-75" dirty="0">
                <a:latin typeface="Trebuchet MS"/>
                <a:cs typeface="Trebuchet MS"/>
              </a:rPr>
              <a:t> </a:t>
            </a:r>
            <a:r>
              <a:rPr sz="1500" spc="5" dirty="0">
                <a:latin typeface="Trebuchet MS"/>
                <a:cs typeface="Trebuchet MS"/>
              </a:rPr>
              <a:t>current</a:t>
            </a:r>
            <a:r>
              <a:rPr sz="1500" spc="-85" dirty="0">
                <a:latin typeface="Trebuchet MS"/>
                <a:cs typeface="Trebuchet MS"/>
              </a:rPr>
              <a:t> </a:t>
            </a:r>
            <a:r>
              <a:rPr sz="1500" spc="-10" dirty="0">
                <a:latin typeface="Trebuchet MS"/>
                <a:cs typeface="Trebuchet MS"/>
              </a:rPr>
              <a:t>situation  </a:t>
            </a:r>
            <a:r>
              <a:rPr sz="1500" spc="50" dirty="0">
                <a:latin typeface="Trebuchet MS"/>
                <a:cs typeface="Trebuchet MS"/>
              </a:rPr>
              <a:t>and</a:t>
            </a:r>
            <a:r>
              <a:rPr sz="1500" spc="-85" dirty="0">
                <a:latin typeface="Trebuchet MS"/>
                <a:cs typeface="Trebuchet MS"/>
              </a:rPr>
              <a:t> </a:t>
            </a:r>
            <a:r>
              <a:rPr sz="1500" spc="20" dirty="0">
                <a:latin typeface="Trebuchet MS"/>
                <a:cs typeface="Trebuchet MS"/>
              </a:rPr>
              <a:t>how</a:t>
            </a:r>
            <a:r>
              <a:rPr sz="1500" spc="-75" dirty="0">
                <a:latin typeface="Trebuchet MS"/>
                <a:cs typeface="Trebuchet MS"/>
              </a:rPr>
              <a:t> </a:t>
            </a:r>
            <a:r>
              <a:rPr sz="1500" spc="-70" dirty="0">
                <a:latin typeface="Trebuchet MS"/>
                <a:cs typeface="Trebuchet MS"/>
              </a:rPr>
              <a:t>it</a:t>
            </a:r>
            <a:r>
              <a:rPr sz="1500" spc="-80" dirty="0">
                <a:latin typeface="Trebuchet MS"/>
                <a:cs typeface="Trebuchet MS"/>
              </a:rPr>
              <a:t> </a:t>
            </a:r>
            <a:r>
              <a:rPr sz="1500" spc="10" dirty="0">
                <a:latin typeface="Trebuchet MS"/>
                <a:cs typeface="Trebuchet MS"/>
              </a:rPr>
              <a:t>will</a:t>
            </a:r>
            <a:r>
              <a:rPr sz="1500" spc="-80" dirty="0">
                <a:latin typeface="Trebuchet MS"/>
                <a:cs typeface="Trebuchet MS"/>
              </a:rPr>
              <a:t> </a:t>
            </a:r>
            <a:r>
              <a:rPr sz="1500" spc="90" dirty="0">
                <a:latin typeface="Trebuchet MS"/>
                <a:cs typeface="Trebuchet MS"/>
              </a:rPr>
              <a:t>be</a:t>
            </a:r>
            <a:r>
              <a:rPr sz="1500" spc="-75" dirty="0">
                <a:latin typeface="Trebuchet MS"/>
                <a:cs typeface="Trebuchet MS"/>
              </a:rPr>
              <a:t> </a:t>
            </a:r>
            <a:r>
              <a:rPr sz="1500" spc="-15" dirty="0">
                <a:latin typeface="Trebuchet MS"/>
                <a:cs typeface="Trebuchet MS"/>
              </a:rPr>
              <a:t>affected</a:t>
            </a:r>
            <a:r>
              <a:rPr sz="1500" spc="-85" dirty="0">
                <a:latin typeface="Trebuchet MS"/>
                <a:cs typeface="Trebuchet MS"/>
              </a:rPr>
              <a:t> </a:t>
            </a:r>
            <a:r>
              <a:rPr sz="1500" spc="20" dirty="0">
                <a:latin typeface="Trebuchet MS"/>
                <a:cs typeface="Trebuchet MS"/>
              </a:rPr>
              <a:t>in</a:t>
            </a:r>
            <a:r>
              <a:rPr sz="1500" spc="-75" dirty="0">
                <a:latin typeface="Trebuchet MS"/>
                <a:cs typeface="Trebuchet MS"/>
              </a:rPr>
              <a:t> </a:t>
            </a:r>
            <a:r>
              <a:rPr sz="1500" spc="-25" dirty="0">
                <a:latin typeface="Trebuchet MS"/>
                <a:cs typeface="Trebuchet MS"/>
              </a:rPr>
              <a:t>the</a:t>
            </a:r>
            <a:r>
              <a:rPr sz="1500" spc="-75" dirty="0">
                <a:latin typeface="Trebuchet MS"/>
                <a:cs typeface="Trebuchet MS"/>
              </a:rPr>
              <a:t> </a:t>
            </a:r>
            <a:r>
              <a:rPr sz="1500" spc="-35" dirty="0">
                <a:latin typeface="Trebuchet MS"/>
                <a:cs typeface="Trebuchet MS"/>
              </a:rPr>
              <a:t>future</a:t>
            </a:r>
            <a:endParaRPr sz="1500">
              <a:latin typeface="Trebuchet MS"/>
              <a:cs typeface="Trebuchet MS"/>
            </a:endParaRPr>
          </a:p>
          <a:p>
            <a:pPr marL="241300" marR="59055" indent="-228600">
              <a:lnSpc>
                <a:spcPct val="112000"/>
              </a:lnSpc>
              <a:spcBef>
                <a:spcPts val="985"/>
              </a:spcBef>
              <a:buClr>
                <a:srgbClr val="10B6F4"/>
              </a:buClr>
              <a:buSzPct val="113333"/>
              <a:buFont typeface="Wingdings"/>
              <a:buChar char=""/>
              <a:tabLst>
                <a:tab pos="240665" algn="l"/>
                <a:tab pos="241300" algn="l"/>
              </a:tabLst>
            </a:pPr>
            <a:r>
              <a:rPr sz="1500" spc="-45" dirty="0">
                <a:latin typeface="Trebuchet MS"/>
                <a:cs typeface="Trebuchet MS"/>
              </a:rPr>
              <a:t>It</a:t>
            </a:r>
            <a:r>
              <a:rPr sz="1500" spc="-80" dirty="0">
                <a:latin typeface="Trebuchet MS"/>
                <a:cs typeface="Trebuchet MS"/>
              </a:rPr>
              <a:t> </a:t>
            </a:r>
            <a:r>
              <a:rPr sz="1500" spc="40" dirty="0">
                <a:latin typeface="Trebuchet MS"/>
                <a:cs typeface="Trebuchet MS"/>
              </a:rPr>
              <a:t>is</a:t>
            </a:r>
            <a:r>
              <a:rPr sz="1500" spc="-80" dirty="0">
                <a:latin typeface="Trebuchet MS"/>
                <a:cs typeface="Trebuchet MS"/>
              </a:rPr>
              <a:t> </a:t>
            </a:r>
            <a:r>
              <a:rPr sz="1500" spc="35" dirty="0">
                <a:latin typeface="Trebuchet MS"/>
                <a:cs typeface="Trebuchet MS"/>
              </a:rPr>
              <a:t>conducting</a:t>
            </a:r>
            <a:r>
              <a:rPr sz="1500" spc="-75" dirty="0">
                <a:latin typeface="Trebuchet MS"/>
                <a:cs typeface="Trebuchet MS"/>
              </a:rPr>
              <a:t> </a:t>
            </a:r>
            <a:r>
              <a:rPr sz="1500" spc="25" dirty="0">
                <a:latin typeface="Trebuchet MS"/>
                <a:cs typeface="Trebuchet MS"/>
              </a:rPr>
              <a:t>research</a:t>
            </a:r>
            <a:r>
              <a:rPr sz="1500" spc="-75" dirty="0">
                <a:latin typeface="Trebuchet MS"/>
                <a:cs typeface="Trebuchet MS"/>
              </a:rPr>
              <a:t> </a:t>
            </a:r>
            <a:r>
              <a:rPr sz="1500" spc="45" dirty="0">
                <a:latin typeface="Trebuchet MS"/>
                <a:cs typeface="Trebuchet MS"/>
              </a:rPr>
              <a:t>on</a:t>
            </a:r>
            <a:r>
              <a:rPr sz="1500" spc="-75" dirty="0">
                <a:latin typeface="Trebuchet MS"/>
                <a:cs typeface="Trebuchet MS"/>
              </a:rPr>
              <a:t> </a:t>
            </a:r>
            <a:r>
              <a:rPr sz="1500" spc="5" dirty="0">
                <a:latin typeface="Trebuchet MS"/>
                <a:cs typeface="Trebuchet MS"/>
              </a:rPr>
              <a:t>a</a:t>
            </a:r>
            <a:r>
              <a:rPr sz="1500" spc="-70" dirty="0">
                <a:latin typeface="Trebuchet MS"/>
                <a:cs typeface="Trebuchet MS"/>
              </a:rPr>
              <a:t> </a:t>
            </a:r>
            <a:r>
              <a:rPr sz="1500" spc="50" dirty="0">
                <a:latin typeface="Trebuchet MS"/>
                <a:cs typeface="Trebuchet MS"/>
              </a:rPr>
              <a:t>company</a:t>
            </a:r>
            <a:r>
              <a:rPr sz="1500" spc="-75" dirty="0">
                <a:latin typeface="Trebuchet MS"/>
                <a:cs typeface="Trebuchet MS"/>
              </a:rPr>
              <a:t> </a:t>
            </a:r>
            <a:r>
              <a:rPr sz="1500" spc="50" dirty="0">
                <a:latin typeface="Trebuchet MS"/>
                <a:cs typeface="Trebuchet MS"/>
              </a:rPr>
              <a:t>and</a:t>
            </a:r>
            <a:r>
              <a:rPr sz="1500" spc="-75" dirty="0">
                <a:latin typeface="Trebuchet MS"/>
                <a:cs typeface="Trebuchet MS"/>
              </a:rPr>
              <a:t> </a:t>
            </a:r>
            <a:r>
              <a:rPr sz="1500" spc="-25" dirty="0">
                <a:latin typeface="Trebuchet MS"/>
                <a:cs typeface="Trebuchet MS"/>
              </a:rPr>
              <a:t>its</a:t>
            </a:r>
            <a:r>
              <a:rPr sz="1500" spc="-80" dirty="0">
                <a:latin typeface="Trebuchet MS"/>
                <a:cs typeface="Trebuchet MS"/>
              </a:rPr>
              <a:t> </a:t>
            </a:r>
            <a:r>
              <a:rPr sz="1500" spc="15" dirty="0">
                <a:latin typeface="Trebuchet MS"/>
                <a:cs typeface="Trebuchet MS"/>
              </a:rPr>
              <a:t>operation  environment </a:t>
            </a:r>
            <a:r>
              <a:rPr sz="1500" spc="-50" dirty="0">
                <a:latin typeface="Trebuchet MS"/>
                <a:cs typeface="Trebuchet MS"/>
              </a:rPr>
              <a:t>to </a:t>
            </a:r>
            <a:r>
              <a:rPr sz="1500" spc="-5" dirty="0">
                <a:latin typeface="Trebuchet MS"/>
                <a:cs typeface="Trebuchet MS"/>
              </a:rPr>
              <a:t>formulate </a:t>
            </a:r>
            <a:r>
              <a:rPr sz="1500" spc="5" dirty="0">
                <a:latin typeface="Trebuchet MS"/>
                <a:cs typeface="Trebuchet MS"/>
              </a:rPr>
              <a:t>a</a:t>
            </a:r>
            <a:r>
              <a:rPr sz="1500" spc="-275" dirty="0">
                <a:latin typeface="Trebuchet MS"/>
                <a:cs typeface="Trebuchet MS"/>
              </a:rPr>
              <a:t> </a:t>
            </a:r>
            <a:r>
              <a:rPr sz="1500" spc="-20" dirty="0">
                <a:latin typeface="Trebuchet MS"/>
                <a:cs typeface="Trebuchet MS"/>
              </a:rPr>
              <a:t>strategy.</a:t>
            </a:r>
            <a:endParaRPr sz="1500">
              <a:latin typeface="Trebuchet MS"/>
              <a:cs typeface="Trebuchet MS"/>
            </a:endParaRPr>
          </a:p>
          <a:p>
            <a:pPr marL="241300" indent="-228600">
              <a:lnSpc>
                <a:spcPct val="100000"/>
              </a:lnSpc>
              <a:spcBef>
                <a:spcPts val="1200"/>
              </a:spcBef>
              <a:buClr>
                <a:srgbClr val="10B6F4"/>
              </a:buClr>
              <a:buSzPct val="113333"/>
              <a:buFont typeface="Wingdings"/>
              <a:buChar char=""/>
              <a:tabLst>
                <a:tab pos="240665" algn="l"/>
                <a:tab pos="241300" algn="l"/>
              </a:tabLst>
            </a:pPr>
            <a:r>
              <a:rPr sz="1500" spc="80" dirty="0">
                <a:latin typeface="Trebuchet MS"/>
                <a:cs typeface="Trebuchet MS"/>
              </a:rPr>
              <a:t>Common</a:t>
            </a:r>
            <a:r>
              <a:rPr sz="1500" spc="-80" dirty="0">
                <a:latin typeface="Trebuchet MS"/>
                <a:cs typeface="Trebuchet MS"/>
              </a:rPr>
              <a:t> </a:t>
            </a:r>
            <a:r>
              <a:rPr sz="1500" spc="-5" dirty="0">
                <a:latin typeface="Trebuchet MS"/>
                <a:cs typeface="Trebuchet MS"/>
              </a:rPr>
              <a:t>factors</a:t>
            </a:r>
            <a:r>
              <a:rPr sz="1500" spc="-80" dirty="0">
                <a:latin typeface="Trebuchet MS"/>
                <a:cs typeface="Trebuchet MS"/>
              </a:rPr>
              <a:t> </a:t>
            </a:r>
            <a:r>
              <a:rPr sz="1500" spc="30" dirty="0">
                <a:latin typeface="Trebuchet MS"/>
                <a:cs typeface="Trebuchet MS"/>
              </a:rPr>
              <a:t>when</a:t>
            </a:r>
            <a:r>
              <a:rPr sz="1500" spc="-75" dirty="0">
                <a:latin typeface="Trebuchet MS"/>
                <a:cs typeface="Trebuchet MS"/>
              </a:rPr>
              <a:t> </a:t>
            </a:r>
            <a:r>
              <a:rPr sz="1500" spc="75" dirty="0">
                <a:latin typeface="Trebuchet MS"/>
                <a:cs typeface="Trebuchet MS"/>
              </a:rPr>
              <a:t>doing</a:t>
            </a:r>
            <a:r>
              <a:rPr sz="1500" spc="-80" dirty="0">
                <a:latin typeface="Trebuchet MS"/>
                <a:cs typeface="Trebuchet MS"/>
              </a:rPr>
              <a:t> </a:t>
            </a:r>
            <a:r>
              <a:rPr sz="1500" spc="5" dirty="0">
                <a:latin typeface="Trebuchet MS"/>
                <a:cs typeface="Trebuchet MS"/>
              </a:rPr>
              <a:t>a</a:t>
            </a:r>
            <a:r>
              <a:rPr sz="1500" spc="-75" dirty="0">
                <a:latin typeface="Trebuchet MS"/>
                <a:cs typeface="Trebuchet MS"/>
              </a:rPr>
              <a:t> </a:t>
            </a:r>
            <a:r>
              <a:rPr sz="1500" spc="10" dirty="0">
                <a:latin typeface="Trebuchet MS"/>
                <a:cs typeface="Trebuchet MS"/>
              </a:rPr>
              <a:t>strategy</a:t>
            </a:r>
            <a:r>
              <a:rPr sz="1500" spc="-75" dirty="0">
                <a:latin typeface="Trebuchet MS"/>
                <a:cs typeface="Trebuchet MS"/>
              </a:rPr>
              <a:t> </a:t>
            </a:r>
            <a:r>
              <a:rPr sz="1500" spc="35" dirty="0">
                <a:latin typeface="Trebuchet MS"/>
                <a:cs typeface="Trebuchet MS"/>
              </a:rPr>
              <a:t>analysis</a:t>
            </a:r>
            <a:r>
              <a:rPr sz="1500" spc="-80" dirty="0">
                <a:latin typeface="Trebuchet MS"/>
                <a:cs typeface="Trebuchet MS"/>
              </a:rPr>
              <a:t> </a:t>
            </a:r>
            <a:r>
              <a:rPr sz="1500" spc="30" dirty="0">
                <a:latin typeface="Trebuchet MS"/>
                <a:cs typeface="Trebuchet MS"/>
              </a:rPr>
              <a:t>can</a:t>
            </a:r>
            <a:r>
              <a:rPr sz="1500" spc="-75" dirty="0">
                <a:latin typeface="Trebuchet MS"/>
                <a:cs typeface="Trebuchet MS"/>
              </a:rPr>
              <a:t> </a:t>
            </a:r>
            <a:r>
              <a:rPr sz="1500" spc="20" dirty="0">
                <a:latin typeface="Trebuchet MS"/>
                <a:cs typeface="Trebuchet MS"/>
              </a:rPr>
              <a:t>be:</a:t>
            </a:r>
            <a:endParaRPr sz="1500">
              <a:latin typeface="Trebuchet MS"/>
              <a:cs typeface="Trebuchet MS"/>
            </a:endParaRPr>
          </a:p>
          <a:p>
            <a:pPr marL="527050" marR="180340" indent="-514350">
              <a:lnSpc>
                <a:spcPct val="102699"/>
              </a:lnSpc>
              <a:spcBef>
                <a:spcPts val="944"/>
              </a:spcBef>
              <a:buClr>
                <a:srgbClr val="10B6F4"/>
              </a:buClr>
              <a:buSzPct val="113333"/>
              <a:buAutoNum type="arabicPeriod"/>
              <a:tabLst>
                <a:tab pos="526415" algn="l"/>
                <a:tab pos="527050" algn="l"/>
              </a:tabLst>
            </a:pPr>
            <a:r>
              <a:rPr sz="1500" spc="10" dirty="0">
                <a:latin typeface="Trebuchet MS"/>
                <a:cs typeface="Trebuchet MS"/>
              </a:rPr>
              <a:t>Identify</a:t>
            </a:r>
            <a:r>
              <a:rPr sz="1500" spc="-75" dirty="0">
                <a:latin typeface="Trebuchet MS"/>
                <a:cs typeface="Trebuchet MS"/>
              </a:rPr>
              <a:t> </a:t>
            </a:r>
            <a:r>
              <a:rPr sz="1500" spc="50" dirty="0">
                <a:latin typeface="Trebuchet MS"/>
                <a:cs typeface="Trebuchet MS"/>
              </a:rPr>
              <a:t>and</a:t>
            </a:r>
            <a:r>
              <a:rPr sz="1500" spc="-80" dirty="0">
                <a:latin typeface="Trebuchet MS"/>
                <a:cs typeface="Trebuchet MS"/>
              </a:rPr>
              <a:t> </a:t>
            </a:r>
            <a:r>
              <a:rPr sz="1500" spc="-5" dirty="0">
                <a:latin typeface="Trebuchet MS"/>
                <a:cs typeface="Trebuchet MS"/>
              </a:rPr>
              <a:t>evaluate</a:t>
            </a:r>
            <a:r>
              <a:rPr sz="1500" spc="-75" dirty="0">
                <a:latin typeface="Trebuchet MS"/>
                <a:cs typeface="Trebuchet MS"/>
              </a:rPr>
              <a:t> </a:t>
            </a:r>
            <a:r>
              <a:rPr sz="1500" spc="-10" dirty="0">
                <a:latin typeface="Trebuchet MS"/>
                <a:cs typeface="Trebuchet MS"/>
              </a:rPr>
              <a:t>data</a:t>
            </a:r>
            <a:r>
              <a:rPr sz="1500" spc="-70" dirty="0">
                <a:latin typeface="Trebuchet MS"/>
                <a:cs typeface="Trebuchet MS"/>
              </a:rPr>
              <a:t> </a:t>
            </a:r>
            <a:r>
              <a:rPr sz="1500" spc="-10" dirty="0">
                <a:latin typeface="Trebuchet MS"/>
                <a:cs typeface="Trebuchet MS"/>
              </a:rPr>
              <a:t>relevant</a:t>
            </a:r>
            <a:r>
              <a:rPr sz="1500" spc="-80" dirty="0">
                <a:latin typeface="Trebuchet MS"/>
                <a:cs typeface="Trebuchet MS"/>
              </a:rPr>
              <a:t> </a:t>
            </a:r>
            <a:r>
              <a:rPr sz="1500" spc="-50" dirty="0">
                <a:latin typeface="Trebuchet MS"/>
                <a:cs typeface="Trebuchet MS"/>
              </a:rPr>
              <a:t>to</a:t>
            </a:r>
            <a:r>
              <a:rPr sz="1500" spc="-75" dirty="0">
                <a:latin typeface="Trebuchet MS"/>
                <a:cs typeface="Trebuchet MS"/>
              </a:rPr>
              <a:t> </a:t>
            </a:r>
            <a:r>
              <a:rPr sz="1500" spc="-25" dirty="0">
                <a:latin typeface="Trebuchet MS"/>
                <a:cs typeface="Trebuchet MS"/>
              </a:rPr>
              <a:t>the</a:t>
            </a:r>
            <a:r>
              <a:rPr sz="1500" spc="-70" dirty="0">
                <a:latin typeface="Trebuchet MS"/>
                <a:cs typeface="Trebuchet MS"/>
              </a:rPr>
              <a:t> </a:t>
            </a:r>
            <a:r>
              <a:rPr sz="1500" spc="15" dirty="0">
                <a:latin typeface="Trebuchet MS"/>
                <a:cs typeface="Trebuchet MS"/>
              </a:rPr>
              <a:t>company’s  </a:t>
            </a:r>
            <a:r>
              <a:rPr sz="1500" spc="10" dirty="0">
                <a:latin typeface="Trebuchet MS"/>
                <a:cs typeface="Trebuchet MS"/>
              </a:rPr>
              <a:t>strategy</a:t>
            </a:r>
            <a:endParaRPr sz="1500">
              <a:latin typeface="Trebuchet MS"/>
              <a:cs typeface="Trebuchet MS"/>
            </a:endParaRPr>
          </a:p>
          <a:p>
            <a:pPr marL="527050" marR="335915" indent="-514350">
              <a:lnSpc>
                <a:spcPct val="107500"/>
              </a:lnSpc>
              <a:spcBef>
                <a:spcPts val="844"/>
              </a:spcBef>
              <a:buClr>
                <a:srgbClr val="10B6F4"/>
              </a:buClr>
              <a:buSzPct val="113333"/>
              <a:buAutoNum type="arabicPeriod"/>
              <a:tabLst>
                <a:tab pos="526415" algn="l"/>
                <a:tab pos="527050" algn="l"/>
              </a:tabLst>
            </a:pPr>
            <a:r>
              <a:rPr sz="1500" spc="45" dirty="0">
                <a:latin typeface="Trebuchet MS"/>
                <a:cs typeface="Trebuchet MS"/>
              </a:rPr>
              <a:t>Defining</a:t>
            </a:r>
            <a:r>
              <a:rPr sz="1500" spc="-75" dirty="0">
                <a:latin typeface="Trebuchet MS"/>
                <a:cs typeface="Trebuchet MS"/>
              </a:rPr>
              <a:t> </a:t>
            </a:r>
            <a:r>
              <a:rPr sz="1500" spc="5" dirty="0">
                <a:latin typeface="Trebuchet MS"/>
                <a:cs typeface="Trebuchet MS"/>
              </a:rPr>
              <a:t>internal</a:t>
            </a:r>
            <a:r>
              <a:rPr sz="1500" spc="-75" dirty="0">
                <a:latin typeface="Trebuchet MS"/>
                <a:cs typeface="Trebuchet MS"/>
              </a:rPr>
              <a:t> </a:t>
            </a:r>
            <a:r>
              <a:rPr sz="1500" spc="50" dirty="0">
                <a:latin typeface="Trebuchet MS"/>
                <a:cs typeface="Trebuchet MS"/>
              </a:rPr>
              <a:t>and</a:t>
            </a:r>
            <a:r>
              <a:rPr sz="1500" spc="-75" dirty="0">
                <a:latin typeface="Trebuchet MS"/>
                <a:cs typeface="Trebuchet MS"/>
              </a:rPr>
              <a:t> </a:t>
            </a:r>
            <a:r>
              <a:rPr sz="1500" spc="10" dirty="0">
                <a:latin typeface="Trebuchet MS"/>
                <a:cs typeface="Trebuchet MS"/>
              </a:rPr>
              <a:t>external</a:t>
            </a:r>
            <a:r>
              <a:rPr sz="1500" spc="-75" dirty="0">
                <a:latin typeface="Trebuchet MS"/>
                <a:cs typeface="Trebuchet MS"/>
              </a:rPr>
              <a:t> </a:t>
            </a:r>
            <a:r>
              <a:rPr sz="1500" spc="20" dirty="0">
                <a:latin typeface="Trebuchet MS"/>
                <a:cs typeface="Trebuchet MS"/>
              </a:rPr>
              <a:t>environments</a:t>
            </a:r>
            <a:r>
              <a:rPr sz="1500" spc="-70" dirty="0">
                <a:latin typeface="Trebuchet MS"/>
                <a:cs typeface="Trebuchet MS"/>
              </a:rPr>
              <a:t> </a:t>
            </a:r>
            <a:r>
              <a:rPr sz="1500" spc="-50" dirty="0">
                <a:latin typeface="Trebuchet MS"/>
                <a:cs typeface="Trebuchet MS"/>
              </a:rPr>
              <a:t>to</a:t>
            </a:r>
            <a:r>
              <a:rPr sz="1500" spc="-70" dirty="0">
                <a:latin typeface="Trebuchet MS"/>
                <a:cs typeface="Trebuchet MS"/>
              </a:rPr>
              <a:t> </a:t>
            </a:r>
            <a:r>
              <a:rPr sz="1500" spc="90" dirty="0">
                <a:latin typeface="Trebuchet MS"/>
                <a:cs typeface="Trebuchet MS"/>
              </a:rPr>
              <a:t>be  </a:t>
            </a:r>
            <a:r>
              <a:rPr sz="1500" spc="40" dirty="0">
                <a:latin typeface="Trebuchet MS"/>
                <a:cs typeface="Trebuchet MS"/>
              </a:rPr>
              <a:t>analysed</a:t>
            </a:r>
            <a:endParaRPr sz="1500">
              <a:latin typeface="Trebuchet MS"/>
              <a:cs typeface="Trebuchet MS"/>
            </a:endParaRPr>
          </a:p>
          <a:p>
            <a:pPr marL="527050" indent="-514350">
              <a:lnSpc>
                <a:spcPct val="100000"/>
              </a:lnSpc>
              <a:spcBef>
                <a:spcPts val="1000"/>
              </a:spcBef>
              <a:buClr>
                <a:srgbClr val="10B6F4"/>
              </a:buClr>
              <a:buSzPct val="113333"/>
              <a:buAutoNum type="arabicPeriod"/>
              <a:tabLst>
                <a:tab pos="526415" algn="l"/>
                <a:tab pos="527050" algn="l"/>
              </a:tabLst>
            </a:pPr>
            <a:r>
              <a:rPr sz="1500" spc="70" dirty="0">
                <a:latin typeface="Trebuchet MS"/>
                <a:cs typeface="Trebuchet MS"/>
              </a:rPr>
              <a:t>Using</a:t>
            </a:r>
            <a:r>
              <a:rPr sz="1500" spc="-85" dirty="0">
                <a:latin typeface="Trebuchet MS"/>
                <a:cs typeface="Trebuchet MS"/>
              </a:rPr>
              <a:t> </a:t>
            </a:r>
            <a:r>
              <a:rPr sz="1500" dirty="0">
                <a:latin typeface="Trebuchet MS"/>
                <a:cs typeface="Trebuchet MS"/>
              </a:rPr>
              <a:t>analytical</a:t>
            </a:r>
            <a:r>
              <a:rPr sz="1500" spc="-80" dirty="0">
                <a:latin typeface="Trebuchet MS"/>
                <a:cs typeface="Trebuchet MS"/>
              </a:rPr>
              <a:t> </a:t>
            </a:r>
            <a:r>
              <a:rPr sz="1500" spc="30" dirty="0">
                <a:latin typeface="Trebuchet MS"/>
                <a:cs typeface="Trebuchet MS"/>
              </a:rPr>
              <a:t>methods</a:t>
            </a:r>
            <a:r>
              <a:rPr sz="1500" spc="-80" dirty="0">
                <a:latin typeface="Trebuchet MS"/>
                <a:cs typeface="Trebuchet MS"/>
              </a:rPr>
              <a:t> </a:t>
            </a:r>
            <a:r>
              <a:rPr sz="1500" spc="45" dirty="0">
                <a:latin typeface="Trebuchet MS"/>
                <a:cs typeface="Trebuchet MS"/>
              </a:rPr>
              <a:t>such</a:t>
            </a:r>
            <a:r>
              <a:rPr sz="1500" spc="-75" dirty="0">
                <a:latin typeface="Trebuchet MS"/>
                <a:cs typeface="Trebuchet MS"/>
              </a:rPr>
              <a:t> </a:t>
            </a:r>
            <a:r>
              <a:rPr sz="1500" spc="40" dirty="0">
                <a:latin typeface="Trebuchet MS"/>
                <a:cs typeface="Trebuchet MS"/>
              </a:rPr>
              <a:t>as</a:t>
            </a:r>
            <a:r>
              <a:rPr sz="1500" spc="-80" dirty="0">
                <a:latin typeface="Trebuchet MS"/>
                <a:cs typeface="Trebuchet MS"/>
              </a:rPr>
              <a:t> </a:t>
            </a:r>
            <a:r>
              <a:rPr sz="1500" spc="95" dirty="0">
                <a:latin typeface="Trebuchet MS"/>
                <a:cs typeface="Trebuchet MS"/>
              </a:rPr>
              <a:t>SWOT</a:t>
            </a:r>
            <a:r>
              <a:rPr sz="1500" spc="-75" dirty="0">
                <a:latin typeface="Trebuchet MS"/>
                <a:cs typeface="Trebuchet MS"/>
              </a:rPr>
              <a:t> </a:t>
            </a:r>
            <a:r>
              <a:rPr sz="1500" spc="35" dirty="0">
                <a:latin typeface="Trebuchet MS"/>
                <a:cs typeface="Trebuchet MS"/>
              </a:rPr>
              <a:t>analysis</a:t>
            </a:r>
            <a:endParaRPr sz="1500">
              <a:latin typeface="Trebuchet MS"/>
              <a:cs typeface="Trebuchet MS"/>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3" name="object 3"/>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4" name="object 4"/>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5" name="object 5"/>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6" name="object 6"/>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7" name="object 7"/>
          <p:cNvGrpSpPr/>
          <p:nvPr/>
        </p:nvGrpSpPr>
        <p:grpSpPr>
          <a:xfrm>
            <a:off x="10636250" y="5403850"/>
            <a:ext cx="1535430" cy="1444625"/>
            <a:chOff x="10636250" y="5403850"/>
            <a:chExt cx="1535430" cy="1444625"/>
          </a:xfrm>
        </p:grpSpPr>
        <p:sp>
          <p:nvSpPr>
            <p:cNvPr id="8" name="object 8"/>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9" name="object 9"/>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grpSp>
      <p:sp>
        <p:nvSpPr>
          <p:cNvPr id="10" name="object 10"/>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11" name="object 11"/>
          <p:cNvGrpSpPr/>
          <p:nvPr/>
        </p:nvGrpSpPr>
        <p:grpSpPr>
          <a:xfrm>
            <a:off x="10974387" y="5689600"/>
            <a:ext cx="1196975" cy="1158875"/>
            <a:chOff x="10974387" y="5689600"/>
            <a:chExt cx="1196975" cy="1158875"/>
          </a:xfrm>
        </p:grpSpPr>
        <p:sp>
          <p:nvSpPr>
            <p:cNvPr id="12" name="object 12"/>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3" name="object 13"/>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4" name="object 14"/>
          <p:cNvSpPr/>
          <p:nvPr/>
        </p:nvSpPr>
        <p:spPr>
          <a:xfrm>
            <a:off x="0" y="5788373"/>
            <a:ext cx="12192000" cy="1069975"/>
          </a:xfrm>
          <a:custGeom>
            <a:avLst/>
            <a:gdLst/>
            <a:ahLst/>
            <a:cxnLst/>
            <a:rect l="l" t="t" r="r" b="b"/>
            <a:pathLst>
              <a:path w="12192000" h="1069975">
                <a:moveTo>
                  <a:pt x="0" y="1069626"/>
                </a:moveTo>
                <a:lnTo>
                  <a:pt x="12192000" y="1069626"/>
                </a:lnTo>
                <a:lnTo>
                  <a:pt x="12192000" y="0"/>
                </a:lnTo>
                <a:lnTo>
                  <a:pt x="0" y="0"/>
                </a:lnTo>
                <a:lnTo>
                  <a:pt x="0" y="1069626"/>
                </a:lnTo>
                <a:close/>
              </a:path>
            </a:pathLst>
          </a:custGeom>
          <a:solidFill>
            <a:srgbClr val="10B6F4"/>
          </a:solidFill>
        </p:spPr>
        <p:txBody>
          <a:bodyPr wrap="square" lIns="0" tIns="0" rIns="0" bIns="0" rtlCol="0"/>
          <a:lstStyle/>
          <a:p>
            <a:endParaRPr/>
          </a:p>
        </p:txBody>
      </p:sp>
      <p:sp>
        <p:nvSpPr>
          <p:cNvPr id="15" name="object 15"/>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16" name="object 16"/>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17" name="object 17"/>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18" name="object 18"/>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9" name="object 19"/>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20" name="object 20"/>
          <p:cNvGrpSpPr/>
          <p:nvPr/>
        </p:nvGrpSpPr>
        <p:grpSpPr>
          <a:xfrm>
            <a:off x="10636250" y="5403850"/>
            <a:ext cx="1535430" cy="1444625"/>
            <a:chOff x="10636250" y="5403850"/>
            <a:chExt cx="1535430" cy="1444625"/>
          </a:xfrm>
        </p:grpSpPr>
        <p:sp>
          <p:nvSpPr>
            <p:cNvPr id="21" name="object 21"/>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22" name="object 22"/>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23" name="object 23"/>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24" name="object 24"/>
          <p:cNvGrpSpPr/>
          <p:nvPr/>
        </p:nvGrpSpPr>
        <p:grpSpPr>
          <a:xfrm>
            <a:off x="0" y="0"/>
            <a:ext cx="12192000" cy="6848475"/>
            <a:chOff x="0" y="0"/>
            <a:chExt cx="12192000" cy="6848475"/>
          </a:xfrm>
        </p:grpSpPr>
        <p:sp>
          <p:nvSpPr>
            <p:cNvPr id="25" name="object 25"/>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26" name="object 26"/>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27" name="object 27"/>
            <p:cNvSpPr/>
            <p:nvPr/>
          </p:nvSpPr>
          <p:spPr>
            <a:xfrm>
              <a:off x="0" y="0"/>
              <a:ext cx="12192000" cy="5788660"/>
            </a:xfrm>
            <a:custGeom>
              <a:avLst/>
              <a:gdLst/>
              <a:ahLst/>
              <a:cxnLst/>
              <a:rect l="l" t="t" r="r" b="b"/>
              <a:pathLst>
                <a:path w="12192000" h="5788660">
                  <a:moveTo>
                    <a:pt x="12192000" y="0"/>
                  </a:moveTo>
                  <a:lnTo>
                    <a:pt x="0" y="0"/>
                  </a:lnTo>
                  <a:lnTo>
                    <a:pt x="0" y="5788372"/>
                  </a:lnTo>
                  <a:lnTo>
                    <a:pt x="12192000" y="5788372"/>
                  </a:lnTo>
                  <a:lnTo>
                    <a:pt x="12192000" y="0"/>
                  </a:lnTo>
                  <a:close/>
                </a:path>
              </a:pathLst>
            </a:custGeom>
            <a:solidFill>
              <a:srgbClr val="FFFFFF"/>
            </a:solidFill>
          </p:spPr>
          <p:txBody>
            <a:bodyPr wrap="square" lIns="0" tIns="0" rIns="0" bIns="0" rtlCol="0"/>
            <a:lstStyle/>
            <a:p>
              <a:endParaRPr/>
            </a:p>
          </p:txBody>
        </p:sp>
      </p:grpSp>
      <p:sp>
        <p:nvSpPr>
          <p:cNvPr id="28" name="object 28"/>
          <p:cNvSpPr txBox="1"/>
          <p:nvPr/>
        </p:nvSpPr>
        <p:spPr>
          <a:xfrm>
            <a:off x="1013250" y="2531870"/>
            <a:ext cx="3301365" cy="906780"/>
          </a:xfrm>
          <a:prstGeom prst="rect">
            <a:avLst/>
          </a:prstGeom>
        </p:spPr>
        <p:txBody>
          <a:bodyPr vert="horz" wrap="square" lIns="0" tIns="79375" rIns="0" bIns="0" rtlCol="0">
            <a:spAutoFit/>
          </a:bodyPr>
          <a:lstStyle/>
          <a:p>
            <a:pPr marL="681990" marR="5080" indent="-669290">
              <a:lnSpc>
                <a:spcPts val="3220"/>
              </a:lnSpc>
              <a:spcBef>
                <a:spcPts val="625"/>
              </a:spcBef>
            </a:pPr>
            <a:r>
              <a:rPr sz="3100" spc="-220" dirty="0">
                <a:latin typeface="Trebuchet MS"/>
                <a:cs typeface="Trebuchet MS"/>
              </a:rPr>
              <a:t>VAD</a:t>
            </a:r>
            <a:r>
              <a:rPr sz="3100" spc="-555" dirty="0">
                <a:latin typeface="Trebuchet MS"/>
                <a:cs typeface="Trebuchet MS"/>
              </a:rPr>
              <a:t> </a:t>
            </a:r>
            <a:r>
              <a:rPr sz="3100" spc="-235" dirty="0">
                <a:latin typeface="Trebuchet MS"/>
                <a:cs typeface="Trebuchet MS"/>
              </a:rPr>
              <a:t>SKA</a:t>
            </a:r>
            <a:r>
              <a:rPr sz="3100" spc="-560" dirty="0">
                <a:latin typeface="Trebuchet MS"/>
                <a:cs typeface="Trebuchet MS"/>
              </a:rPr>
              <a:t> </a:t>
            </a:r>
            <a:r>
              <a:rPr sz="3100" spc="-335" dirty="0">
                <a:latin typeface="Trebuchet MS"/>
                <a:cs typeface="Trebuchet MS"/>
              </a:rPr>
              <a:t>ETT</a:t>
            </a:r>
            <a:r>
              <a:rPr sz="3100" spc="-560" dirty="0">
                <a:latin typeface="Trebuchet MS"/>
                <a:cs typeface="Trebuchet MS"/>
              </a:rPr>
              <a:t> </a:t>
            </a:r>
            <a:r>
              <a:rPr sz="3100" spc="-220" dirty="0">
                <a:latin typeface="Trebuchet MS"/>
                <a:cs typeface="Trebuchet MS"/>
              </a:rPr>
              <a:t>BUSINESS  </a:t>
            </a:r>
            <a:r>
              <a:rPr sz="3100" spc="-245" dirty="0">
                <a:latin typeface="Trebuchet MS"/>
                <a:cs typeface="Trebuchet MS"/>
              </a:rPr>
              <a:t>CASE</a:t>
            </a:r>
            <a:r>
              <a:rPr sz="3100" spc="-585" dirty="0">
                <a:latin typeface="Trebuchet MS"/>
                <a:cs typeface="Trebuchet MS"/>
              </a:rPr>
              <a:t> </a:t>
            </a:r>
            <a:r>
              <a:rPr sz="3100" spc="-225" dirty="0">
                <a:latin typeface="Trebuchet MS"/>
                <a:cs typeface="Trebuchet MS"/>
              </a:rPr>
              <a:t>INNEHÅLLA?</a:t>
            </a:r>
            <a:endParaRPr sz="3100">
              <a:latin typeface="Trebuchet MS"/>
              <a:cs typeface="Trebuchet MS"/>
            </a:endParaRPr>
          </a:p>
        </p:txBody>
      </p:sp>
      <p:sp>
        <p:nvSpPr>
          <p:cNvPr id="29" name="object 29"/>
          <p:cNvSpPr/>
          <p:nvPr/>
        </p:nvSpPr>
        <p:spPr>
          <a:xfrm>
            <a:off x="4752263" y="1200150"/>
            <a:ext cx="0" cy="3544570"/>
          </a:xfrm>
          <a:custGeom>
            <a:avLst/>
            <a:gdLst/>
            <a:ahLst/>
            <a:cxnLst/>
            <a:rect l="l" t="t" r="r" b="b"/>
            <a:pathLst>
              <a:path h="3544570">
                <a:moveTo>
                  <a:pt x="0" y="0"/>
                </a:moveTo>
                <a:lnTo>
                  <a:pt x="1" y="3543972"/>
                </a:lnTo>
              </a:path>
            </a:pathLst>
          </a:custGeom>
          <a:ln w="12700">
            <a:solidFill>
              <a:srgbClr val="0FAEE9"/>
            </a:solidFill>
          </a:ln>
        </p:spPr>
        <p:txBody>
          <a:bodyPr wrap="square" lIns="0" tIns="0" rIns="0" bIns="0" rtlCol="0"/>
          <a:lstStyle/>
          <a:p>
            <a:endParaRPr/>
          </a:p>
        </p:txBody>
      </p:sp>
      <p:sp>
        <p:nvSpPr>
          <p:cNvPr id="30" name="object 30"/>
          <p:cNvSpPr txBox="1">
            <a:spLocks noGrp="1"/>
          </p:cNvSpPr>
          <p:nvPr>
            <p:ph type="title"/>
          </p:nvPr>
        </p:nvSpPr>
        <p:spPr>
          <a:xfrm>
            <a:off x="5061902" y="871727"/>
            <a:ext cx="5220970" cy="1445895"/>
          </a:xfrm>
          <a:prstGeom prst="rect">
            <a:avLst/>
          </a:prstGeom>
        </p:spPr>
        <p:txBody>
          <a:bodyPr vert="horz" wrap="square" lIns="0" tIns="3810" rIns="0" bIns="0" rtlCol="0">
            <a:spAutoFit/>
          </a:bodyPr>
          <a:lstStyle/>
          <a:p>
            <a:pPr marL="12700" marR="5080">
              <a:lnSpc>
                <a:spcPct val="110300"/>
              </a:lnSpc>
              <a:spcBef>
                <a:spcPts val="30"/>
              </a:spcBef>
            </a:pPr>
            <a:r>
              <a:rPr sz="1700" spc="-60" dirty="0">
                <a:solidFill>
                  <a:srgbClr val="000000"/>
                </a:solidFill>
              </a:rPr>
              <a:t>Ett </a:t>
            </a:r>
            <a:r>
              <a:rPr sz="1700" spc="65" dirty="0">
                <a:solidFill>
                  <a:srgbClr val="000000"/>
                </a:solidFill>
              </a:rPr>
              <a:t>business </a:t>
            </a:r>
            <a:r>
              <a:rPr sz="1700" spc="45" dirty="0">
                <a:solidFill>
                  <a:srgbClr val="000000"/>
                </a:solidFill>
              </a:rPr>
              <a:t>case </a:t>
            </a:r>
            <a:r>
              <a:rPr sz="1700" spc="30" dirty="0">
                <a:solidFill>
                  <a:srgbClr val="000000"/>
                </a:solidFill>
              </a:rPr>
              <a:t>har </a:t>
            </a:r>
            <a:r>
              <a:rPr sz="1700" spc="40" dirty="0">
                <a:solidFill>
                  <a:srgbClr val="000000"/>
                </a:solidFill>
              </a:rPr>
              <a:t>egentligen </a:t>
            </a:r>
            <a:r>
              <a:rPr sz="1700" spc="20" dirty="0">
                <a:solidFill>
                  <a:srgbClr val="000000"/>
                </a:solidFill>
              </a:rPr>
              <a:t>inget </a:t>
            </a:r>
            <a:r>
              <a:rPr sz="1700" spc="-40" dirty="0">
                <a:solidFill>
                  <a:srgbClr val="000000"/>
                </a:solidFill>
              </a:rPr>
              <a:t>fast </a:t>
            </a:r>
            <a:r>
              <a:rPr sz="1700" spc="-15" dirty="0">
                <a:solidFill>
                  <a:srgbClr val="000000"/>
                </a:solidFill>
              </a:rPr>
              <a:t>format  </a:t>
            </a:r>
            <a:r>
              <a:rPr sz="1700" spc="-25" dirty="0">
                <a:solidFill>
                  <a:srgbClr val="000000"/>
                </a:solidFill>
              </a:rPr>
              <a:t>utan </a:t>
            </a:r>
            <a:r>
              <a:rPr sz="1700" spc="55" dirty="0">
                <a:solidFill>
                  <a:srgbClr val="000000"/>
                </a:solidFill>
              </a:rPr>
              <a:t>kan </a:t>
            </a:r>
            <a:r>
              <a:rPr sz="1700" spc="20" dirty="0">
                <a:solidFill>
                  <a:srgbClr val="000000"/>
                </a:solidFill>
              </a:rPr>
              <a:t>vara </a:t>
            </a:r>
            <a:r>
              <a:rPr sz="1700" spc="-30" dirty="0">
                <a:solidFill>
                  <a:srgbClr val="000000"/>
                </a:solidFill>
              </a:rPr>
              <a:t>utformat lite </a:t>
            </a:r>
            <a:r>
              <a:rPr sz="1700" spc="40" dirty="0">
                <a:solidFill>
                  <a:srgbClr val="000000"/>
                </a:solidFill>
              </a:rPr>
              <a:t>hur </a:t>
            </a:r>
            <a:r>
              <a:rPr sz="1700" spc="70" dirty="0">
                <a:solidFill>
                  <a:srgbClr val="000000"/>
                </a:solidFill>
              </a:rPr>
              <a:t>du </a:t>
            </a:r>
            <a:r>
              <a:rPr sz="1700" spc="20" dirty="0">
                <a:solidFill>
                  <a:srgbClr val="000000"/>
                </a:solidFill>
              </a:rPr>
              <a:t>vill </a:t>
            </a:r>
            <a:r>
              <a:rPr sz="1700" spc="60" dirty="0">
                <a:solidFill>
                  <a:srgbClr val="000000"/>
                </a:solidFill>
              </a:rPr>
              <a:t>beroende på  </a:t>
            </a:r>
            <a:r>
              <a:rPr sz="1700" spc="10" dirty="0">
                <a:solidFill>
                  <a:srgbClr val="000000"/>
                </a:solidFill>
              </a:rPr>
              <a:t>karaktären </a:t>
            </a:r>
            <a:r>
              <a:rPr sz="1700" spc="25" dirty="0">
                <a:solidFill>
                  <a:srgbClr val="000000"/>
                </a:solidFill>
              </a:rPr>
              <a:t>av </a:t>
            </a:r>
            <a:r>
              <a:rPr sz="1700" spc="35" dirty="0">
                <a:solidFill>
                  <a:srgbClr val="000000"/>
                </a:solidFill>
              </a:rPr>
              <a:t>satsningen </a:t>
            </a:r>
            <a:r>
              <a:rPr sz="1700" spc="70" dirty="0">
                <a:solidFill>
                  <a:srgbClr val="000000"/>
                </a:solidFill>
              </a:rPr>
              <a:t>du </a:t>
            </a:r>
            <a:r>
              <a:rPr sz="1700" spc="60" dirty="0">
                <a:solidFill>
                  <a:srgbClr val="000000"/>
                </a:solidFill>
              </a:rPr>
              <a:t>önskar </a:t>
            </a:r>
            <a:r>
              <a:rPr sz="1700" spc="20" dirty="0">
                <a:solidFill>
                  <a:srgbClr val="000000"/>
                </a:solidFill>
              </a:rPr>
              <a:t>genomföra. </a:t>
            </a:r>
            <a:r>
              <a:rPr sz="1700" spc="25" dirty="0">
                <a:solidFill>
                  <a:srgbClr val="000000"/>
                </a:solidFill>
              </a:rPr>
              <a:t>Det  </a:t>
            </a:r>
            <a:r>
              <a:rPr sz="1700" spc="15" dirty="0">
                <a:solidFill>
                  <a:srgbClr val="000000"/>
                </a:solidFill>
              </a:rPr>
              <a:t>finns</a:t>
            </a:r>
            <a:r>
              <a:rPr sz="1700" spc="-100" dirty="0">
                <a:solidFill>
                  <a:srgbClr val="000000"/>
                </a:solidFill>
              </a:rPr>
              <a:t> </a:t>
            </a:r>
            <a:r>
              <a:rPr sz="1700" spc="80" dirty="0">
                <a:solidFill>
                  <a:srgbClr val="000000"/>
                </a:solidFill>
              </a:rPr>
              <a:t>dock</a:t>
            </a:r>
            <a:r>
              <a:rPr sz="1700" spc="-90" dirty="0">
                <a:solidFill>
                  <a:srgbClr val="000000"/>
                </a:solidFill>
              </a:rPr>
              <a:t> </a:t>
            </a:r>
            <a:r>
              <a:rPr sz="1700" spc="55" dirty="0">
                <a:solidFill>
                  <a:srgbClr val="000000"/>
                </a:solidFill>
              </a:rPr>
              <a:t>några</a:t>
            </a:r>
            <a:r>
              <a:rPr sz="1700" spc="-90" dirty="0">
                <a:solidFill>
                  <a:srgbClr val="000000"/>
                </a:solidFill>
              </a:rPr>
              <a:t> </a:t>
            </a:r>
            <a:r>
              <a:rPr sz="1700" spc="40" dirty="0">
                <a:solidFill>
                  <a:srgbClr val="000000"/>
                </a:solidFill>
              </a:rPr>
              <a:t>ämnen</a:t>
            </a:r>
            <a:r>
              <a:rPr sz="1700" spc="-90" dirty="0">
                <a:solidFill>
                  <a:srgbClr val="000000"/>
                </a:solidFill>
              </a:rPr>
              <a:t> </a:t>
            </a:r>
            <a:r>
              <a:rPr sz="1700" spc="65" dirty="0">
                <a:solidFill>
                  <a:srgbClr val="000000"/>
                </a:solidFill>
              </a:rPr>
              <a:t>som</a:t>
            </a:r>
            <a:r>
              <a:rPr sz="1700" spc="-85" dirty="0">
                <a:solidFill>
                  <a:srgbClr val="000000"/>
                </a:solidFill>
              </a:rPr>
              <a:t> </a:t>
            </a:r>
            <a:r>
              <a:rPr sz="1700" spc="25" dirty="0">
                <a:solidFill>
                  <a:srgbClr val="000000"/>
                </a:solidFill>
              </a:rPr>
              <a:t>är</a:t>
            </a:r>
            <a:r>
              <a:rPr sz="1700" spc="-85" dirty="0">
                <a:solidFill>
                  <a:srgbClr val="000000"/>
                </a:solidFill>
              </a:rPr>
              <a:t> </a:t>
            </a:r>
            <a:r>
              <a:rPr sz="1700" spc="-60" dirty="0">
                <a:solidFill>
                  <a:srgbClr val="000000"/>
                </a:solidFill>
              </a:rPr>
              <a:t>ofta</a:t>
            </a:r>
            <a:r>
              <a:rPr sz="1700" spc="-90" dirty="0">
                <a:solidFill>
                  <a:srgbClr val="000000"/>
                </a:solidFill>
              </a:rPr>
              <a:t> </a:t>
            </a:r>
            <a:r>
              <a:rPr sz="1700" spc="30" dirty="0">
                <a:solidFill>
                  <a:srgbClr val="000000"/>
                </a:solidFill>
              </a:rPr>
              <a:t>förekommande</a:t>
            </a:r>
            <a:r>
              <a:rPr sz="1700" spc="-90" dirty="0">
                <a:solidFill>
                  <a:srgbClr val="000000"/>
                </a:solidFill>
              </a:rPr>
              <a:t> </a:t>
            </a:r>
            <a:r>
              <a:rPr sz="1700" spc="10" dirty="0">
                <a:solidFill>
                  <a:srgbClr val="000000"/>
                </a:solidFill>
              </a:rPr>
              <a:t>i  </a:t>
            </a:r>
            <a:r>
              <a:rPr sz="1700" spc="-95" dirty="0">
                <a:solidFill>
                  <a:srgbClr val="000000"/>
                </a:solidFill>
              </a:rPr>
              <a:t>ett </a:t>
            </a:r>
            <a:r>
              <a:rPr sz="1700" spc="65" dirty="0">
                <a:solidFill>
                  <a:srgbClr val="000000"/>
                </a:solidFill>
              </a:rPr>
              <a:t>business</a:t>
            </a:r>
            <a:r>
              <a:rPr sz="1700" spc="-95" dirty="0">
                <a:solidFill>
                  <a:srgbClr val="000000"/>
                </a:solidFill>
              </a:rPr>
              <a:t> </a:t>
            </a:r>
            <a:r>
              <a:rPr sz="1700" spc="10" dirty="0">
                <a:solidFill>
                  <a:srgbClr val="000000"/>
                </a:solidFill>
              </a:rPr>
              <a:t>case:</a:t>
            </a:r>
            <a:endParaRPr sz="1700"/>
          </a:p>
        </p:txBody>
      </p:sp>
      <p:sp>
        <p:nvSpPr>
          <p:cNvPr id="31" name="object 31"/>
          <p:cNvSpPr txBox="1"/>
          <p:nvPr/>
        </p:nvSpPr>
        <p:spPr>
          <a:xfrm>
            <a:off x="5061902" y="2721971"/>
            <a:ext cx="2266315" cy="2063750"/>
          </a:xfrm>
          <a:prstGeom prst="rect">
            <a:avLst/>
          </a:prstGeom>
        </p:spPr>
        <p:txBody>
          <a:bodyPr vert="horz" wrap="square" lIns="0" tIns="134620" rIns="0" bIns="0" rtlCol="0">
            <a:spAutoFit/>
          </a:bodyPr>
          <a:lstStyle/>
          <a:p>
            <a:pPr marL="241300" indent="-228600">
              <a:lnSpc>
                <a:spcPct val="100000"/>
              </a:lnSpc>
              <a:spcBef>
                <a:spcPts val="1060"/>
              </a:spcBef>
              <a:buClr>
                <a:srgbClr val="10B6F4"/>
              </a:buClr>
              <a:buSzPct val="111764"/>
              <a:buFont typeface="Wingdings"/>
              <a:buChar char=""/>
              <a:tabLst>
                <a:tab pos="241300" algn="l"/>
              </a:tabLst>
            </a:pPr>
            <a:r>
              <a:rPr sz="1700" spc="35" dirty="0">
                <a:latin typeface="Trebuchet MS"/>
                <a:cs typeface="Trebuchet MS"/>
              </a:rPr>
              <a:t>Kärnfråga</a:t>
            </a:r>
            <a:endParaRPr sz="1700">
              <a:latin typeface="Trebuchet MS"/>
              <a:cs typeface="Trebuchet MS"/>
            </a:endParaRPr>
          </a:p>
          <a:p>
            <a:pPr marL="241300" indent="-228600">
              <a:lnSpc>
                <a:spcPct val="100000"/>
              </a:lnSpc>
              <a:spcBef>
                <a:spcPts val="1270"/>
              </a:spcBef>
              <a:buClr>
                <a:srgbClr val="10B6F4"/>
              </a:buClr>
              <a:buSzPct val="111764"/>
              <a:buFont typeface="Wingdings"/>
              <a:buChar char=""/>
              <a:tabLst>
                <a:tab pos="241300" algn="l"/>
              </a:tabLst>
            </a:pPr>
            <a:r>
              <a:rPr sz="1700" spc="70" dirty="0">
                <a:latin typeface="Trebuchet MS"/>
                <a:cs typeface="Trebuchet MS"/>
              </a:rPr>
              <a:t>Nulägesbeskrivning</a:t>
            </a:r>
            <a:endParaRPr sz="1700">
              <a:latin typeface="Trebuchet MS"/>
              <a:cs typeface="Trebuchet MS"/>
            </a:endParaRPr>
          </a:p>
          <a:p>
            <a:pPr marL="241300" indent="-228600">
              <a:lnSpc>
                <a:spcPct val="100000"/>
              </a:lnSpc>
              <a:spcBef>
                <a:spcPts val="1150"/>
              </a:spcBef>
              <a:buClr>
                <a:srgbClr val="10B6F4"/>
              </a:buClr>
              <a:buSzPct val="111764"/>
              <a:buFont typeface="Wingdings"/>
              <a:buChar char=""/>
              <a:tabLst>
                <a:tab pos="241300" algn="l"/>
              </a:tabLst>
            </a:pPr>
            <a:r>
              <a:rPr sz="1700" spc="-15" dirty="0">
                <a:latin typeface="Trebuchet MS"/>
                <a:cs typeface="Trebuchet MS"/>
              </a:rPr>
              <a:t>Affärsnytta</a:t>
            </a:r>
            <a:endParaRPr sz="1700">
              <a:latin typeface="Trebuchet MS"/>
              <a:cs typeface="Trebuchet MS"/>
            </a:endParaRPr>
          </a:p>
          <a:p>
            <a:pPr marL="241300" indent="-228600">
              <a:lnSpc>
                <a:spcPct val="100000"/>
              </a:lnSpc>
              <a:spcBef>
                <a:spcPts val="1275"/>
              </a:spcBef>
              <a:buClr>
                <a:srgbClr val="10B6F4"/>
              </a:buClr>
              <a:buSzPct val="111764"/>
              <a:buFont typeface="Wingdings"/>
              <a:buChar char=""/>
              <a:tabLst>
                <a:tab pos="241300" algn="l"/>
              </a:tabLst>
            </a:pPr>
            <a:r>
              <a:rPr sz="1700" spc="45" dirty="0">
                <a:latin typeface="Trebuchet MS"/>
                <a:cs typeface="Trebuchet MS"/>
              </a:rPr>
              <a:t>Riskanalys</a:t>
            </a:r>
            <a:endParaRPr sz="1700">
              <a:latin typeface="Trebuchet MS"/>
              <a:cs typeface="Trebuchet MS"/>
            </a:endParaRPr>
          </a:p>
          <a:p>
            <a:pPr marL="241300" indent="-228600">
              <a:lnSpc>
                <a:spcPct val="100000"/>
              </a:lnSpc>
              <a:spcBef>
                <a:spcPts val="1150"/>
              </a:spcBef>
              <a:buClr>
                <a:srgbClr val="10B6F4"/>
              </a:buClr>
              <a:buSzPct val="111764"/>
              <a:buFont typeface="Wingdings"/>
              <a:buChar char=""/>
              <a:tabLst>
                <a:tab pos="241300" algn="l"/>
              </a:tabLst>
            </a:pPr>
            <a:r>
              <a:rPr sz="1700" spc="40" dirty="0">
                <a:latin typeface="Trebuchet MS"/>
                <a:cs typeface="Trebuchet MS"/>
              </a:rPr>
              <a:t>Mätbara</a:t>
            </a:r>
            <a:r>
              <a:rPr sz="1700" spc="-105" dirty="0">
                <a:latin typeface="Trebuchet MS"/>
                <a:cs typeface="Trebuchet MS"/>
              </a:rPr>
              <a:t> </a:t>
            </a:r>
            <a:r>
              <a:rPr sz="1700" spc="15" dirty="0">
                <a:latin typeface="Trebuchet MS"/>
                <a:cs typeface="Trebuchet MS"/>
              </a:rPr>
              <a:t>fördelar</a:t>
            </a:r>
            <a:endParaRPr sz="1700">
              <a:latin typeface="Trebuchet MS"/>
              <a:cs typeface="Trebuchet MS"/>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txBox="1"/>
          <p:nvPr/>
        </p:nvSpPr>
        <p:spPr>
          <a:xfrm>
            <a:off x="806335" y="2275662"/>
            <a:ext cx="3668395" cy="2624455"/>
          </a:xfrm>
          <a:prstGeom prst="rect">
            <a:avLst/>
          </a:prstGeom>
          <a:solidFill>
            <a:srgbClr val="10B6F4"/>
          </a:solidFill>
        </p:spPr>
        <p:txBody>
          <a:bodyPr vert="horz" wrap="square" lIns="0" tIns="621665" rIns="0" bIns="0" rtlCol="0">
            <a:spAutoFit/>
          </a:bodyPr>
          <a:lstStyle/>
          <a:p>
            <a:pPr marL="20955" algn="ctr">
              <a:lnSpc>
                <a:spcPct val="100000"/>
              </a:lnSpc>
              <a:spcBef>
                <a:spcPts val="4895"/>
              </a:spcBef>
            </a:pPr>
            <a:r>
              <a:rPr sz="5600" spc="-459" dirty="0">
                <a:solidFill>
                  <a:srgbClr val="FFFEFF"/>
                </a:solidFill>
                <a:latin typeface="Trebuchet MS"/>
                <a:cs typeface="Trebuchet MS"/>
              </a:rPr>
              <a:t>Kärnfråga</a:t>
            </a:r>
            <a:endParaRPr sz="5600">
              <a:latin typeface="Trebuchet MS"/>
              <a:cs typeface="Trebuchet MS"/>
            </a:endParaRPr>
          </a:p>
        </p:txBody>
      </p:sp>
      <p:sp>
        <p:nvSpPr>
          <p:cNvPr id="9" name="object 9"/>
          <p:cNvSpPr txBox="1">
            <a:spLocks noGrp="1"/>
          </p:cNvSpPr>
          <p:nvPr>
            <p:ph type="title"/>
          </p:nvPr>
        </p:nvSpPr>
        <p:spPr>
          <a:xfrm>
            <a:off x="5217667" y="1520952"/>
            <a:ext cx="4274185" cy="1156335"/>
          </a:xfrm>
          <a:prstGeom prst="rect">
            <a:avLst/>
          </a:prstGeom>
        </p:spPr>
        <p:txBody>
          <a:bodyPr vert="horz" wrap="square" lIns="0" tIns="9525" rIns="0" bIns="0" rtlCol="0">
            <a:spAutoFit/>
          </a:bodyPr>
          <a:lstStyle/>
          <a:p>
            <a:pPr marL="12700" marR="5080">
              <a:lnSpc>
                <a:spcPct val="109400"/>
              </a:lnSpc>
              <a:spcBef>
                <a:spcPts val="75"/>
              </a:spcBef>
            </a:pPr>
            <a:r>
              <a:rPr sz="1700" spc="5" dirty="0">
                <a:solidFill>
                  <a:srgbClr val="000000"/>
                </a:solidFill>
              </a:rPr>
              <a:t>Strukturen</a:t>
            </a:r>
            <a:r>
              <a:rPr sz="1700" spc="-100" dirty="0">
                <a:solidFill>
                  <a:srgbClr val="000000"/>
                </a:solidFill>
              </a:rPr>
              <a:t> </a:t>
            </a:r>
            <a:r>
              <a:rPr sz="1700" spc="60" dirty="0">
                <a:solidFill>
                  <a:srgbClr val="000000"/>
                </a:solidFill>
              </a:rPr>
              <a:t>på</a:t>
            </a:r>
            <a:r>
              <a:rPr sz="1700" spc="-95" dirty="0">
                <a:solidFill>
                  <a:srgbClr val="000000"/>
                </a:solidFill>
              </a:rPr>
              <a:t> ett</a:t>
            </a:r>
            <a:r>
              <a:rPr sz="1700" spc="-100" dirty="0">
                <a:solidFill>
                  <a:srgbClr val="000000"/>
                </a:solidFill>
              </a:rPr>
              <a:t> </a:t>
            </a:r>
            <a:r>
              <a:rPr sz="1700" spc="65" dirty="0">
                <a:solidFill>
                  <a:srgbClr val="000000"/>
                </a:solidFill>
              </a:rPr>
              <a:t>business</a:t>
            </a:r>
            <a:r>
              <a:rPr sz="1700" spc="-100" dirty="0">
                <a:solidFill>
                  <a:srgbClr val="000000"/>
                </a:solidFill>
              </a:rPr>
              <a:t> </a:t>
            </a:r>
            <a:r>
              <a:rPr sz="1700" spc="45" dirty="0">
                <a:solidFill>
                  <a:srgbClr val="000000"/>
                </a:solidFill>
              </a:rPr>
              <a:t>case</a:t>
            </a:r>
            <a:r>
              <a:rPr sz="1700" spc="-100" dirty="0">
                <a:solidFill>
                  <a:srgbClr val="000000"/>
                </a:solidFill>
              </a:rPr>
              <a:t> </a:t>
            </a:r>
            <a:r>
              <a:rPr sz="1700" spc="55" dirty="0">
                <a:solidFill>
                  <a:srgbClr val="000000"/>
                </a:solidFill>
              </a:rPr>
              <a:t>kan</a:t>
            </a:r>
            <a:r>
              <a:rPr sz="1700" spc="-95" dirty="0">
                <a:solidFill>
                  <a:srgbClr val="000000"/>
                </a:solidFill>
              </a:rPr>
              <a:t> </a:t>
            </a:r>
            <a:r>
              <a:rPr sz="1700" spc="30" dirty="0">
                <a:solidFill>
                  <a:srgbClr val="000000"/>
                </a:solidFill>
              </a:rPr>
              <a:t>variera  </a:t>
            </a:r>
            <a:r>
              <a:rPr sz="1700" spc="60" dirty="0">
                <a:solidFill>
                  <a:srgbClr val="000000"/>
                </a:solidFill>
              </a:rPr>
              <a:t>beroende</a:t>
            </a:r>
            <a:r>
              <a:rPr sz="1700" spc="-95" dirty="0">
                <a:solidFill>
                  <a:srgbClr val="000000"/>
                </a:solidFill>
              </a:rPr>
              <a:t> </a:t>
            </a:r>
            <a:r>
              <a:rPr sz="1700" spc="60" dirty="0">
                <a:solidFill>
                  <a:srgbClr val="000000"/>
                </a:solidFill>
              </a:rPr>
              <a:t>på</a:t>
            </a:r>
            <a:r>
              <a:rPr sz="1700" spc="-95" dirty="0">
                <a:solidFill>
                  <a:srgbClr val="000000"/>
                </a:solidFill>
              </a:rPr>
              <a:t> </a:t>
            </a:r>
            <a:r>
              <a:rPr sz="1700" spc="5" dirty="0">
                <a:solidFill>
                  <a:srgbClr val="000000"/>
                </a:solidFill>
              </a:rPr>
              <a:t>projekt</a:t>
            </a:r>
            <a:r>
              <a:rPr sz="1700" spc="-95" dirty="0">
                <a:solidFill>
                  <a:srgbClr val="000000"/>
                </a:solidFill>
              </a:rPr>
              <a:t> </a:t>
            </a:r>
            <a:r>
              <a:rPr sz="1700" spc="50" dirty="0">
                <a:solidFill>
                  <a:srgbClr val="000000"/>
                </a:solidFill>
              </a:rPr>
              <a:t>och</a:t>
            </a:r>
            <a:r>
              <a:rPr sz="1700" spc="-95" dirty="0">
                <a:solidFill>
                  <a:srgbClr val="000000"/>
                </a:solidFill>
              </a:rPr>
              <a:t> </a:t>
            </a:r>
            <a:r>
              <a:rPr sz="1700" spc="25" dirty="0">
                <a:solidFill>
                  <a:srgbClr val="000000"/>
                </a:solidFill>
              </a:rPr>
              <a:t>organisation</a:t>
            </a:r>
            <a:r>
              <a:rPr sz="1700" spc="-95" dirty="0">
                <a:solidFill>
                  <a:srgbClr val="000000"/>
                </a:solidFill>
              </a:rPr>
              <a:t> </a:t>
            </a:r>
            <a:r>
              <a:rPr sz="1700" spc="50" dirty="0">
                <a:solidFill>
                  <a:srgbClr val="000000"/>
                </a:solidFill>
              </a:rPr>
              <a:t>men  </a:t>
            </a:r>
            <a:r>
              <a:rPr sz="1700" spc="40" dirty="0">
                <a:solidFill>
                  <a:srgbClr val="000000"/>
                </a:solidFill>
              </a:rPr>
              <a:t>inled </a:t>
            </a:r>
            <a:r>
              <a:rPr sz="1700" spc="-10" dirty="0">
                <a:solidFill>
                  <a:srgbClr val="000000"/>
                </a:solidFill>
              </a:rPr>
              <a:t>alltid </a:t>
            </a:r>
            <a:r>
              <a:rPr sz="1700" spc="-50" dirty="0">
                <a:solidFill>
                  <a:srgbClr val="000000"/>
                </a:solidFill>
              </a:rPr>
              <a:t>ditt </a:t>
            </a:r>
            <a:r>
              <a:rPr sz="1700" spc="65" dirty="0">
                <a:solidFill>
                  <a:srgbClr val="000000"/>
                </a:solidFill>
              </a:rPr>
              <a:t>business </a:t>
            </a:r>
            <a:r>
              <a:rPr sz="1700" spc="45" dirty="0">
                <a:solidFill>
                  <a:srgbClr val="000000"/>
                </a:solidFill>
              </a:rPr>
              <a:t>case </a:t>
            </a:r>
            <a:r>
              <a:rPr sz="1700" spc="75" dirty="0">
                <a:solidFill>
                  <a:srgbClr val="000000"/>
                </a:solidFill>
              </a:rPr>
              <a:t>genom </a:t>
            </a:r>
            <a:r>
              <a:rPr sz="1700" spc="-110" dirty="0">
                <a:solidFill>
                  <a:srgbClr val="000000"/>
                </a:solidFill>
              </a:rPr>
              <a:t>att  </a:t>
            </a:r>
            <a:r>
              <a:rPr sz="1700" spc="40" dirty="0">
                <a:solidFill>
                  <a:srgbClr val="000000"/>
                </a:solidFill>
              </a:rPr>
              <a:t>snabbt </a:t>
            </a:r>
            <a:r>
              <a:rPr sz="1700" spc="50" dirty="0">
                <a:solidFill>
                  <a:srgbClr val="000000"/>
                </a:solidFill>
              </a:rPr>
              <a:t>komma </a:t>
            </a:r>
            <a:r>
              <a:rPr sz="1700" spc="-45" dirty="0">
                <a:solidFill>
                  <a:srgbClr val="000000"/>
                </a:solidFill>
              </a:rPr>
              <a:t>till</a:t>
            </a:r>
            <a:r>
              <a:rPr sz="1700" spc="-365" dirty="0">
                <a:solidFill>
                  <a:srgbClr val="000000"/>
                </a:solidFill>
              </a:rPr>
              <a:t> </a:t>
            </a:r>
            <a:r>
              <a:rPr sz="1700" spc="25" dirty="0">
                <a:solidFill>
                  <a:srgbClr val="000000"/>
                </a:solidFill>
              </a:rPr>
              <a:t>kärnfrågan.</a:t>
            </a:r>
            <a:endParaRPr sz="1700"/>
          </a:p>
        </p:txBody>
      </p:sp>
      <p:sp>
        <p:nvSpPr>
          <p:cNvPr id="10" name="object 10"/>
          <p:cNvSpPr txBox="1"/>
          <p:nvPr/>
        </p:nvSpPr>
        <p:spPr>
          <a:xfrm>
            <a:off x="5217667" y="3110511"/>
            <a:ext cx="4511040" cy="2202180"/>
          </a:xfrm>
          <a:prstGeom prst="rect">
            <a:avLst/>
          </a:prstGeom>
        </p:spPr>
        <p:txBody>
          <a:bodyPr vert="horz" wrap="square" lIns="0" tIns="120650" rIns="0" bIns="0" rtlCol="0">
            <a:spAutoFit/>
          </a:bodyPr>
          <a:lstStyle/>
          <a:p>
            <a:pPr marL="241300" indent="-228600">
              <a:lnSpc>
                <a:spcPct val="100000"/>
              </a:lnSpc>
              <a:spcBef>
                <a:spcPts val="950"/>
              </a:spcBef>
              <a:buClr>
                <a:srgbClr val="10B6F4"/>
              </a:buClr>
              <a:buSzPct val="111764"/>
              <a:buFont typeface="Wingdings"/>
              <a:buChar char=""/>
              <a:tabLst>
                <a:tab pos="241300" algn="l"/>
              </a:tabLst>
            </a:pPr>
            <a:r>
              <a:rPr sz="1700" spc="40" dirty="0">
                <a:latin typeface="Trebuchet MS"/>
                <a:cs typeface="Trebuchet MS"/>
              </a:rPr>
              <a:t>Vad</a:t>
            </a:r>
            <a:r>
              <a:rPr sz="1700" spc="-95" dirty="0">
                <a:latin typeface="Trebuchet MS"/>
                <a:cs typeface="Trebuchet MS"/>
              </a:rPr>
              <a:t> </a:t>
            </a:r>
            <a:r>
              <a:rPr sz="1700" spc="25" dirty="0">
                <a:latin typeface="Trebuchet MS"/>
                <a:cs typeface="Trebuchet MS"/>
              </a:rPr>
              <a:t>är</a:t>
            </a:r>
            <a:r>
              <a:rPr sz="1700" spc="-85" dirty="0">
                <a:latin typeface="Trebuchet MS"/>
                <a:cs typeface="Trebuchet MS"/>
              </a:rPr>
              <a:t> </a:t>
            </a:r>
            <a:r>
              <a:rPr sz="1700" dirty="0">
                <a:latin typeface="Trebuchet MS"/>
                <a:cs typeface="Trebuchet MS"/>
              </a:rPr>
              <a:t>det</a:t>
            </a:r>
            <a:r>
              <a:rPr sz="1700" spc="-95" dirty="0">
                <a:latin typeface="Trebuchet MS"/>
                <a:cs typeface="Trebuchet MS"/>
              </a:rPr>
              <a:t> </a:t>
            </a:r>
            <a:r>
              <a:rPr sz="1700" spc="70" dirty="0">
                <a:latin typeface="Trebuchet MS"/>
                <a:cs typeface="Trebuchet MS"/>
              </a:rPr>
              <a:t>du</a:t>
            </a:r>
            <a:r>
              <a:rPr sz="1700" spc="-85" dirty="0">
                <a:latin typeface="Trebuchet MS"/>
                <a:cs typeface="Trebuchet MS"/>
              </a:rPr>
              <a:t> </a:t>
            </a:r>
            <a:r>
              <a:rPr sz="1700" spc="20" dirty="0">
                <a:latin typeface="Trebuchet MS"/>
                <a:cs typeface="Trebuchet MS"/>
              </a:rPr>
              <a:t>vill</a:t>
            </a:r>
            <a:r>
              <a:rPr sz="1700" spc="-90" dirty="0">
                <a:latin typeface="Trebuchet MS"/>
                <a:cs typeface="Trebuchet MS"/>
              </a:rPr>
              <a:t> </a:t>
            </a:r>
            <a:r>
              <a:rPr sz="1700" spc="25" dirty="0">
                <a:latin typeface="Trebuchet MS"/>
                <a:cs typeface="Trebuchet MS"/>
              </a:rPr>
              <a:t>ha</a:t>
            </a:r>
            <a:r>
              <a:rPr sz="1700" spc="-90" dirty="0">
                <a:latin typeface="Trebuchet MS"/>
                <a:cs typeface="Trebuchet MS"/>
              </a:rPr>
              <a:t> </a:t>
            </a:r>
            <a:r>
              <a:rPr sz="1700" spc="-95" dirty="0">
                <a:latin typeface="Trebuchet MS"/>
                <a:cs typeface="Trebuchet MS"/>
              </a:rPr>
              <a:t>ett</a:t>
            </a:r>
            <a:r>
              <a:rPr sz="1700" spc="-90" dirty="0">
                <a:latin typeface="Trebuchet MS"/>
                <a:cs typeface="Trebuchet MS"/>
              </a:rPr>
              <a:t> </a:t>
            </a:r>
            <a:r>
              <a:rPr sz="1700" spc="25" dirty="0">
                <a:latin typeface="Trebuchet MS"/>
                <a:cs typeface="Trebuchet MS"/>
              </a:rPr>
              <a:t>beslut</a:t>
            </a:r>
            <a:r>
              <a:rPr sz="1700" spc="-95" dirty="0">
                <a:latin typeface="Trebuchet MS"/>
                <a:cs typeface="Trebuchet MS"/>
              </a:rPr>
              <a:t> </a:t>
            </a:r>
            <a:r>
              <a:rPr sz="1700" spc="95" dirty="0">
                <a:latin typeface="Trebuchet MS"/>
                <a:cs typeface="Trebuchet MS"/>
              </a:rPr>
              <a:t>på?</a:t>
            </a:r>
            <a:endParaRPr sz="1700">
              <a:latin typeface="Trebuchet MS"/>
              <a:cs typeface="Trebuchet MS"/>
            </a:endParaRPr>
          </a:p>
          <a:p>
            <a:pPr marL="241300" marR="123189" indent="-228600">
              <a:lnSpc>
                <a:spcPct val="112900"/>
              </a:lnSpc>
              <a:spcBef>
                <a:spcPts val="890"/>
              </a:spcBef>
              <a:buClr>
                <a:srgbClr val="10B6F4"/>
              </a:buClr>
              <a:buSzPct val="111764"/>
              <a:buFont typeface="Wingdings"/>
              <a:buChar char=""/>
              <a:tabLst>
                <a:tab pos="241300" algn="l"/>
              </a:tabLst>
            </a:pPr>
            <a:r>
              <a:rPr sz="1700" spc="40" dirty="0">
                <a:latin typeface="Trebuchet MS"/>
                <a:cs typeface="Trebuchet MS"/>
              </a:rPr>
              <a:t>Vad</a:t>
            </a:r>
            <a:r>
              <a:rPr sz="1700" spc="-95" dirty="0">
                <a:latin typeface="Trebuchet MS"/>
                <a:cs typeface="Trebuchet MS"/>
              </a:rPr>
              <a:t> </a:t>
            </a:r>
            <a:r>
              <a:rPr sz="1700" spc="70" dirty="0">
                <a:latin typeface="Trebuchet MS"/>
                <a:cs typeface="Trebuchet MS"/>
              </a:rPr>
              <a:t>ska</a:t>
            </a:r>
            <a:r>
              <a:rPr sz="1700" spc="-90" dirty="0">
                <a:latin typeface="Trebuchet MS"/>
                <a:cs typeface="Trebuchet MS"/>
              </a:rPr>
              <a:t> </a:t>
            </a:r>
            <a:r>
              <a:rPr sz="1700" spc="65" dirty="0">
                <a:latin typeface="Trebuchet MS"/>
                <a:cs typeface="Trebuchet MS"/>
              </a:rPr>
              <a:t>business</a:t>
            </a:r>
            <a:r>
              <a:rPr sz="1700" spc="-100" dirty="0">
                <a:latin typeface="Trebuchet MS"/>
                <a:cs typeface="Trebuchet MS"/>
              </a:rPr>
              <a:t> </a:t>
            </a:r>
            <a:r>
              <a:rPr sz="1700" dirty="0">
                <a:latin typeface="Trebuchet MS"/>
                <a:cs typeface="Trebuchet MS"/>
              </a:rPr>
              <a:t>caset</a:t>
            </a:r>
            <a:r>
              <a:rPr sz="1700" spc="-90" dirty="0">
                <a:latin typeface="Trebuchet MS"/>
                <a:cs typeface="Trebuchet MS"/>
              </a:rPr>
              <a:t> </a:t>
            </a:r>
            <a:r>
              <a:rPr sz="1700" spc="70" dirty="0">
                <a:latin typeface="Trebuchet MS"/>
                <a:cs typeface="Trebuchet MS"/>
              </a:rPr>
              <a:t>göra</a:t>
            </a:r>
            <a:r>
              <a:rPr sz="1700" spc="-90" dirty="0">
                <a:latin typeface="Trebuchet MS"/>
                <a:cs typeface="Trebuchet MS"/>
              </a:rPr>
              <a:t> </a:t>
            </a:r>
            <a:r>
              <a:rPr sz="1700" spc="50" dirty="0">
                <a:latin typeface="Trebuchet MS"/>
                <a:cs typeface="Trebuchet MS"/>
              </a:rPr>
              <a:t>och</a:t>
            </a:r>
            <a:r>
              <a:rPr sz="1700" spc="-95" dirty="0">
                <a:latin typeface="Trebuchet MS"/>
                <a:cs typeface="Trebuchet MS"/>
              </a:rPr>
              <a:t> </a:t>
            </a:r>
            <a:r>
              <a:rPr sz="1700" spc="40" dirty="0">
                <a:latin typeface="Trebuchet MS"/>
                <a:cs typeface="Trebuchet MS"/>
              </a:rPr>
              <a:t>vilka</a:t>
            </a:r>
            <a:r>
              <a:rPr sz="1700" spc="-90" dirty="0">
                <a:latin typeface="Trebuchet MS"/>
                <a:cs typeface="Trebuchet MS"/>
              </a:rPr>
              <a:t> </a:t>
            </a:r>
            <a:r>
              <a:rPr sz="1700" spc="15" dirty="0">
                <a:latin typeface="Trebuchet MS"/>
                <a:cs typeface="Trebuchet MS"/>
              </a:rPr>
              <a:t>mål  </a:t>
            </a:r>
            <a:r>
              <a:rPr sz="1700" spc="30" dirty="0">
                <a:latin typeface="Trebuchet MS"/>
                <a:cs typeface="Trebuchet MS"/>
              </a:rPr>
              <a:t>har</a:t>
            </a:r>
            <a:r>
              <a:rPr sz="1700" spc="-90" dirty="0">
                <a:latin typeface="Trebuchet MS"/>
                <a:cs typeface="Trebuchet MS"/>
              </a:rPr>
              <a:t> </a:t>
            </a:r>
            <a:r>
              <a:rPr sz="1700" spc="40" dirty="0">
                <a:latin typeface="Trebuchet MS"/>
                <a:cs typeface="Trebuchet MS"/>
              </a:rPr>
              <a:t>det?</a:t>
            </a:r>
            <a:endParaRPr sz="1700">
              <a:latin typeface="Trebuchet MS"/>
              <a:cs typeface="Trebuchet MS"/>
            </a:endParaRPr>
          </a:p>
          <a:p>
            <a:pPr marL="241300" marR="5080" indent="-228600">
              <a:lnSpc>
                <a:spcPct val="112900"/>
              </a:lnSpc>
              <a:spcBef>
                <a:spcPts val="890"/>
              </a:spcBef>
              <a:buClr>
                <a:srgbClr val="10B6F4"/>
              </a:buClr>
              <a:buSzPct val="111764"/>
              <a:buFont typeface="Wingdings"/>
              <a:buChar char=""/>
              <a:tabLst>
                <a:tab pos="241300" algn="l"/>
              </a:tabLst>
            </a:pPr>
            <a:r>
              <a:rPr sz="1700" spc="40" dirty="0">
                <a:latin typeface="Trebuchet MS"/>
                <a:cs typeface="Trebuchet MS"/>
              </a:rPr>
              <a:t>Vad</a:t>
            </a:r>
            <a:r>
              <a:rPr sz="1700" spc="-100" dirty="0">
                <a:latin typeface="Trebuchet MS"/>
                <a:cs typeface="Trebuchet MS"/>
              </a:rPr>
              <a:t> </a:t>
            </a:r>
            <a:r>
              <a:rPr sz="1700" spc="55" dirty="0">
                <a:latin typeface="Trebuchet MS"/>
                <a:cs typeface="Trebuchet MS"/>
              </a:rPr>
              <a:t>kommer</a:t>
            </a:r>
            <a:r>
              <a:rPr sz="1700" spc="-90" dirty="0">
                <a:latin typeface="Trebuchet MS"/>
                <a:cs typeface="Trebuchet MS"/>
              </a:rPr>
              <a:t> </a:t>
            </a:r>
            <a:r>
              <a:rPr sz="1700" dirty="0">
                <a:latin typeface="Trebuchet MS"/>
                <a:cs typeface="Trebuchet MS"/>
              </a:rPr>
              <a:t>det</a:t>
            </a:r>
            <a:r>
              <a:rPr sz="1700" spc="-95" dirty="0">
                <a:latin typeface="Trebuchet MS"/>
                <a:cs typeface="Trebuchet MS"/>
              </a:rPr>
              <a:t> </a:t>
            </a:r>
            <a:r>
              <a:rPr sz="1700" spc="-110" dirty="0">
                <a:latin typeface="Trebuchet MS"/>
                <a:cs typeface="Trebuchet MS"/>
              </a:rPr>
              <a:t>att</a:t>
            </a:r>
            <a:r>
              <a:rPr sz="1700" spc="-95" dirty="0">
                <a:latin typeface="Trebuchet MS"/>
                <a:cs typeface="Trebuchet MS"/>
              </a:rPr>
              <a:t> </a:t>
            </a:r>
            <a:r>
              <a:rPr sz="1700" spc="10" dirty="0">
                <a:latin typeface="Trebuchet MS"/>
                <a:cs typeface="Trebuchet MS"/>
              </a:rPr>
              <a:t>kosta</a:t>
            </a:r>
            <a:r>
              <a:rPr sz="1700" spc="-95" dirty="0">
                <a:latin typeface="Trebuchet MS"/>
                <a:cs typeface="Trebuchet MS"/>
              </a:rPr>
              <a:t> </a:t>
            </a:r>
            <a:r>
              <a:rPr sz="1700" spc="10" dirty="0">
                <a:latin typeface="Trebuchet MS"/>
                <a:cs typeface="Trebuchet MS"/>
              </a:rPr>
              <a:t>i</a:t>
            </a:r>
            <a:r>
              <a:rPr sz="1700" spc="-90" dirty="0">
                <a:latin typeface="Trebuchet MS"/>
                <a:cs typeface="Trebuchet MS"/>
              </a:rPr>
              <a:t> </a:t>
            </a:r>
            <a:r>
              <a:rPr sz="1700" spc="15" dirty="0">
                <a:latin typeface="Trebuchet MS"/>
                <a:cs typeface="Trebuchet MS"/>
              </a:rPr>
              <a:t>form</a:t>
            </a:r>
            <a:r>
              <a:rPr sz="1700" spc="-90" dirty="0">
                <a:latin typeface="Trebuchet MS"/>
                <a:cs typeface="Trebuchet MS"/>
              </a:rPr>
              <a:t> </a:t>
            </a:r>
            <a:r>
              <a:rPr sz="1700" spc="25" dirty="0">
                <a:latin typeface="Trebuchet MS"/>
                <a:cs typeface="Trebuchet MS"/>
              </a:rPr>
              <a:t>av</a:t>
            </a:r>
            <a:r>
              <a:rPr sz="1700" spc="-90" dirty="0">
                <a:latin typeface="Trebuchet MS"/>
                <a:cs typeface="Trebuchet MS"/>
              </a:rPr>
              <a:t> </a:t>
            </a:r>
            <a:r>
              <a:rPr sz="1700" spc="30" dirty="0">
                <a:latin typeface="Trebuchet MS"/>
                <a:cs typeface="Trebuchet MS"/>
              </a:rPr>
              <a:t>pengar,  </a:t>
            </a:r>
            <a:r>
              <a:rPr sz="1700" spc="40" dirty="0">
                <a:latin typeface="Trebuchet MS"/>
                <a:cs typeface="Trebuchet MS"/>
              </a:rPr>
              <a:t>resurser </a:t>
            </a:r>
            <a:r>
              <a:rPr sz="1700" spc="50" dirty="0">
                <a:latin typeface="Trebuchet MS"/>
                <a:cs typeface="Trebuchet MS"/>
              </a:rPr>
              <a:t>och</a:t>
            </a:r>
            <a:r>
              <a:rPr sz="1700" spc="-220" dirty="0">
                <a:latin typeface="Trebuchet MS"/>
                <a:cs typeface="Trebuchet MS"/>
              </a:rPr>
              <a:t> </a:t>
            </a:r>
            <a:r>
              <a:rPr sz="1700" spc="30" dirty="0">
                <a:latin typeface="Trebuchet MS"/>
                <a:cs typeface="Trebuchet MS"/>
              </a:rPr>
              <a:t>tid?</a:t>
            </a:r>
            <a:endParaRPr sz="1700">
              <a:latin typeface="Trebuchet MS"/>
              <a:cs typeface="Trebuchet MS"/>
            </a:endParaRPr>
          </a:p>
          <a:p>
            <a:pPr marL="241300" indent="-228600">
              <a:lnSpc>
                <a:spcPct val="100000"/>
              </a:lnSpc>
              <a:spcBef>
                <a:spcPts val="1175"/>
              </a:spcBef>
              <a:buClr>
                <a:srgbClr val="10B6F4"/>
              </a:buClr>
              <a:buSzPct val="111764"/>
              <a:buFont typeface="Wingdings"/>
              <a:buChar char=""/>
              <a:tabLst>
                <a:tab pos="241300" algn="l"/>
              </a:tabLst>
            </a:pPr>
            <a:r>
              <a:rPr sz="1700" spc="-20" dirty="0">
                <a:latin typeface="Trebuchet MS"/>
                <a:cs typeface="Trebuchet MS"/>
              </a:rPr>
              <a:t>Vart</a:t>
            </a:r>
            <a:r>
              <a:rPr sz="1700" spc="-95" dirty="0">
                <a:latin typeface="Trebuchet MS"/>
                <a:cs typeface="Trebuchet MS"/>
              </a:rPr>
              <a:t> </a:t>
            </a:r>
            <a:r>
              <a:rPr sz="1700" spc="30" dirty="0">
                <a:latin typeface="Trebuchet MS"/>
                <a:cs typeface="Trebuchet MS"/>
              </a:rPr>
              <a:t>börjar</a:t>
            </a:r>
            <a:r>
              <a:rPr sz="1700" spc="-85" dirty="0">
                <a:latin typeface="Trebuchet MS"/>
                <a:cs typeface="Trebuchet MS"/>
              </a:rPr>
              <a:t> </a:t>
            </a:r>
            <a:r>
              <a:rPr sz="1700" spc="35" dirty="0">
                <a:latin typeface="Trebuchet MS"/>
                <a:cs typeface="Trebuchet MS"/>
              </a:rPr>
              <a:t>man</a:t>
            </a:r>
            <a:r>
              <a:rPr sz="1700" spc="-95" dirty="0">
                <a:latin typeface="Trebuchet MS"/>
                <a:cs typeface="Trebuchet MS"/>
              </a:rPr>
              <a:t> </a:t>
            </a:r>
            <a:r>
              <a:rPr sz="1700" spc="50" dirty="0">
                <a:latin typeface="Trebuchet MS"/>
                <a:cs typeface="Trebuchet MS"/>
              </a:rPr>
              <a:t>och</a:t>
            </a:r>
            <a:r>
              <a:rPr sz="1700" spc="-90" dirty="0">
                <a:latin typeface="Trebuchet MS"/>
                <a:cs typeface="Trebuchet MS"/>
              </a:rPr>
              <a:t> </a:t>
            </a:r>
            <a:r>
              <a:rPr sz="1700" spc="40" dirty="0">
                <a:latin typeface="Trebuchet MS"/>
                <a:cs typeface="Trebuchet MS"/>
              </a:rPr>
              <a:t>vilka</a:t>
            </a:r>
            <a:r>
              <a:rPr sz="1700" spc="-90" dirty="0">
                <a:latin typeface="Trebuchet MS"/>
                <a:cs typeface="Trebuchet MS"/>
              </a:rPr>
              <a:t> </a:t>
            </a:r>
            <a:r>
              <a:rPr sz="1700" spc="25" dirty="0">
                <a:latin typeface="Trebuchet MS"/>
                <a:cs typeface="Trebuchet MS"/>
              </a:rPr>
              <a:t>är</a:t>
            </a:r>
            <a:r>
              <a:rPr sz="1700" spc="-90" dirty="0">
                <a:latin typeface="Trebuchet MS"/>
                <a:cs typeface="Trebuchet MS"/>
              </a:rPr>
              <a:t> </a:t>
            </a:r>
            <a:r>
              <a:rPr sz="1700" spc="65" dirty="0">
                <a:latin typeface="Trebuchet MS"/>
                <a:cs typeface="Trebuchet MS"/>
              </a:rPr>
              <a:t>riskerna?</a:t>
            </a:r>
            <a:endParaRPr sz="1700">
              <a:latin typeface="Trebuchet MS"/>
              <a:cs typeface="Trebuchet M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grpSp>
        <p:nvGrpSpPr>
          <p:cNvPr id="7" name="object 7"/>
          <p:cNvGrpSpPr/>
          <p:nvPr/>
        </p:nvGrpSpPr>
        <p:grpSpPr>
          <a:xfrm>
            <a:off x="-7411" y="0"/>
            <a:ext cx="12198350" cy="6873240"/>
            <a:chOff x="-7411" y="0"/>
            <a:chExt cx="12198350" cy="6873240"/>
          </a:xfrm>
        </p:grpSpPr>
        <p:sp>
          <p:nvSpPr>
            <p:cNvPr id="8" name="object 8"/>
            <p:cNvSpPr/>
            <p:nvPr/>
          </p:nvSpPr>
          <p:spPr>
            <a:xfrm>
              <a:off x="806335" y="2275662"/>
              <a:ext cx="3668395" cy="2894965"/>
            </a:xfrm>
            <a:custGeom>
              <a:avLst/>
              <a:gdLst/>
              <a:ahLst/>
              <a:cxnLst/>
              <a:rect l="l" t="t" r="r" b="b"/>
              <a:pathLst>
                <a:path w="3668395" h="2894965">
                  <a:moveTo>
                    <a:pt x="3668280" y="0"/>
                  </a:moveTo>
                  <a:lnTo>
                    <a:pt x="0" y="0"/>
                  </a:lnTo>
                  <a:lnTo>
                    <a:pt x="0" y="2624328"/>
                  </a:lnTo>
                  <a:lnTo>
                    <a:pt x="1677530" y="2624328"/>
                  </a:lnTo>
                  <a:lnTo>
                    <a:pt x="1834146" y="2894342"/>
                  </a:lnTo>
                  <a:lnTo>
                    <a:pt x="1990737" y="2624328"/>
                  </a:lnTo>
                  <a:lnTo>
                    <a:pt x="3668280" y="2624328"/>
                  </a:lnTo>
                  <a:lnTo>
                    <a:pt x="3668280" y="0"/>
                  </a:lnTo>
                  <a:close/>
                </a:path>
              </a:pathLst>
            </a:custGeom>
            <a:solidFill>
              <a:srgbClr val="10B6F4"/>
            </a:solidFill>
          </p:spPr>
          <p:txBody>
            <a:bodyPr wrap="square" lIns="0" tIns="0" rIns="0" bIns="0" rtlCol="0"/>
            <a:lstStyle/>
            <a:p>
              <a:endParaRPr/>
            </a:p>
          </p:txBody>
        </p:sp>
        <p:sp>
          <p:nvSpPr>
            <p:cNvPr id="9" name="object 9"/>
            <p:cNvSpPr/>
            <p:nvPr/>
          </p:nvSpPr>
          <p:spPr>
            <a:xfrm>
              <a:off x="-7411" y="0"/>
              <a:ext cx="12198348" cy="6872666"/>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1674037" y="1186484"/>
              <a:ext cx="8843645" cy="716280"/>
            </a:xfrm>
            <a:custGeom>
              <a:avLst/>
              <a:gdLst/>
              <a:ahLst/>
              <a:cxnLst/>
              <a:rect l="l" t="t" r="r" b="b"/>
              <a:pathLst>
                <a:path w="8843645" h="716280">
                  <a:moveTo>
                    <a:pt x="8843594" y="0"/>
                  </a:moveTo>
                  <a:lnTo>
                    <a:pt x="0" y="0"/>
                  </a:lnTo>
                  <a:lnTo>
                    <a:pt x="0" y="716178"/>
                  </a:lnTo>
                  <a:lnTo>
                    <a:pt x="8843594" y="716178"/>
                  </a:lnTo>
                  <a:lnTo>
                    <a:pt x="8843594" y="0"/>
                  </a:lnTo>
                  <a:close/>
                </a:path>
              </a:pathLst>
            </a:custGeom>
            <a:solidFill>
              <a:srgbClr val="10B6F4"/>
            </a:solidFill>
          </p:spPr>
          <p:txBody>
            <a:bodyPr wrap="square" lIns="0" tIns="0" rIns="0" bIns="0" rtlCol="0"/>
            <a:lstStyle/>
            <a:p>
              <a:endParaRPr/>
            </a:p>
          </p:txBody>
        </p:sp>
        <p:sp>
          <p:nvSpPr>
            <p:cNvPr id="11" name="object 11"/>
            <p:cNvSpPr/>
            <p:nvPr/>
          </p:nvSpPr>
          <p:spPr>
            <a:xfrm>
              <a:off x="-7411" y="0"/>
              <a:ext cx="12198348" cy="6872666"/>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19" y="228"/>
              <a:ext cx="4637308" cy="6857771"/>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5455069" y="1186484"/>
              <a:ext cx="5941695" cy="4478020"/>
            </a:xfrm>
            <a:custGeom>
              <a:avLst/>
              <a:gdLst/>
              <a:ahLst/>
              <a:cxnLst/>
              <a:rect l="l" t="t" r="r" b="b"/>
              <a:pathLst>
                <a:path w="5941695" h="4478020">
                  <a:moveTo>
                    <a:pt x="5940984" y="0"/>
                  </a:moveTo>
                  <a:lnTo>
                    <a:pt x="685" y="0"/>
                  </a:lnTo>
                  <a:lnTo>
                    <a:pt x="685" y="716178"/>
                  </a:lnTo>
                  <a:lnTo>
                    <a:pt x="5940984" y="716178"/>
                  </a:lnTo>
                  <a:lnTo>
                    <a:pt x="5940984" y="0"/>
                  </a:lnTo>
                  <a:close/>
                </a:path>
                <a:path w="5941695" h="4478020">
                  <a:moveTo>
                    <a:pt x="5941682" y="804672"/>
                  </a:moveTo>
                  <a:lnTo>
                    <a:pt x="0" y="804672"/>
                  </a:lnTo>
                  <a:lnTo>
                    <a:pt x="0" y="4126865"/>
                  </a:lnTo>
                  <a:lnTo>
                    <a:pt x="2767215" y="4126865"/>
                  </a:lnTo>
                  <a:lnTo>
                    <a:pt x="2970834" y="4477931"/>
                  </a:lnTo>
                  <a:lnTo>
                    <a:pt x="3174454" y="4126865"/>
                  </a:lnTo>
                  <a:lnTo>
                    <a:pt x="5941682" y="4126865"/>
                  </a:lnTo>
                  <a:lnTo>
                    <a:pt x="5941682" y="804672"/>
                  </a:lnTo>
                  <a:close/>
                </a:path>
              </a:pathLst>
            </a:custGeom>
            <a:solidFill>
              <a:srgbClr val="10B6F4"/>
            </a:solidFill>
          </p:spPr>
          <p:txBody>
            <a:bodyPr wrap="square" lIns="0" tIns="0" rIns="0" bIns="0" rtlCol="0"/>
            <a:lstStyle/>
            <a:p>
              <a:endParaRPr/>
            </a:p>
          </p:txBody>
        </p:sp>
      </p:grpSp>
      <p:sp>
        <p:nvSpPr>
          <p:cNvPr id="14" name="object 14"/>
          <p:cNvSpPr txBox="1">
            <a:spLocks noGrp="1"/>
          </p:cNvSpPr>
          <p:nvPr>
            <p:ph type="title"/>
          </p:nvPr>
        </p:nvSpPr>
        <p:spPr>
          <a:xfrm>
            <a:off x="7257236" y="2102102"/>
            <a:ext cx="2296795" cy="772160"/>
          </a:xfrm>
          <a:prstGeom prst="rect">
            <a:avLst/>
          </a:prstGeom>
        </p:spPr>
        <p:txBody>
          <a:bodyPr vert="horz" wrap="square" lIns="0" tIns="12700" rIns="0" bIns="0" rtlCol="0">
            <a:spAutoFit/>
          </a:bodyPr>
          <a:lstStyle/>
          <a:p>
            <a:pPr marL="12700">
              <a:lnSpc>
                <a:spcPct val="100000"/>
              </a:lnSpc>
              <a:spcBef>
                <a:spcPts val="100"/>
              </a:spcBef>
            </a:pPr>
            <a:r>
              <a:rPr sz="4900" spc="-425" dirty="0">
                <a:solidFill>
                  <a:srgbClr val="FFFEFF"/>
                </a:solidFill>
              </a:rPr>
              <a:t>F</a:t>
            </a:r>
            <a:r>
              <a:rPr sz="4900" spc="-445" dirty="0">
                <a:solidFill>
                  <a:srgbClr val="FFFEFF"/>
                </a:solidFill>
              </a:rPr>
              <a:t>R</a:t>
            </a:r>
            <a:r>
              <a:rPr sz="4900" spc="-280" dirty="0">
                <a:solidFill>
                  <a:srgbClr val="FFFEFF"/>
                </a:solidFill>
              </a:rPr>
              <a:t>Å</a:t>
            </a:r>
            <a:r>
              <a:rPr sz="4900" spc="-395" dirty="0">
                <a:solidFill>
                  <a:srgbClr val="FFFEFF"/>
                </a:solidFill>
              </a:rPr>
              <a:t>G</a:t>
            </a:r>
            <a:r>
              <a:rPr sz="4900" spc="-345" dirty="0">
                <a:solidFill>
                  <a:srgbClr val="FFFEFF"/>
                </a:solidFill>
              </a:rPr>
              <a:t>O</a:t>
            </a:r>
            <a:r>
              <a:rPr sz="4900" spc="-310" dirty="0">
                <a:solidFill>
                  <a:srgbClr val="FFFEFF"/>
                </a:solidFill>
              </a:rPr>
              <a:t>R</a:t>
            </a:r>
            <a:r>
              <a:rPr sz="4900" spc="470" dirty="0">
                <a:solidFill>
                  <a:srgbClr val="FFFEFF"/>
                </a:solidFill>
              </a:rPr>
              <a:t>?</a:t>
            </a:r>
            <a:endParaRPr sz="4900"/>
          </a:p>
        </p:txBody>
      </p:sp>
      <p:sp>
        <p:nvSpPr>
          <p:cNvPr id="15" name="object 15"/>
          <p:cNvSpPr txBox="1"/>
          <p:nvPr/>
        </p:nvSpPr>
        <p:spPr>
          <a:xfrm>
            <a:off x="6415354" y="3293871"/>
            <a:ext cx="3980815" cy="1640839"/>
          </a:xfrm>
          <a:prstGeom prst="rect">
            <a:avLst/>
          </a:prstGeom>
        </p:spPr>
        <p:txBody>
          <a:bodyPr vert="horz" wrap="square" lIns="0" tIns="12700" rIns="0" bIns="0" rtlCol="0">
            <a:spAutoFit/>
          </a:bodyPr>
          <a:lstStyle/>
          <a:p>
            <a:pPr algn="ctr">
              <a:lnSpc>
                <a:spcPct val="100000"/>
              </a:lnSpc>
              <a:spcBef>
                <a:spcPts val="100"/>
              </a:spcBef>
            </a:pPr>
            <a:r>
              <a:rPr sz="4900" spc="-380" dirty="0">
                <a:solidFill>
                  <a:srgbClr val="FFFEFF"/>
                </a:solidFill>
                <a:latin typeface="Trebuchet MS"/>
                <a:cs typeface="Trebuchet MS"/>
              </a:rPr>
              <a:t>Avbryta </a:t>
            </a:r>
            <a:r>
              <a:rPr sz="4900" spc="-325" dirty="0">
                <a:solidFill>
                  <a:srgbClr val="FFFEFF"/>
                </a:solidFill>
                <a:latin typeface="Trebuchet MS"/>
                <a:cs typeface="Trebuchet MS"/>
              </a:rPr>
              <a:t>mig</a:t>
            </a:r>
            <a:r>
              <a:rPr sz="4900" spc="-1000" dirty="0">
                <a:solidFill>
                  <a:srgbClr val="FFFEFF"/>
                </a:solidFill>
                <a:latin typeface="Trebuchet MS"/>
                <a:cs typeface="Trebuchet MS"/>
              </a:rPr>
              <a:t> </a:t>
            </a:r>
            <a:r>
              <a:rPr sz="4900" spc="-375" dirty="0">
                <a:solidFill>
                  <a:srgbClr val="FFFEFF"/>
                </a:solidFill>
                <a:latin typeface="Trebuchet MS"/>
                <a:cs typeface="Trebuchet MS"/>
              </a:rPr>
              <a:t>bara</a:t>
            </a:r>
            <a:endParaRPr sz="4900">
              <a:latin typeface="Trebuchet MS"/>
              <a:cs typeface="Trebuchet MS"/>
            </a:endParaRPr>
          </a:p>
          <a:p>
            <a:pPr marL="635" algn="ctr">
              <a:lnSpc>
                <a:spcPct val="100000"/>
              </a:lnSpc>
              <a:spcBef>
                <a:spcPts val="4435"/>
              </a:spcBef>
            </a:pPr>
            <a:r>
              <a:rPr sz="2000" spc="-220" dirty="0">
                <a:solidFill>
                  <a:srgbClr val="FFFEFF"/>
                </a:solidFill>
                <a:latin typeface="Trebuchet MS"/>
                <a:cs typeface="Trebuchet MS"/>
              </a:rPr>
              <a:t>HandsuppräckningpåTeams</a:t>
            </a:r>
            <a:r>
              <a:rPr sz="2000" spc="-459" dirty="0">
                <a:solidFill>
                  <a:srgbClr val="FFFEFF"/>
                </a:solidFill>
                <a:latin typeface="Trebuchet MS"/>
                <a:cs typeface="Trebuchet MS"/>
              </a:rPr>
              <a:t> </a:t>
            </a:r>
            <a:r>
              <a:rPr sz="2000" spc="-210" dirty="0">
                <a:solidFill>
                  <a:srgbClr val="FFFEFF"/>
                </a:solidFill>
                <a:latin typeface="Trebuchet MS"/>
                <a:cs typeface="Trebuchet MS"/>
              </a:rPr>
              <a:t>funkarockså</a:t>
            </a:r>
            <a:endParaRPr sz="2000">
              <a:latin typeface="Trebuchet MS"/>
              <a:cs typeface="Trebuchet MS"/>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grpSp>
        <p:nvGrpSpPr>
          <p:cNvPr id="6" name="object 6"/>
          <p:cNvGrpSpPr/>
          <p:nvPr/>
        </p:nvGrpSpPr>
        <p:grpSpPr>
          <a:xfrm>
            <a:off x="-7411" y="0"/>
            <a:ext cx="12198350" cy="6873240"/>
            <a:chOff x="-7411" y="0"/>
            <a:chExt cx="12198350" cy="6873240"/>
          </a:xfrm>
        </p:grpSpPr>
        <p:sp>
          <p:nvSpPr>
            <p:cNvPr id="7" name="object 7"/>
            <p:cNvSpPr/>
            <p:nvPr/>
          </p:nvSpPr>
          <p:spPr>
            <a:xfrm>
              <a:off x="806335" y="2275662"/>
              <a:ext cx="3668395" cy="2624455"/>
            </a:xfrm>
            <a:custGeom>
              <a:avLst/>
              <a:gdLst/>
              <a:ahLst/>
              <a:cxnLst/>
              <a:rect l="l" t="t" r="r" b="b"/>
              <a:pathLst>
                <a:path w="3668395" h="2624454">
                  <a:moveTo>
                    <a:pt x="3668280" y="0"/>
                  </a:moveTo>
                  <a:lnTo>
                    <a:pt x="0" y="0"/>
                  </a:lnTo>
                  <a:lnTo>
                    <a:pt x="0" y="1531886"/>
                  </a:lnTo>
                  <a:lnTo>
                    <a:pt x="0" y="2624328"/>
                  </a:lnTo>
                  <a:lnTo>
                    <a:pt x="3668280" y="2624328"/>
                  </a:lnTo>
                  <a:lnTo>
                    <a:pt x="3668280" y="1531886"/>
                  </a:lnTo>
                  <a:lnTo>
                    <a:pt x="3668280" y="0"/>
                  </a:lnTo>
                  <a:close/>
                </a:path>
              </a:pathLst>
            </a:custGeom>
            <a:solidFill>
              <a:srgbClr val="10B6F4"/>
            </a:solidFill>
          </p:spPr>
          <p:txBody>
            <a:bodyPr wrap="square" lIns="0" tIns="0" rIns="0" bIns="0" rtlCol="0"/>
            <a:lstStyle/>
            <a:p>
              <a:endParaRPr/>
            </a:p>
          </p:txBody>
        </p:sp>
        <p:sp>
          <p:nvSpPr>
            <p:cNvPr id="8" name="object 8"/>
            <p:cNvSpPr/>
            <p:nvPr/>
          </p:nvSpPr>
          <p:spPr>
            <a:xfrm>
              <a:off x="-7411" y="0"/>
              <a:ext cx="12198348" cy="6872666"/>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1669288" y="3893146"/>
              <a:ext cx="8846185" cy="1420495"/>
            </a:xfrm>
            <a:custGeom>
              <a:avLst/>
              <a:gdLst/>
              <a:ahLst/>
              <a:cxnLst/>
              <a:rect l="l" t="t" r="r" b="b"/>
              <a:pathLst>
                <a:path w="8846185" h="1420495">
                  <a:moveTo>
                    <a:pt x="8845677" y="0"/>
                  </a:moveTo>
                  <a:lnTo>
                    <a:pt x="0" y="0"/>
                  </a:lnTo>
                  <a:lnTo>
                    <a:pt x="0" y="1420202"/>
                  </a:lnTo>
                  <a:lnTo>
                    <a:pt x="8845677" y="1420202"/>
                  </a:lnTo>
                  <a:lnTo>
                    <a:pt x="8845677" y="0"/>
                  </a:lnTo>
                  <a:close/>
                </a:path>
              </a:pathLst>
            </a:custGeom>
            <a:solidFill>
              <a:srgbClr val="10B6F4"/>
            </a:solidFill>
          </p:spPr>
          <p:txBody>
            <a:bodyPr wrap="square" lIns="0" tIns="0" rIns="0" bIns="0" rtlCol="0"/>
            <a:lstStyle/>
            <a:p>
              <a:endParaRPr/>
            </a:p>
          </p:txBody>
        </p:sp>
      </p:grpSp>
      <p:sp>
        <p:nvSpPr>
          <p:cNvPr id="10" name="object 10"/>
          <p:cNvSpPr txBox="1"/>
          <p:nvPr/>
        </p:nvSpPr>
        <p:spPr>
          <a:xfrm>
            <a:off x="5224957" y="4104638"/>
            <a:ext cx="1760855" cy="589280"/>
          </a:xfrm>
          <a:prstGeom prst="rect">
            <a:avLst/>
          </a:prstGeom>
        </p:spPr>
        <p:txBody>
          <a:bodyPr vert="horz" wrap="square" lIns="0" tIns="12700" rIns="0" bIns="0" rtlCol="0">
            <a:spAutoFit/>
          </a:bodyPr>
          <a:lstStyle/>
          <a:p>
            <a:pPr marL="12700">
              <a:lnSpc>
                <a:spcPct val="100000"/>
              </a:lnSpc>
              <a:spcBef>
                <a:spcPts val="100"/>
              </a:spcBef>
            </a:pPr>
            <a:r>
              <a:rPr sz="3700" spc="-330" dirty="0">
                <a:solidFill>
                  <a:srgbClr val="FFFEFF"/>
                </a:solidFill>
                <a:latin typeface="Trebuchet MS"/>
                <a:cs typeface="Trebuchet MS"/>
              </a:rPr>
              <a:t>Riskanalys</a:t>
            </a:r>
            <a:endParaRPr sz="3700">
              <a:latin typeface="Trebuchet MS"/>
              <a:cs typeface="Trebuchet MS"/>
            </a:endParaRPr>
          </a:p>
        </p:txBody>
      </p:sp>
      <p:grpSp>
        <p:nvGrpSpPr>
          <p:cNvPr id="11" name="object 11"/>
          <p:cNvGrpSpPr/>
          <p:nvPr/>
        </p:nvGrpSpPr>
        <p:grpSpPr>
          <a:xfrm>
            <a:off x="1662379" y="1174788"/>
            <a:ext cx="8856345" cy="2637790"/>
            <a:chOff x="1662379" y="1174788"/>
            <a:chExt cx="8856345" cy="2637790"/>
          </a:xfrm>
        </p:grpSpPr>
        <p:sp>
          <p:nvSpPr>
            <p:cNvPr id="12" name="object 12"/>
            <p:cNvSpPr/>
            <p:nvPr/>
          </p:nvSpPr>
          <p:spPr>
            <a:xfrm>
              <a:off x="1667141" y="1179550"/>
              <a:ext cx="8846820" cy="2628265"/>
            </a:xfrm>
            <a:custGeom>
              <a:avLst/>
              <a:gdLst/>
              <a:ahLst/>
              <a:cxnLst/>
              <a:rect l="l" t="t" r="r" b="b"/>
              <a:pathLst>
                <a:path w="8846820" h="2628265">
                  <a:moveTo>
                    <a:pt x="8846451" y="0"/>
                  </a:moveTo>
                  <a:lnTo>
                    <a:pt x="0" y="0"/>
                  </a:lnTo>
                  <a:lnTo>
                    <a:pt x="0" y="2627998"/>
                  </a:lnTo>
                  <a:lnTo>
                    <a:pt x="8846451" y="2627998"/>
                  </a:lnTo>
                  <a:lnTo>
                    <a:pt x="8846451" y="0"/>
                  </a:lnTo>
                  <a:close/>
                </a:path>
              </a:pathLst>
            </a:custGeom>
            <a:solidFill>
              <a:srgbClr val="FFFFFF"/>
            </a:solidFill>
          </p:spPr>
          <p:txBody>
            <a:bodyPr wrap="square" lIns="0" tIns="0" rIns="0" bIns="0" rtlCol="0"/>
            <a:lstStyle/>
            <a:p>
              <a:endParaRPr/>
            </a:p>
          </p:txBody>
        </p:sp>
        <p:sp>
          <p:nvSpPr>
            <p:cNvPr id="13" name="object 13"/>
            <p:cNvSpPr/>
            <p:nvPr/>
          </p:nvSpPr>
          <p:spPr>
            <a:xfrm>
              <a:off x="1667141" y="1179550"/>
              <a:ext cx="8846820" cy="2628265"/>
            </a:xfrm>
            <a:custGeom>
              <a:avLst/>
              <a:gdLst/>
              <a:ahLst/>
              <a:cxnLst/>
              <a:rect l="l" t="t" r="r" b="b"/>
              <a:pathLst>
                <a:path w="8846820" h="2628265">
                  <a:moveTo>
                    <a:pt x="0" y="0"/>
                  </a:moveTo>
                  <a:lnTo>
                    <a:pt x="8846465" y="0"/>
                  </a:lnTo>
                  <a:lnTo>
                    <a:pt x="8846465" y="2628001"/>
                  </a:lnTo>
                  <a:lnTo>
                    <a:pt x="0" y="2628001"/>
                  </a:lnTo>
                  <a:lnTo>
                    <a:pt x="0" y="0"/>
                  </a:lnTo>
                  <a:close/>
                </a:path>
              </a:pathLst>
            </a:custGeom>
            <a:ln w="9525">
              <a:solidFill>
                <a:srgbClr val="000000"/>
              </a:solidFill>
            </a:ln>
          </p:spPr>
          <p:txBody>
            <a:bodyPr wrap="square" lIns="0" tIns="0" rIns="0" bIns="0" rtlCol="0"/>
            <a:lstStyle/>
            <a:p>
              <a:endParaRPr/>
            </a:p>
          </p:txBody>
        </p:sp>
        <p:sp>
          <p:nvSpPr>
            <p:cNvPr id="14" name="object 14"/>
            <p:cNvSpPr/>
            <p:nvPr/>
          </p:nvSpPr>
          <p:spPr>
            <a:xfrm>
              <a:off x="1747405" y="1508683"/>
              <a:ext cx="4305706" cy="1969858"/>
            </a:xfrm>
            <a:prstGeom prst="rect">
              <a:avLst/>
            </a:prstGeom>
            <a:blipFill>
              <a:blip r:embed="rId4" cstate="print"/>
              <a:stretch>
                <a:fillRect/>
              </a:stretch>
            </a:blipFill>
          </p:spPr>
          <p:txBody>
            <a:bodyPr wrap="square" lIns="0" tIns="0" rIns="0" bIns="0" rtlCol="0"/>
            <a:lstStyle/>
            <a:p>
              <a:endParaRPr/>
            </a:p>
          </p:txBody>
        </p:sp>
        <p:sp>
          <p:nvSpPr>
            <p:cNvPr id="15" name="object 15"/>
            <p:cNvSpPr/>
            <p:nvPr/>
          </p:nvSpPr>
          <p:spPr>
            <a:xfrm>
              <a:off x="6258598" y="1255775"/>
              <a:ext cx="4041940" cy="2475687"/>
            </a:xfrm>
            <a:prstGeom prst="rect">
              <a:avLst/>
            </a:prstGeom>
            <a:blipFill>
              <a:blip r:embed="rId5" cstate="print"/>
              <a:stretch>
                <a:fillRect/>
              </a:stretch>
            </a:blipFill>
          </p:spPr>
          <p:txBody>
            <a:bodyPr wrap="square" lIns="0" tIns="0" rIns="0" bIns="0" rtlCol="0"/>
            <a:lstStyle/>
            <a:p>
              <a:endParaRPr/>
            </a:p>
          </p:txBody>
        </p:sp>
      </p:gr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10B6F4"/>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10B6F4"/>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10B6F4"/>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10B6F4"/>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10B6F4"/>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10B6F4"/>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10B6F4"/>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10B6F4"/>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10B6F4"/>
              </a:solidFill>
            </a:ln>
          </p:spPr>
          <p:txBody>
            <a:bodyPr wrap="square" lIns="0" tIns="0" rIns="0" bIns="0" rtlCol="0"/>
            <a:lstStyle/>
            <a:p>
              <a:endParaRPr/>
            </a:p>
          </p:txBody>
        </p:sp>
      </p:grpSp>
      <p:sp>
        <p:nvSpPr>
          <p:cNvPr id="19" name="object 19"/>
          <p:cNvSpPr txBox="1"/>
          <p:nvPr/>
        </p:nvSpPr>
        <p:spPr>
          <a:xfrm>
            <a:off x="1104530" y="1566164"/>
            <a:ext cx="3296920" cy="1211580"/>
          </a:xfrm>
          <a:prstGeom prst="rect">
            <a:avLst/>
          </a:prstGeom>
        </p:spPr>
        <p:txBody>
          <a:bodyPr vert="horz" wrap="square" lIns="0" tIns="109220" rIns="0" bIns="0" rtlCol="0">
            <a:spAutoFit/>
          </a:bodyPr>
          <a:lstStyle/>
          <a:p>
            <a:pPr marL="12700" marR="5080">
              <a:lnSpc>
                <a:spcPts val="4300"/>
              </a:lnSpc>
              <a:spcBef>
                <a:spcPts val="860"/>
              </a:spcBef>
            </a:pPr>
            <a:r>
              <a:rPr sz="4200" spc="-300" dirty="0">
                <a:solidFill>
                  <a:srgbClr val="10B6F4"/>
                </a:solidFill>
                <a:latin typeface="Trebuchet MS"/>
                <a:cs typeface="Trebuchet MS"/>
              </a:rPr>
              <a:t>Sa</a:t>
            </a:r>
            <a:r>
              <a:rPr sz="4200" spc="-385" dirty="0">
                <a:solidFill>
                  <a:srgbClr val="10B6F4"/>
                </a:solidFill>
                <a:latin typeface="Trebuchet MS"/>
                <a:cs typeface="Trebuchet MS"/>
              </a:rPr>
              <a:t>m</a:t>
            </a:r>
            <a:r>
              <a:rPr sz="4200" spc="-315" dirty="0">
                <a:solidFill>
                  <a:srgbClr val="10B6F4"/>
                </a:solidFill>
                <a:latin typeface="Trebuchet MS"/>
                <a:cs typeface="Trebuchet MS"/>
              </a:rPr>
              <a:t>m</a:t>
            </a:r>
            <a:r>
              <a:rPr sz="4200" spc="-325" dirty="0">
                <a:solidFill>
                  <a:srgbClr val="10B6F4"/>
                </a:solidFill>
                <a:latin typeface="Trebuchet MS"/>
                <a:cs typeface="Trebuchet MS"/>
              </a:rPr>
              <a:t>a</a:t>
            </a:r>
            <a:r>
              <a:rPr sz="4200" spc="-345" dirty="0">
                <a:solidFill>
                  <a:srgbClr val="10B6F4"/>
                </a:solidFill>
                <a:latin typeface="Trebuchet MS"/>
                <a:cs typeface="Trebuchet MS"/>
              </a:rPr>
              <a:t>n</a:t>
            </a:r>
            <a:r>
              <a:rPr sz="4200" spc="-550" dirty="0">
                <a:solidFill>
                  <a:srgbClr val="10B6F4"/>
                </a:solidFill>
                <a:latin typeface="Trebuchet MS"/>
                <a:cs typeface="Trebuchet MS"/>
              </a:rPr>
              <a:t>f</a:t>
            </a:r>
            <a:r>
              <a:rPr sz="4200" spc="-425" dirty="0">
                <a:solidFill>
                  <a:srgbClr val="10B6F4"/>
                </a:solidFill>
                <a:latin typeface="Trebuchet MS"/>
                <a:cs typeface="Trebuchet MS"/>
              </a:rPr>
              <a:t>a</a:t>
            </a:r>
            <a:r>
              <a:rPr sz="4200" spc="-509" dirty="0">
                <a:solidFill>
                  <a:srgbClr val="10B6F4"/>
                </a:solidFill>
                <a:latin typeface="Trebuchet MS"/>
                <a:cs typeface="Trebuchet MS"/>
              </a:rPr>
              <a:t>t</a:t>
            </a:r>
            <a:r>
              <a:rPr sz="4200" spc="-445" dirty="0">
                <a:solidFill>
                  <a:srgbClr val="10B6F4"/>
                </a:solidFill>
                <a:latin typeface="Trebuchet MS"/>
                <a:cs typeface="Trebuchet MS"/>
              </a:rPr>
              <a:t>t</a:t>
            </a:r>
            <a:r>
              <a:rPr sz="4200" spc="-265" dirty="0">
                <a:solidFill>
                  <a:srgbClr val="10B6F4"/>
                </a:solidFill>
                <a:latin typeface="Trebuchet MS"/>
                <a:cs typeface="Trebuchet MS"/>
              </a:rPr>
              <a:t>n</a:t>
            </a:r>
            <a:r>
              <a:rPr sz="4200" spc="-290" dirty="0">
                <a:solidFill>
                  <a:srgbClr val="10B6F4"/>
                </a:solidFill>
                <a:latin typeface="Trebuchet MS"/>
                <a:cs typeface="Trebuchet MS"/>
              </a:rPr>
              <a:t>i</a:t>
            </a:r>
            <a:r>
              <a:rPr sz="4200" spc="-405" dirty="0">
                <a:solidFill>
                  <a:srgbClr val="10B6F4"/>
                </a:solidFill>
                <a:latin typeface="Trebuchet MS"/>
                <a:cs typeface="Trebuchet MS"/>
              </a:rPr>
              <a:t>n</a:t>
            </a:r>
            <a:r>
              <a:rPr sz="4200" spc="-105" dirty="0">
                <a:solidFill>
                  <a:srgbClr val="10B6F4"/>
                </a:solidFill>
                <a:latin typeface="Trebuchet MS"/>
                <a:cs typeface="Trebuchet MS"/>
              </a:rPr>
              <a:t>g  </a:t>
            </a:r>
            <a:r>
              <a:rPr sz="4200" spc="-380" dirty="0">
                <a:solidFill>
                  <a:srgbClr val="10B6F4"/>
                </a:solidFill>
                <a:latin typeface="Trebuchet MS"/>
                <a:cs typeface="Trebuchet MS"/>
              </a:rPr>
              <a:t>krav</a:t>
            </a:r>
            <a:endParaRPr sz="4200">
              <a:latin typeface="Trebuchet MS"/>
              <a:cs typeface="Trebuchet MS"/>
            </a:endParaRPr>
          </a:p>
        </p:txBody>
      </p:sp>
      <p:sp>
        <p:nvSpPr>
          <p:cNvPr id="20" name="object 20"/>
          <p:cNvSpPr txBox="1"/>
          <p:nvPr/>
        </p:nvSpPr>
        <p:spPr>
          <a:xfrm>
            <a:off x="5318505" y="1482344"/>
            <a:ext cx="5934075" cy="4180204"/>
          </a:xfrm>
          <a:prstGeom prst="rect">
            <a:avLst/>
          </a:prstGeom>
        </p:spPr>
        <p:txBody>
          <a:bodyPr vert="horz" wrap="square" lIns="0" tIns="12700" rIns="0" bIns="0" rtlCol="0">
            <a:spAutoFit/>
          </a:bodyPr>
          <a:lstStyle/>
          <a:p>
            <a:pPr marL="241300" marR="233679" indent="-228600">
              <a:lnSpc>
                <a:spcPct val="112000"/>
              </a:lnSpc>
              <a:spcBef>
                <a:spcPts val="100"/>
              </a:spcBef>
              <a:buClr>
                <a:srgbClr val="10B6F4"/>
              </a:buClr>
              <a:buSzPct val="113333"/>
              <a:buFont typeface="Wingdings"/>
              <a:buChar char=""/>
              <a:tabLst>
                <a:tab pos="240665" algn="l"/>
                <a:tab pos="241300" algn="l"/>
              </a:tabLst>
            </a:pPr>
            <a:r>
              <a:rPr sz="1500" spc="50" dirty="0">
                <a:latin typeface="Trebuchet MS"/>
                <a:cs typeface="Trebuchet MS"/>
              </a:rPr>
              <a:t>Inom</a:t>
            </a:r>
            <a:r>
              <a:rPr sz="1500" spc="-75" dirty="0">
                <a:latin typeface="Trebuchet MS"/>
                <a:cs typeface="Trebuchet MS"/>
              </a:rPr>
              <a:t> </a:t>
            </a:r>
            <a:r>
              <a:rPr sz="1500" spc="35" dirty="0">
                <a:latin typeface="Trebuchet MS"/>
                <a:cs typeface="Trebuchet MS"/>
              </a:rPr>
              <a:t>programvarautveckling</a:t>
            </a:r>
            <a:r>
              <a:rPr sz="1500" spc="-75" dirty="0">
                <a:latin typeface="Trebuchet MS"/>
                <a:cs typeface="Trebuchet MS"/>
              </a:rPr>
              <a:t> </a:t>
            </a:r>
            <a:r>
              <a:rPr sz="1500" spc="35" dirty="0">
                <a:latin typeface="Trebuchet MS"/>
                <a:cs typeface="Trebuchet MS"/>
              </a:rPr>
              <a:t>jobbar</a:t>
            </a:r>
            <a:r>
              <a:rPr sz="1500" spc="-75" dirty="0">
                <a:latin typeface="Trebuchet MS"/>
                <a:cs typeface="Trebuchet MS"/>
              </a:rPr>
              <a:t> </a:t>
            </a:r>
            <a:r>
              <a:rPr sz="1500" spc="30" dirty="0">
                <a:latin typeface="Trebuchet MS"/>
                <a:cs typeface="Trebuchet MS"/>
              </a:rPr>
              <a:t>man</a:t>
            </a:r>
            <a:r>
              <a:rPr sz="1500" spc="-70" dirty="0">
                <a:latin typeface="Trebuchet MS"/>
                <a:cs typeface="Trebuchet MS"/>
              </a:rPr>
              <a:t> </a:t>
            </a:r>
            <a:r>
              <a:rPr sz="1500" spc="65" dirty="0">
                <a:latin typeface="Trebuchet MS"/>
                <a:cs typeface="Trebuchet MS"/>
              </a:rPr>
              <a:t>med</a:t>
            </a:r>
            <a:r>
              <a:rPr sz="1500" spc="-75" dirty="0">
                <a:latin typeface="Trebuchet MS"/>
                <a:cs typeface="Trebuchet MS"/>
              </a:rPr>
              <a:t> </a:t>
            </a:r>
            <a:r>
              <a:rPr sz="1500" b="1" spc="70" dirty="0">
                <a:latin typeface="Trebuchet MS"/>
                <a:cs typeface="Trebuchet MS"/>
              </a:rPr>
              <a:t>krav</a:t>
            </a:r>
            <a:r>
              <a:rPr sz="1500" b="1" spc="-70" dirty="0">
                <a:latin typeface="Trebuchet MS"/>
                <a:cs typeface="Trebuchet MS"/>
              </a:rPr>
              <a:t> </a:t>
            </a:r>
            <a:r>
              <a:rPr sz="1500" spc="65" dirty="0">
                <a:latin typeface="Trebuchet MS"/>
                <a:cs typeface="Trebuchet MS"/>
              </a:rPr>
              <a:t>genom</a:t>
            </a:r>
            <a:r>
              <a:rPr sz="1500" spc="-70" dirty="0">
                <a:latin typeface="Trebuchet MS"/>
                <a:cs typeface="Trebuchet MS"/>
              </a:rPr>
              <a:t> </a:t>
            </a:r>
            <a:r>
              <a:rPr sz="1500" spc="-95" dirty="0">
                <a:latin typeface="Trebuchet MS"/>
                <a:cs typeface="Trebuchet MS"/>
              </a:rPr>
              <a:t>att  </a:t>
            </a:r>
            <a:r>
              <a:rPr sz="1500" spc="15" dirty="0">
                <a:latin typeface="Trebuchet MS"/>
                <a:cs typeface="Trebuchet MS"/>
              </a:rPr>
              <a:t>upptäcka,</a:t>
            </a:r>
            <a:r>
              <a:rPr sz="1500" spc="-204" dirty="0">
                <a:latin typeface="Trebuchet MS"/>
                <a:cs typeface="Trebuchet MS"/>
              </a:rPr>
              <a:t> </a:t>
            </a:r>
            <a:r>
              <a:rPr sz="1500" spc="10" dirty="0">
                <a:latin typeface="Trebuchet MS"/>
                <a:cs typeface="Trebuchet MS"/>
              </a:rPr>
              <a:t>analysera,</a:t>
            </a:r>
            <a:r>
              <a:rPr sz="1500" spc="-200" dirty="0">
                <a:latin typeface="Trebuchet MS"/>
                <a:cs typeface="Trebuchet MS"/>
              </a:rPr>
              <a:t> </a:t>
            </a:r>
            <a:r>
              <a:rPr sz="1500" spc="30" dirty="0">
                <a:latin typeface="Trebuchet MS"/>
                <a:cs typeface="Trebuchet MS"/>
              </a:rPr>
              <a:t>dokumentera</a:t>
            </a:r>
            <a:r>
              <a:rPr sz="1500" spc="-80" dirty="0">
                <a:latin typeface="Trebuchet MS"/>
                <a:cs typeface="Trebuchet MS"/>
              </a:rPr>
              <a:t> </a:t>
            </a:r>
            <a:r>
              <a:rPr sz="1500" spc="45" dirty="0">
                <a:latin typeface="Trebuchet MS"/>
                <a:cs typeface="Trebuchet MS"/>
              </a:rPr>
              <a:t>och</a:t>
            </a:r>
            <a:r>
              <a:rPr sz="1500" spc="-75" dirty="0">
                <a:latin typeface="Trebuchet MS"/>
                <a:cs typeface="Trebuchet MS"/>
              </a:rPr>
              <a:t> </a:t>
            </a:r>
            <a:r>
              <a:rPr sz="1500" spc="35" dirty="0">
                <a:latin typeface="Trebuchet MS"/>
                <a:cs typeface="Trebuchet MS"/>
              </a:rPr>
              <a:t>kommunicera</a:t>
            </a:r>
            <a:r>
              <a:rPr sz="1500" spc="-80" dirty="0">
                <a:latin typeface="Trebuchet MS"/>
                <a:cs typeface="Trebuchet MS"/>
              </a:rPr>
              <a:t> </a:t>
            </a:r>
            <a:r>
              <a:rPr sz="1500" spc="70" dirty="0">
                <a:latin typeface="Trebuchet MS"/>
                <a:cs typeface="Trebuchet MS"/>
              </a:rPr>
              <a:t>de</a:t>
            </a:r>
            <a:endParaRPr sz="1500">
              <a:latin typeface="Trebuchet MS"/>
              <a:cs typeface="Trebuchet MS"/>
            </a:endParaRPr>
          </a:p>
          <a:p>
            <a:pPr marL="241300" marR="173990" indent="-228600">
              <a:lnSpc>
                <a:spcPct val="112000"/>
              </a:lnSpc>
              <a:spcBef>
                <a:spcPts val="860"/>
              </a:spcBef>
              <a:buClr>
                <a:srgbClr val="10B6F4"/>
              </a:buClr>
              <a:buSzPct val="113333"/>
              <a:buFont typeface="Wingdings"/>
              <a:buChar char=""/>
              <a:tabLst>
                <a:tab pos="240665" algn="l"/>
                <a:tab pos="241300" algn="l"/>
              </a:tabLst>
            </a:pPr>
            <a:r>
              <a:rPr sz="1500" spc="-55" dirty="0">
                <a:latin typeface="Trebuchet MS"/>
                <a:cs typeface="Trebuchet MS"/>
              </a:rPr>
              <a:t>Ett</a:t>
            </a:r>
            <a:r>
              <a:rPr sz="1500" spc="-80" dirty="0">
                <a:latin typeface="Trebuchet MS"/>
                <a:cs typeface="Trebuchet MS"/>
              </a:rPr>
              <a:t> </a:t>
            </a:r>
            <a:r>
              <a:rPr sz="1500" b="1" spc="70" dirty="0">
                <a:latin typeface="Trebuchet MS"/>
                <a:cs typeface="Trebuchet MS"/>
              </a:rPr>
              <a:t>krav</a:t>
            </a:r>
            <a:r>
              <a:rPr sz="1500" b="1" spc="-75" dirty="0">
                <a:latin typeface="Trebuchet MS"/>
                <a:cs typeface="Trebuchet MS"/>
              </a:rPr>
              <a:t> </a:t>
            </a:r>
            <a:r>
              <a:rPr sz="1500" spc="40" dirty="0">
                <a:latin typeface="Trebuchet MS"/>
                <a:cs typeface="Trebuchet MS"/>
              </a:rPr>
              <a:t>en</a:t>
            </a:r>
            <a:r>
              <a:rPr sz="1500" spc="-75" dirty="0">
                <a:latin typeface="Trebuchet MS"/>
                <a:cs typeface="Trebuchet MS"/>
              </a:rPr>
              <a:t> </a:t>
            </a:r>
            <a:r>
              <a:rPr sz="1500" dirty="0">
                <a:latin typeface="Trebuchet MS"/>
                <a:cs typeface="Trebuchet MS"/>
              </a:rPr>
              <a:t>funktion</a:t>
            </a:r>
            <a:r>
              <a:rPr sz="1500" spc="-70" dirty="0">
                <a:latin typeface="Trebuchet MS"/>
                <a:cs typeface="Trebuchet MS"/>
              </a:rPr>
              <a:t> </a:t>
            </a:r>
            <a:r>
              <a:rPr sz="1500" spc="60" dirty="0">
                <a:latin typeface="Trebuchet MS"/>
                <a:cs typeface="Trebuchet MS"/>
              </a:rPr>
              <a:t>som</a:t>
            </a:r>
            <a:r>
              <a:rPr sz="1500" spc="-75" dirty="0">
                <a:latin typeface="Trebuchet MS"/>
                <a:cs typeface="Trebuchet MS"/>
              </a:rPr>
              <a:t> </a:t>
            </a:r>
            <a:r>
              <a:rPr sz="1500" spc="40" dirty="0">
                <a:latin typeface="Trebuchet MS"/>
                <a:cs typeface="Trebuchet MS"/>
              </a:rPr>
              <a:t>en</a:t>
            </a:r>
            <a:r>
              <a:rPr sz="1500" spc="-75" dirty="0">
                <a:latin typeface="Trebuchet MS"/>
                <a:cs typeface="Trebuchet MS"/>
              </a:rPr>
              <a:t> </a:t>
            </a:r>
            <a:r>
              <a:rPr sz="1500" spc="30" dirty="0">
                <a:latin typeface="Trebuchet MS"/>
                <a:cs typeface="Trebuchet MS"/>
              </a:rPr>
              <a:t>produkt</a:t>
            </a:r>
            <a:r>
              <a:rPr sz="1500" spc="-75" dirty="0">
                <a:latin typeface="Trebuchet MS"/>
                <a:cs typeface="Trebuchet MS"/>
              </a:rPr>
              <a:t> </a:t>
            </a:r>
            <a:r>
              <a:rPr sz="1500" spc="20" dirty="0">
                <a:latin typeface="Trebuchet MS"/>
                <a:cs typeface="Trebuchet MS"/>
              </a:rPr>
              <a:t>eller</a:t>
            </a:r>
            <a:r>
              <a:rPr sz="1500" spc="-80" dirty="0">
                <a:latin typeface="Trebuchet MS"/>
                <a:cs typeface="Trebuchet MS"/>
              </a:rPr>
              <a:t> </a:t>
            </a:r>
            <a:r>
              <a:rPr sz="1500" spc="-50" dirty="0">
                <a:latin typeface="Trebuchet MS"/>
                <a:cs typeface="Trebuchet MS"/>
              </a:rPr>
              <a:t>tjänst</a:t>
            </a:r>
            <a:r>
              <a:rPr sz="1500" spc="-80" dirty="0">
                <a:latin typeface="Trebuchet MS"/>
                <a:cs typeface="Trebuchet MS"/>
              </a:rPr>
              <a:t> </a:t>
            </a:r>
            <a:r>
              <a:rPr sz="1500" spc="5" dirty="0">
                <a:latin typeface="Trebuchet MS"/>
                <a:cs typeface="Trebuchet MS"/>
              </a:rPr>
              <a:t>måste</a:t>
            </a:r>
            <a:r>
              <a:rPr sz="1500" spc="-70" dirty="0">
                <a:latin typeface="Trebuchet MS"/>
                <a:cs typeface="Trebuchet MS"/>
              </a:rPr>
              <a:t> </a:t>
            </a:r>
            <a:r>
              <a:rPr sz="1500" spc="20" dirty="0">
                <a:latin typeface="Trebuchet MS"/>
                <a:cs typeface="Trebuchet MS"/>
              </a:rPr>
              <a:t>ha</a:t>
            </a:r>
            <a:r>
              <a:rPr sz="1500" spc="-75" dirty="0">
                <a:latin typeface="Trebuchet MS"/>
                <a:cs typeface="Trebuchet MS"/>
              </a:rPr>
              <a:t> </a:t>
            </a:r>
            <a:r>
              <a:rPr sz="1500" spc="-10" dirty="0">
                <a:latin typeface="Trebuchet MS"/>
                <a:cs typeface="Trebuchet MS"/>
              </a:rPr>
              <a:t>för</a:t>
            </a:r>
            <a:r>
              <a:rPr sz="1500" spc="-80" dirty="0">
                <a:latin typeface="Trebuchet MS"/>
                <a:cs typeface="Trebuchet MS"/>
              </a:rPr>
              <a:t> </a:t>
            </a:r>
            <a:r>
              <a:rPr sz="1500" spc="-95" dirty="0">
                <a:latin typeface="Trebuchet MS"/>
                <a:cs typeface="Trebuchet MS"/>
              </a:rPr>
              <a:t>att  </a:t>
            </a:r>
            <a:r>
              <a:rPr sz="1500" spc="60" dirty="0">
                <a:latin typeface="Trebuchet MS"/>
                <a:cs typeface="Trebuchet MS"/>
              </a:rPr>
              <a:t>den</a:t>
            </a:r>
            <a:r>
              <a:rPr sz="1500" spc="-80" dirty="0">
                <a:latin typeface="Trebuchet MS"/>
                <a:cs typeface="Trebuchet MS"/>
              </a:rPr>
              <a:t> </a:t>
            </a:r>
            <a:r>
              <a:rPr sz="1500" spc="60" dirty="0">
                <a:latin typeface="Trebuchet MS"/>
                <a:cs typeface="Trebuchet MS"/>
              </a:rPr>
              <a:t>ska</a:t>
            </a:r>
            <a:r>
              <a:rPr sz="1500" spc="-75" dirty="0">
                <a:latin typeface="Trebuchet MS"/>
                <a:cs typeface="Trebuchet MS"/>
              </a:rPr>
              <a:t> </a:t>
            </a:r>
            <a:r>
              <a:rPr sz="1500" spc="15" dirty="0">
                <a:latin typeface="Trebuchet MS"/>
                <a:cs typeface="Trebuchet MS"/>
              </a:rPr>
              <a:t>vara</a:t>
            </a:r>
            <a:r>
              <a:rPr sz="1500" spc="-75" dirty="0">
                <a:latin typeface="Trebuchet MS"/>
                <a:cs typeface="Trebuchet MS"/>
              </a:rPr>
              <a:t> </a:t>
            </a:r>
            <a:r>
              <a:rPr sz="1500" spc="45" dirty="0">
                <a:latin typeface="Trebuchet MS"/>
                <a:cs typeface="Trebuchet MS"/>
              </a:rPr>
              <a:t>användbar</a:t>
            </a:r>
            <a:r>
              <a:rPr sz="1500" spc="-80" dirty="0">
                <a:latin typeface="Trebuchet MS"/>
                <a:cs typeface="Trebuchet MS"/>
              </a:rPr>
              <a:t> </a:t>
            </a:r>
            <a:r>
              <a:rPr sz="1500" spc="-10" dirty="0">
                <a:latin typeface="Trebuchet MS"/>
                <a:cs typeface="Trebuchet MS"/>
              </a:rPr>
              <a:t>för</a:t>
            </a:r>
            <a:r>
              <a:rPr sz="1500" spc="-80" dirty="0">
                <a:latin typeface="Trebuchet MS"/>
                <a:cs typeface="Trebuchet MS"/>
              </a:rPr>
              <a:t> </a:t>
            </a:r>
            <a:r>
              <a:rPr sz="1500" spc="5" dirty="0">
                <a:latin typeface="Trebuchet MS"/>
                <a:cs typeface="Trebuchet MS"/>
              </a:rPr>
              <a:t>intressenten</a:t>
            </a:r>
            <a:endParaRPr sz="1500">
              <a:latin typeface="Trebuchet MS"/>
              <a:cs typeface="Trebuchet MS"/>
            </a:endParaRPr>
          </a:p>
          <a:p>
            <a:pPr marL="241300" marR="5080" indent="-228600">
              <a:lnSpc>
                <a:spcPct val="110700"/>
              </a:lnSpc>
              <a:spcBef>
                <a:spcPts val="1010"/>
              </a:spcBef>
              <a:buClr>
                <a:srgbClr val="10B6F4"/>
              </a:buClr>
              <a:buSzPct val="113333"/>
              <a:buFont typeface="Wingdings"/>
              <a:buChar char=""/>
              <a:tabLst>
                <a:tab pos="240665" algn="l"/>
                <a:tab pos="241300" algn="l"/>
              </a:tabLst>
            </a:pPr>
            <a:r>
              <a:rPr sz="1500" spc="55" dirty="0">
                <a:latin typeface="Trebuchet MS"/>
                <a:cs typeface="Trebuchet MS"/>
              </a:rPr>
              <a:t>Olika</a:t>
            </a:r>
            <a:r>
              <a:rPr sz="1500" spc="-60" dirty="0">
                <a:latin typeface="Trebuchet MS"/>
                <a:cs typeface="Trebuchet MS"/>
              </a:rPr>
              <a:t> </a:t>
            </a:r>
            <a:r>
              <a:rPr sz="1500" spc="25" dirty="0">
                <a:latin typeface="Trebuchet MS"/>
                <a:cs typeface="Trebuchet MS"/>
              </a:rPr>
              <a:t>typer</a:t>
            </a:r>
            <a:r>
              <a:rPr sz="1500" spc="-60" dirty="0">
                <a:latin typeface="Trebuchet MS"/>
                <a:cs typeface="Trebuchet MS"/>
              </a:rPr>
              <a:t> </a:t>
            </a:r>
            <a:r>
              <a:rPr sz="1500" spc="5" dirty="0">
                <a:latin typeface="Trebuchet MS"/>
                <a:cs typeface="Trebuchet MS"/>
              </a:rPr>
              <a:t>krav:</a:t>
            </a:r>
            <a:r>
              <a:rPr sz="1500" spc="-185" dirty="0">
                <a:latin typeface="Trebuchet MS"/>
                <a:cs typeface="Trebuchet MS"/>
              </a:rPr>
              <a:t> </a:t>
            </a:r>
            <a:r>
              <a:rPr sz="1500" spc="-65" dirty="0">
                <a:latin typeface="Trebuchet MS"/>
                <a:cs typeface="Trebuchet MS"/>
              </a:rPr>
              <a:t>affär,</a:t>
            </a:r>
            <a:r>
              <a:rPr sz="1500" spc="-185" dirty="0">
                <a:latin typeface="Trebuchet MS"/>
                <a:cs typeface="Trebuchet MS"/>
              </a:rPr>
              <a:t> </a:t>
            </a:r>
            <a:r>
              <a:rPr sz="1500" dirty="0">
                <a:latin typeface="Trebuchet MS"/>
                <a:cs typeface="Trebuchet MS"/>
              </a:rPr>
              <a:t>intressenter/användare,</a:t>
            </a:r>
            <a:r>
              <a:rPr sz="1500" spc="-190" dirty="0">
                <a:latin typeface="Trebuchet MS"/>
                <a:cs typeface="Trebuchet MS"/>
              </a:rPr>
              <a:t> </a:t>
            </a:r>
            <a:r>
              <a:rPr sz="1500" spc="-10" dirty="0">
                <a:latin typeface="Trebuchet MS"/>
                <a:cs typeface="Trebuchet MS"/>
              </a:rPr>
              <a:t>funktionella,</a:t>
            </a:r>
            <a:r>
              <a:rPr sz="1500" spc="-185" dirty="0">
                <a:latin typeface="Trebuchet MS"/>
                <a:cs typeface="Trebuchet MS"/>
              </a:rPr>
              <a:t> </a:t>
            </a:r>
            <a:r>
              <a:rPr sz="1500" spc="25" dirty="0">
                <a:latin typeface="Trebuchet MS"/>
                <a:cs typeface="Trebuchet MS"/>
              </a:rPr>
              <a:t>icke-  </a:t>
            </a:r>
            <a:r>
              <a:rPr sz="1500" spc="-10" dirty="0">
                <a:latin typeface="Trebuchet MS"/>
                <a:cs typeface="Trebuchet MS"/>
              </a:rPr>
              <a:t>funktionella,</a:t>
            </a:r>
            <a:r>
              <a:rPr sz="1500" spc="-204" dirty="0">
                <a:latin typeface="Trebuchet MS"/>
                <a:cs typeface="Trebuchet MS"/>
              </a:rPr>
              <a:t> </a:t>
            </a:r>
            <a:r>
              <a:rPr sz="1500" spc="10" dirty="0">
                <a:latin typeface="Trebuchet MS"/>
                <a:cs typeface="Trebuchet MS"/>
              </a:rPr>
              <a:t>implementation</a:t>
            </a:r>
            <a:endParaRPr sz="1500">
              <a:latin typeface="Trebuchet MS"/>
              <a:cs typeface="Trebuchet MS"/>
            </a:endParaRPr>
          </a:p>
          <a:p>
            <a:pPr marL="241300" marR="59690" indent="-228600">
              <a:lnSpc>
                <a:spcPct val="108700"/>
              </a:lnSpc>
              <a:spcBef>
                <a:spcPts val="1045"/>
              </a:spcBef>
              <a:buClr>
                <a:srgbClr val="10B6F4"/>
              </a:buClr>
              <a:buSzPct val="113333"/>
              <a:buFont typeface="Wingdings"/>
              <a:buChar char=""/>
              <a:tabLst>
                <a:tab pos="240665" algn="l"/>
                <a:tab pos="241300" algn="l"/>
              </a:tabLst>
            </a:pPr>
            <a:r>
              <a:rPr sz="1500" b="1" spc="35" dirty="0">
                <a:latin typeface="Trebuchet MS"/>
                <a:cs typeface="Trebuchet MS"/>
              </a:rPr>
              <a:t>Intressenter </a:t>
            </a:r>
            <a:r>
              <a:rPr sz="1500" spc="25" dirty="0">
                <a:latin typeface="Trebuchet MS"/>
                <a:cs typeface="Trebuchet MS"/>
              </a:rPr>
              <a:t>är </a:t>
            </a:r>
            <a:r>
              <a:rPr sz="1500" spc="15" dirty="0">
                <a:latin typeface="Trebuchet MS"/>
                <a:cs typeface="Trebuchet MS"/>
              </a:rPr>
              <a:t>viktigaste </a:t>
            </a:r>
            <a:r>
              <a:rPr sz="1500" spc="20" dirty="0">
                <a:latin typeface="Trebuchet MS"/>
                <a:cs typeface="Trebuchet MS"/>
              </a:rPr>
              <a:t>källan </a:t>
            </a:r>
            <a:r>
              <a:rPr sz="1500" spc="-40" dirty="0">
                <a:latin typeface="Trebuchet MS"/>
                <a:cs typeface="Trebuchet MS"/>
              </a:rPr>
              <a:t>till </a:t>
            </a:r>
            <a:r>
              <a:rPr sz="1500" spc="40" dirty="0">
                <a:latin typeface="Trebuchet MS"/>
                <a:cs typeface="Trebuchet MS"/>
              </a:rPr>
              <a:t>krav </a:t>
            </a:r>
            <a:r>
              <a:rPr sz="1500" spc="50" dirty="0">
                <a:latin typeface="Trebuchet MS"/>
                <a:cs typeface="Trebuchet MS"/>
              </a:rPr>
              <a:t>då </a:t>
            </a:r>
            <a:r>
              <a:rPr sz="1500" spc="70" dirty="0">
                <a:latin typeface="Trebuchet MS"/>
                <a:cs typeface="Trebuchet MS"/>
              </a:rPr>
              <a:t>de </a:t>
            </a:r>
            <a:r>
              <a:rPr sz="1500" spc="30" dirty="0">
                <a:latin typeface="Trebuchet MS"/>
                <a:cs typeface="Trebuchet MS"/>
              </a:rPr>
              <a:t>har specifika  </a:t>
            </a:r>
            <a:r>
              <a:rPr sz="1500" spc="55" dirty="0">
                <a:latin typeface="Trebuchet MS"/>
                <a:cs typeface="Trebuchet MS"/>
              </a:rPr>
              <a:t>behov</a:t>
            </a:r>
            <a:r>
              <a:rPr sz="1500" spc="-75" dirty="0">
                <a:latin typeface="Trebuchet MS"/>
                <a:cs typeface="Trebuchet MS"/>
              </a:rPr>
              <a:t> </a:t>
            </a:r>
            <a:r>
              <a:rPr sz="1500" spc="-10" dirty="0">
                <a:latin typeface="Trebuchet MS"/>
                <a:cs typeface="Trebuchet MS"/>
              </a:rPr>
              <a:t>för</a:t>
            </a:r>
            <a:r>
              <a:rPr sz="1500" spc="-75" dirty="0">
                <a:latin typeface="Trebuchet MS"/>
                <a:cs typeface="Trebuchet MS"/>
              </a:rPr>
              <a:t> </a:t>
            </a:r>
            <a:r>
              <a:rPr sz="1500" spc="-25" dirty="0">
                <a:latin typeface="Trebuchet MS"/>
                <a:cs typeface="Trebuchet MS"/>
              </a:rPr>
              <a:t>projektet.</a:t>
            </a:r>
            <a:r>
              <a:rPr sz="1500" spc="-200" dirty="0">
                <a:latin typeface="Trebuchet MS"/>
                <a:cs typeface="Trebuchet MS"/>
              </a:rPr>
              <a:t> </a:t>
            </a:r>
            <a:r>
              <a:rPr sz="1500" spc="15" dirty="0">
                <a:latin typeface="Trebuchet MS"/>
                <a:cs typeface="Trebuchet MS"/>
              </a:rPr>
              <a:t>Intressenterna</a:t>
            </a:r>
            <a:r>
              <a:rPr sz="1500" spc="-70" dirty="0">
                <a:latin typeface="Trebuchet MS"/>
                <a:cs typeface="Trebuchet MS"/>
              </a:rPr>
              <a:t> </a:t>
            </a:r>
            <a:r>
              <a:rPr sz="1500" spc="25" dirty="0">
                <a:latin typeface="Trebuchet MS"/>
                <a:cs typeface="Trebuchet MS"/>
              </a:rPr>
              <a:t>är</a:t>
            </a:r>
            <a:r>
              <a:rPr sz="1500" spc="-75" dirty="0">
                <a:latin typeface="Trebuchet MS"/>
                <a:cs typeface="Trebuchet MS"/>
              </a:rPr>
              <a:t> </a:t>
            </a:r>
            <a:r>
              <a:rPr sz="1500" spc="-5" dirty="0">
                <a:latin typeface="Trebuchet MS"/>
                <a:cs typeface="Trebuchet MS"/>
              </a:rPr>
              <a:t>alla</a:t>
            </a:r>
            <a:r>
              <a:rPr sz="1500" spc="-70" dirty="0">
                <a:latin typeface="Trebuchet MS"/>
                <a:cs typeface="Trebuchet MS"/>
              </a:rPr>
              <a:t> </a:t>
            </a:r>
            <a:r>
              <a:rPr sz="1500" spc="60" dirty="0">
                <a:latin typeface="Trebuchet MS"/>
                <a:cs typeface="Trebuchet MS"/>
              </a:rPr>
              <a:t>som</a:t>
            </a:r>
            <a:r>
              <a:rPr sz="1500" spc="-70" dirty="0">
                <a:latin typeface="Trebuchet MS"/>
                <a:cs typeface="Trebuchet MS"/>
              </a:rPr>
              <a:t> </a:t>
            </a:r>
            <a:r>
              <a:rPr sz="1500" spc="30" dirty="0">
                <a:latin typeface="Trebuchet MS"/>
                <a:cs typeface="Trebuchet MS"/>
              </a:rPr>
              <a:t>har</a:t>
            </a:r>
            <a:r>
              <a:rPr sz="1500" spc="-75" dirty="0">
                <a:latin typeface="Trebuchet MS"/>
                <a:cs typeface="Trebuchet MS"/>
              </a:rPr>
              <a:t> </a:t>
            </a:r>
            <a:r>
              <a:rPr sz="1500" spc="40" dirty="0">
                <a:latin typeface="Trebuchet MS"/>
                <a:cs typeface="Trebuchet MS"/>
              </a:rPr>
              <a:t>en</a:t>
            </a:r>
            <a:r>
              <a:rPr sz="1500" spc="-70" dirty="0">
                <a:latin typeface="Trebuchet MS"/>
                <a:cs typeface="Trebuchet MS"/>
              </a:rPr>
              <a:t> </a:t>
            </a:r>
            <a:r>
              <a:rPr sz="1500" spc="10" dirty="0">
                <a:latin typeface="Trebuchet MS"/>
                <a:cs typeface="Trebuchet MS"/>
              </a:rPr>
              <a:t>interess</a:t>
            </a:r>
            <a:r>
              <a:rPr sz="1500" spc="-75" dirty="0">
                <a:latin typeface="Trebuchet MS"/>
                <a:cs typeface="Trebuchet MS"/>
              </a:rPr>
              <a:t> </a:t>
            </a:r>
            <a:r>
              <a:rPr sz="1500" spc="25" dirty="0">
                <a:latin typeface="Trebuchet MS"/>
                <a:cs typeface="Trebuchet MS"/>
              </a:rPr>
              <a:t>av  </a:t>
            </a:r>
            <a:r>
              <a:rPr sz="1500" spc="-95" dirty="0">
                <a:latin typeface="Trebuchet MS"/>
                <a:cs typeface="Trebuchet MS"/>
              </a:rPr>
              <a:t>att </a:t>
            </a:r>
            <a:r>
              <a:rPr sz="1500" spc="-10" dirty="0">
                <a:latin typeface="Trebuchet MS"/>
                <a:cs typeface="Trebuchet MS"/>
              </a:rPr>
              <a:t>projektet</a:t>
            </a:r>
            <a:r>
              <a:rPr sz="1500" spc="-70" dirty="0">
                <a:latin typeface="Trebuchet MS"/>
                <a:cs typeface="Trebuchet MS"/>
              </a:rPr>
              <a:t> </a:t>
            </a:r>
            <a:r>
              <a:rPr sz="1500" spc="50" dirty="0">
                <a:latin typeface="Trebuchet MS"/>
                <a:cs typeface="Trebuchet MS"/>
              </a:rPr>
              <a:t>lyckas</a:t>
            </a:r>
            <a:endParaRPr sz="1500">
              <a:latin typeface="Trebuchet MS"/>
              <a:cs typeface="Trebuchet MS"/>
            </a:endParaRPr>
          </a:p>
          <a:p>
            <a:pPr marL="241300" marR="270510" indent="-228600">
              <a:lnSpc>
                <a:spcPct val="110700"/>
              </a:lnSpc>
              <a:spcBef>
                <a:spcPts val="1005"/>
              </a:spcBef>
              <a:buClr>
                <a:srgbClr val="10B6F4"/>
              </a:buClr>
              <a:buSzPct val="113333"/>
              <a:buFont typeface="Wingdings"/>
              <a:buChar char=""/>
              <a:tabLst>
                <a:tab pos="240665" algn="l"/>
                <a:tab pos="241300" algn="l"/>
              </a:tabLst>
            </a:pPr>
            <a:r>
              <a:rPr sz="1500" b="1" spc="65" dirty="0">
                <a:latin typeface="Trebuchet MS"/>
                <a:cs typeface="Trebuchet MS"/>
              </a:rPr>
              <a:t>Kravhantering</a:t>
            </a:r>
            <a:r>
              <a:rPr sz="1500" b="1" spc="-85" dirty="0">
                <a:latin typeface="Trebuchet MS"/>
                <a:cs typeface="Trebuchet MS"/>
              </a:rPr>
              <a:t> </a:t>
            </a:r>
            <a:r>
              <a:rPr sz="1500" spc="25" dirty="0">
                <a:latin typeface="Trebuchet MS"/>
                <a:cs typeface="Trebuchet MS"/>
              </a:rPr>
              <a:t>är</a:t>
            </a:r>
            <a:r>
              <a:rPr sz="1500" spc="-80" dirty="0">
                <a:latin typeface="Trebuchet MS"/>
                <a:cs typeface="Trebuchet MS"/>
              </a:rPr>
              <a:t> </a:t>
            </a:r>
            <a:r>
              <a:rPr sz="1500" spc="-95" dirty="0">
                <a:latin typeface="Trebuchet MS"/>
                <a:cs typeface="Trebuchet MS"/>
              </a:rPr>
              <a:t>att</a:t>
            </a:r>
            <a:r>
              <a:rPr sz="1500" spc="-85" dirty="0">
                <a:latin typeface="Trebuchet MS"/>
                <a:cs typeface="Trebuchet MS"/>
              </a:rPr>
              <a:t> </a:t>
            </a:r>
            <a:r>
              <a:rPr sz="1500" spc="15" dirty="0">
                <a:latin typeface="Trebuchet MS"/>
                <a:cs typeface="Trebuchet MS"/>
              </a:rPr>
              <a:t>definiera</a:t>
            </a:r>
            <a:r>
              <a:rPr sz="1500" spc="-75" dirty="0">
                <a:latin typeface="Trebuchet MS"/>
                <a:cs typeface="Trebuchet MS"/>
              </a:rPr>
              <a:t> </a:t>
            </a:r>
            <a:r>
              <a:rPr sz="1500" spc="45" dirty="0">
                <a:latin typeface="Trebuchet MS"/>
                <a:cs typeface="Trebuchet MS"/>
              </a:rPr>
              <a:t>och</a:t>
            </a:r>
            <a:r>
              <a:rPr sz="1500" spc="-75" dirty="0">
                <a:latin typeface="Trebuchet MS"/>
                <a:cs typeface="Trebuchet MS"/>
              </a:rPr>
              <a:t> </a:t>
            </a:r>
            <a:r>
              <a:rPr sz="1500" spc="25" dirty="0">
                <a:latin typeface="Trebuchet MS"/>
                <a:cs typeface="Trebuchet MS"/>
              </a:rPr>
              <a:t>underhålla</a:t>
            </a:r>
            <a:r>
              <a:rPr sz="1500" spc="-80" dirty="0">
                <a:latin typeface="Trebuchet MS"/>
                <a:cs typeface="Trebuchet MS"/>
              </a:rPr>
              <a:t> </a:t>
            </a:r>
            <a:r>
              <a:rPr sz="1500" spc="70" dirty="0">
                <a:latin typeface="Trebuchet MS"/>
                <a:cs typeface="Trebuchet MS"/>
              </a:rPr>
              <a:t>de</a:t>
            </a:r>
            <a:r>
              <a:rPr sz="1500" spc="-75" dirty="0">
                <a:latin typeface="Trebuchet MS"/>
                <a:cs typeface="Trebuchet MS"/>
              </a:rPr>
              <a:t> </a:t>
            </a:r>
            <a:r>
              <a:rPr sz="1500" spc="40" dirty="0">
                <a:latin typeface="Trebuchet MS"/>
                <a:cs typeface="Trebuchet MS"/>
              </a:rPr>
              <a:t>krav</a:t>
            </a:r>
            <a:r>
              <a:rPr sz="1500" spc="-80" dirty="0">
                <a:latin typeface="Trebuchet MS"/>
                <a:cs typeface="Trebuchet MS"/>
              </a:rPr>
              <a:t> </a:t>
            </a:r>
            <a:r>
              <a:rPr sz="1500" spc="60" dirty="0">
                <a:latin typeface="Trebuchet MS"/>
                <a:cs typeface="Trebuchet MS"/>
              </a:rPr>
              <a:t>som</a:t>
            </a:r>
            <a:r>
              <a:rPr sz="1500" spc="-80" dirty="0">
                <a:latin typeface="Trebuchet MS"/>
                <a:cs typeface="Trebuchet MS"/>
              </a:rPr>
              <a:t> </a:t>
            </a:r>
            <a:r>
              <a:rPr sz="1500" spc="25" dirty="0">
                <a:latin typeface="Trebuchet MS"/>
                <a:cs typeface="Trebuchet MS"/>
              </a:rPr>
              <a:t>är  skapat </a:t>
            </a:r>
            <a:r>
              <a:rPr sz="1500" spc="20" dirty="0">
                <a:latin typeface="Trebuchet MS"/>
                <a:cs typeface="Trebuchet MS"/>
              </a:rPr>
              <a:t>mellan </a:t>
            </a:r>
            <a:r>
              <a:rPr sz="1500" spc="15" dirty="0">
                <a:latin typeface="Trebuchet MS"/>
                <a:cs typeface="Trebuchet MS"/>
              </a:rPr>
              <a:t>leverantören/projektgruppen </a:t>
            </a:r>
            <a:r>
              <a:rPr sz="1500" spc="45" dirty="0">
                <a:latin typeface="Trebuchet MS"/>
                <a:cs typeface="Trebuchet MS"/>
              </a:rPr>
              <a:t>och  </a:t>
            </a:r>
            <a:r>
              <a:rPr sz="1500" spc="10" dirty="0">
                <a:latin typeface="Trebuchet MS"/>
                <a:cs typeface="Trebuchet MS"/>
              </a:rPr>
              <a:t>beställarna/intressenterna</a:t>
            </a:r>
            <a:endParaRPr sz="1500">
              <a:latin typeface="Trebuchet MS"/>
              <a:cs typeface="Trebuchet MS"/>
            </a:endParaRPr>
          </a:p>
          <a:p>
            <a:pPr marL="241300" marR="328930" indent="-228600">
              <a:lnSpc>
                <a:spcPct val="110700"/>
              </a:lnSpc>
              <a:spcBef>
                <a:spcPts val="910"/>
              </a:spcBef>
              <a:buClr>
                <a:srgbClr val="10B6F4"/>
              </a:buClr>
              <a:buSzPct val="113333"/>
              <a:buFont typeface="Wingdings"/>
              <a:buChar char=""/>
              <a:tabLst>
                <a:tab pos="240665" algn="l"/>
                <a:tab pos="241300" algn="l"/>
              </a:tabLst>
            </a:pPr>
            <a:r>
              <a:rPr sz="1500" spc="40" dirty="0">
                <a:latin typeface="Trebuchet MS"/>
                <a:cs typeface="Trebuchet MS"/>
              </a:rPr>
              <a:t>För</a:t>
            </a:r>
            <a:r>
              <a:rPr sz="1500" spc="-80" dirty="0">
                <a:latin typeface="Trebuchet MS"/>
                <a:cs typeface="Trebuchet MS"/>
              </a:rPr>
              <a:t> </a:t>
            </a:r>
            <a:r>
              <a:rPr sz="1500" spc="-95" dirty="0">
                <a:latin typeface="Trebuchet MS"/>
                <a:cs typeface="Trebuchet MS"/>
              </a:rPr>
              <a:t>att</a:t>
            </a:r>
            <a:r>
              <a:rPr sz="1500" spc="-75" dirty="0">
                <a:latin typeface="Trebuchet MS"/>
                <a:cs typeface="Trebuchet MS"/>
              </a:rPr>
              <a:t> </a:t>
            </a:r>
            <a:r>
              <a:rPr sz="1500" spc="10" dirty="0">
                <a:latin typeface="Trebuchet MS"/>
                <a:cs typeface="Trebuchet MS"/>
              </a:rPr>
              <a:t>formulera</a:t>
            </a:r>
            <a:r>
              <a:rPr sz="1500" spc="-70" dirty="0">
                <a:latin typeface="Trebuchet MS"/>
                <a:cs typeface="Trebuchet MS"/>
              </a:rPr>
              <a:t> </a:t>
            </a:r>
            <a:r>
              <a:rPr sz="1500" spc="40" dirty="0">
                <a:latin typeface="Trebuchet MS"/>
                <a:cs typeface="Trebuchet MS"/>
              </a:rPr>
              <a:t>krav</a:t>
            </a:r>
            <a:r>
              <a:rPr sz="1500" spc="-75" dirty="0">
                <a:latin typeface="Trebuchet MS"/>
                <a:cs typeface="Trebuchet MS"/>
              </a:rPr>
              <a:t> </a:t>
            </a:r>
            <a:r>
              <a:rPr sz="1500" spc="50" dirty="0">
                <a:latin typeface="Trebuchet MS"/>
                <a:cs typeface="Trebuchet MS"/>
              </a:rPr>
              <a:t>kan</a:t>
            </a:r>
            <a:r>
              <a:rPr sz="1500" spc="-75" dirty="0">
                <a:latin typeface="Trebuchet MS"/>
                <a:cs typeface="Trebuchet MS"/>
              </a:rPr>
              <a:t> </a:t>
            </a:r>
            <a:r>
              <a:rPr sz="1500" spc="30" dirty="0">
                <a:latin typeface="Trebuchet MS"/>
                <a:cs typeface="Trebuchet MS"/>
              </a:rPr>
              <a:t>man</a:t>
            </a:r>
            <a:r>
              <a:rPr sz="1500" spc="-70" dirty="0">
                <a:latin typeface="Trebuchet MS"/>
                <a:cs typeface="Trebuchet MS"/>
              </a:rPr>
              <a:t> </a:t>
            </a:r>
            <a:r>
              <a:rPr sz="1500" spc="35" dirty="0">
                <a:latin typeface="Trebuchet MS"/>
                <a:cs typeface="Trebuchet MS"/>
              </a:rPr>
              <a:t>använda</a:t>
            </a:r>
            <a:r>
              <a:rPr sz="1500" spc="-70" dirty="0">
                <a:latin typeface="Trebuchet MS"/>
                <a:cs typeface="Trebuchet MS"/>
              </a:rPr>
              <a:t> </a:t>
            </a:r>
            <a:r>
              <a:rPr sz="1500" spc="85" dirty="0">
                <a:latin typeface="Trebuchet MS"/>
                <a:cs typeface="Trebuchet MS"/>
              </a:rPr>
              <a:t>sig</a:t>
            </a:r>
            <a:r>
              <a:rPr sz="1500" spc="-75" dirty="0">
                <a:latin typeface="Trebuchet MS"/>
                <a:cs typeface="Trebuchet MS"/>
              </a:rPr>
              <a:t> </a:t>
            </a:r>
            <a:r>
              <a:rPr sz="1500" spc="25" dirty="0">
                <a:latin typeface="Trebuchet MS"/>
                <a:cs typeface="Trebuchet MS"/>
              </a:rPr>
              <a:t>av</a:t>
            </a:r>
            <a:r>
              <a:rPr sz="1500" spc="-200" dirty="0">
                <a:latin typeface="Trebuchet MS"/>
                <a:cs typeface="Trebuchet MS"/>
              </a:rPr>
              <a:t> </a:t>
            </a:r>
            <a:r>
              <a:rPr sz="1500" spc="30" dirty="0">
                <a:latin typeface="Trebuchet MS"/>
                <a:cs typeface="Trebuchet MS"/>
              </a:rPr>
              <a:t>VVV-metoden:  </a:t>
            </a:r>
            <a:r>
              <a:rPr sz="1500" spc="60" dirty="0">
                <a:latin typeface="Trebuchet MS"/>
                <a:cs typeface="Trebuchet MS"/>
              </a:rPr>
              <a:t>Som</a:t>
            </a:r>
            <a:r>
              <a:rPr sz="1500" spc="-80" dirty="0">
                <a:latin typeface="Trebuchet MS"/>
                <a:cs typeface="Trebuchet MS"/>
              </a:rPr>
              <a:t> </a:t>
            </a:r>
            <a:r>
              <a:rPr sz="1500" spc="40" dirty="0">
                <a:latin typeface="Trebuchet MS"/>
                <a:cs typeface="Trebuchet MS"/>
              </a:rPr>
              <a:t>en</a:t>
            </a:r>
            <a:r>
              <a:rPr sz="1500" spc="-75" dirty="0">
                <a:latin typeface="Trebuchet MS"/>
                <a:cs typeface="Trebuchet MS"/>
              </a:rPr>
              <a:t> </a:t>
            </a:r>
            <a:r>
              <a:rPr sz="1500" spc="25" dirty="0">
                <a:latin typeface="Trebuchet MS"/>
                <a:cs typeface="Trebuchet MS"/>
              </a:rPr>
              <a:t>[Vem]</a:t>
            </a:r>
            <a:r>
              <a:rPr sz="1500" spc="-80" dirty="0">
                <a:latin typeface="Trebuchet MS"/>
                <a:cs typeface="Trebuchet MS"/>
              </a:rPr>
              <a:t> </a:t>
            </a:r>
            <a:r>
              <a:rPr sz="1500" spc="15" dirty="0">
                <a:latin typeface="Trebuchet MS"/>
                <a:cs typeface="Trebuchet MS"/>
              </a:rPr>
              <a:t>vill</a:t>
            </a:r>
            <a:r>
              <a:rPr sz="1500" spc="-80" dirty="0">
                <a:latin typeface="Trebuchet MS"/>
                <a:cs typeface="Trebuchet MS"/>
              </a:rPr>
              <a:t> </a:t>
            </a:r>
            <a:r>
              <a:rPr sz="1500" spc="25" dirty="0">
                <a:latin typeface="Trebuchet MS"/>
                <a:cs typeface="Trebuchet MS"/>
              </a:rPr>
              <a:t>jag</a:t>
            </a:r>
            <a:r>
              <a:rPr sz="1500" spc="-80" dirty="0">
                <a:latin typeface="Trebuchet MS"/>
                <a:cs typeface="Trebuchet MS"/>
              </a:rPr>
              <a:t> </a:t>
            </a:r>
            <a:r>
              <a:rPr sz="1500" spc="25" dirty="0">
                <a:latin typeface="Trebuchet MS"/>
                <a:cs typeface="Trebuchet MS"/>
              </a:rPr>
              <a:t>[Vad]</a:t>
            </a:r>
            <a:r>
              <a:rPr sz="1500" spc="-80" dirty="0">
                <a:latin typeface="Trebuchet MS"/>
                <a:cs typeface="Trebuchet MS"/>
              </a:rPr>
              <a:t> </a:t>
            </a:r>
            <a:r>
              <a:rPr sz="1500" spc="40" dirty="0">
                <a:latin typeface="Trebuchet MS"/>
                <a:cs typeface="Trebuchet MS"/>
              </a:rPr>
              <a:t>så</a:t>
            </a:r>
            <a:r>
              <a:rPr sz="1500" spc="-75" dirty="0">
                <a:latin typeface="Trebuchet MS"/>
                <a:cs typeface="Trebuchet MS"/>
              </a:rPr>
              <a:t> </a:t>
            </a:r>
            <a:r>
              <a:rPr sz="1500" spc="-95" dirty="0">
                <a:latin typeface="Trebuchet MS"/>
                <a:cs typeface="Trebuchet MS"/>
              </a:rPr>
              <a:t>att</a:t>
            </a:r>
            <a:r>
              <a:rPr sz="1500" spc="-85" dirty="0">
                <a:latin typeface="Trebuchet MS"/>
                <a:cs typeface="Trebuchet MS"/>
              </a:rPr>
              <a:t> </a:t>
            </a:r>
            <a:r>
              <a:rPr sz="1500" spc="5" dirty="0">
                <a:latin typeface="Trebuchet MS"/>
                <a:cs typeface="Trebuchet MS"/>
              </a:rPr>
              <a:t>[Varför]</a:t>
            </a:r>
            <a:endParaRPr sz="1500">
              <a:latin typeface="Trebuchet MS"/>
              <a:cs typeface="Trebuchet MS"/>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grpSp>
        <p:nvGrpSpPr>
          <p:cNvPr id="7" name="object 7"/>
          <p:cNvGrpSpPr/>
          <p:nvPr/>
        </p:nvGrpSpPr>
        <p:grpSpPr>
          <a:xfrm>
            <a:off x="0" y="0"/>
            <a:ext cx="12171680" cy="6864350"/>
            <a:chOff x="0" y="0"/>
            <a:chExt cx="12171680" cy="6864350"/>
          </a:xfrm>
        </p:grpSpPr>
        <p:sp>
          <p:nvSpPr>
            <p:cNvPr id="8" name="object 8"/>
            <p:cNvSpPr/>
            <p:nvPr/>
          </p:nvSpPr>
          <p:spPr>
            <a:xfrm>
              <a:off x="10626724" y="9524"/>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9" name="object 9"/>
            <p:cNvSpPr/>
            <p:nvPr/>
          </p:nvSpPr>
          <p:spPr>
            <a:xfrm>
              <a:off x="11202987" y="9524"/>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10" name="object 10"/>
            <p:cNvSpPr/>
            <p:nvPr/>
          </p:nvSpPr>
          <p:spPr>
            <a:xfrm>
              <a:off x="11501437" y="9524"/>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sp>
          <p:nvSpPr>
            <p:cNvPr id="11" name="object 11"/>
            <p:cNvSpPr/>
            <p:nvPr/>
          </p:nvSpPr>
          <p:spPr>
            <a:xfrm>
              <a:off x="0" y="0"/>
              <a:ext cx="12171365" cy="6864345"/>
            </a:xfrm>
            <a:prstGeom prst="rect">
              <a:avLst/>
            </a:prstGeom>
            <a:blipFill>
              <a:blip r:embed="rId3" cstate="print"/>
              <a:stretch>
                <a:fillRect/>
              </a:stretch>
            </a:blipFill>
          </p:spPr>
          <p:txBody>
            <a:bodyPr wrap="square" lIns="0" tIns="0" rIns="0" bIns="0" rtlCol="0"/>
            <a:lstStyle/>
            <a:p>
              <a:endParaRPr/>
            </a:p>
          </p:txBody>
        </p:sp>
      </p:grpSp>
      <p:sp>
        <p:nvSpPr>
          <p:cNvPr id="12" name="object 12"/>
          <p:cNvSpPr txBox="1">
            <a:spLocks noGrp="1"/>
          </p:cNvSpPr>
          <p:nvPr>
            <p:ph type="title"/>
          </p:nvPr>
        </p:nvSpPr>
        <p:spPr>
          <a:xfrm>
            <a:off x="4108538" y="936243"/>
            <a:ext cx="3994150" cy="635000"/>
          </a:xfrm>
          <a:prstGeom prst="rect">
            <a:avLst/>
          </a:prstGeom>
        </p:spPr>
        <p:txBody>
          <a:bodyPr vert="horz" wrap="square" lIns="0" tIns="12700" rIns="0" bIns="0" rtlCol="0">
            <a:spAutoFit/>
          </a:bodyPr>
          <a:lstStyle/>
          <a:p>
            <a:pPr marL="12700">
              <a:lnSpc>
                <a:spcPct val="100000"/>
              </a:lnSpc>
              <a:spcBef>
                <a:spcPts val="100"/>
              </a:spcBef>
            </a:pPr>
            <a:r>
              <a:rPr sz="4000" spc="-345" dirty="0">
                <a:solidFill>
                  <a:srgbClr val="000000"/>
                </a:solidFill>
              </a:rPr>
              <a:t>Sammanfattning</a:t>
            </a:r>
            <a:r>
              <a:rPr sz="4000" spc="-650" dirty="0">
                <a:solidFill>
                  <a:srgbClr val="000000"/>
                </a:solidFill>
              </a:rPr>
              <a:t> </a:t>
            </a:r>
            <a:r>
              <a:rPr sz="4000" spc="-365" dirty="0">
                <a:solidFill>
                  <a:srgbClr val="000000"/>
                </a:solidFill>
              </a:rPr>
              <a:t>krav</a:t>
            </a:r>
            <a:endParaRPr sz="4000"/>
          </a:p>
        </p:txBody>
      </p:sp>
      <p:sp>
        <p:nvSpPr>
          <p:cNvPr id="13" name="object 13"/>
          <p:cNvSpPr txBox="1"/>
          <p:nvPr/>
        </p:nvSpPr>
        <p:spPr>
          <a:xfrm>
            <a:off x="874848" y="2199132"/>
            <a:ext cx="10158730" cy="3820160"/>
          </a:xfrm>
          <a:prstGeom prst="rect">
            <a:avLst/>
          </a:prstGeom>
        </p:spPr>
        <p:txBody>
          <a:bodyPr vert="horz" wrap="square" lIns="0" tIns="12700" rIns="0" bIns="0" rtlCol="0">
            <a:spAutoFit/>
          </a:bodyPr>
          <a:lstStyle/>
          <a:p>
            <a:pPr marL="12700">
              <a:lnSpc>
                <a:spcPct val="100000"/>
              </a:lnSpc>
              <a:spcBef>
                <a:spcPts val="100"/>
              </a:spcBef>
            </a:pPr>
            <a:r>
              <a:rPr sz="1400" b="1" spc="90" dirty="0">
                <a:solidFill>
                  <a:srgbClr val="FFFFFF"/>
                </a:solidFill>
                <a:latin typeface="Trebuchet MS"/>
                <a:cs typeface="Trebuchet MS"/>
              </a:rPr>
              <a:t>Kravinsamling</a:t>
            </a:r>
            <a:r>
              <a:rPr sz="1400" b="1" spc="-75" dirty="0">
                <a:solidFill>
                  <a:srgbClr val="FFFFFF"/>
                </a:solidFill>
                <a:latin typeface="Trebuchet MS"/>
                <a:cs typeface="Trebuchet MS"/>
              </a:rPr>
              <a:t> </a:t>
            </a:r>
            <a:r>
              <a:rPr sz="1400" spc="20" dirty="0">
                <a:solidFill>
                  <a:srgbClr val="FFFFFF"/>
                </a:solidFill>
                <a:latin typeface="Trebuchet MS"/>
                <a:cs typeface="Trebuchet MS"/>
              </a:rPr>
              <a:t>är</a:t>
            </a:r>
            <a:r>
              <a:rPr sz="1400" spc="-75" dirty="0">
                <a:solidFill>
                  <a:srgbClr val="FFFFFF"/>
                </a:solidFill>
                <a:latin typeface="Trebuchet MS"/>
                <a:cs typeface="Trebuchet MS"/>
              </a:rPr>
              <a:t> </a:t>
            </a:r>
            <a:r>
              <a:rPr sz="1400" spc="-90" dirty="0">
                <a:solidFill>
                  <a:srgbClr val="FFFFFF"/>
                </a:solidFill>
                <a:latin typeface="Trebuchet MS"/>
                <a:cs typeface="Trebuchet MS"/>
              </a:rPr>
              <a:t>att</a:t>
            </a:r>
            <a:r>
              <a:rPr sz="1400" spc="-75" dirty="0">
                <a:solidFill>
                  <a:srgbClr val="FFFFFF"/>
                </a:solidFill>
                <a:latin typeface="Trebuchet MS"/>
                <a:cs typeface="Trebuchet MS"/>
              </a:rPr>
              <a:t> </a:t>
            </a:r>
            <a:r>
              <a:rPr sz="1400" spc="20" dirty="0">
                <a:solidFill>
                  <a:srgbClr val="FFFFFF"/>
                </a:solidFill>
                <a:latin typeface="Trebuchet MS"/>
                <a:cs typeface="Trebuchet MS"/>
              </a:rPr>
              <a:t>samla</a:t>
            </a:r>
            <a:r>
              <a:rPr sz="1400" spc="-75" dirty="0">
                <a:solidFill>
                  <a:srgbClr val="FFFFFF"/>
                </a:solidFill>
                <a:latin typeface="Trebuchet MS"/>
                <a:cs typeface="Trebuchet MS"/>
              </a:rPr>
              <a:t> </a:t>
            </a:r>
            <a:r>
              <a:rPr sz="1400" spc="20" dirty="0">
                <a:solidFill>
                  <a:srgbClr val="FFFFFF"/>
                </a:solidFill>
                <a:latin typeface="Trebuchet MS"/>
                <a:cs typeface="Trebuchet MS"/>
              </a:rPr>
              <a:t>in</a:t>
            </a:r>
            <a:r>
              <a:rPr sz="1400" spc="-75" dirty="0">
                <a:solidFill>
                  <a:srgbClr val="FFFFFF"/>
                </a:solidFill>
                <a:latin typeface="Trebuchet MS"/>
                <a:cs typeface="Trebuchet MS"/>
              </a:rPr>
              <a:t> </a:t>
            </a:r>
            <a:r>
              <a:rPr sz="1400" spc="65" dirty="0">
                <a:solidFill>
                  <a:srgbClr val="FFFFFF"/>
                </a:solidFill>
                <a:latin typeface="Trebuchet MS"/>
                <a:cs typeface="Trebuchet MS"/>
              </a:rPr>
              <a:t>de</a:t>
            </a:r>
            <a:r>
              <a:rPr sz="1400" spc="-75" dirty="0">
                <a:solidFill>
                  <a:srgbClr val="FFFFFF"/>
                </a:solidFill>
                <a:latin typeface="Trebuchet MS"/>
                <a:cs typeface="Trebuchet MS"/>
              </a:rPr>
              <a:t> </a:t>
            </a:r>
            <a:r>
              <a:rPr sz="1400" spc="35" dirty="0">
                <a:solidFill>
                  <a:srgbClr val="FFFFFF"/>
                </a:solidFill>
                <a:latin typeface="Trebuchet MS"/>
                <a:cs typeface="Trebuchet MS"/>
              </a:rPr>
              <a:t>krav</a:t>
            </a:r>
            <a:r>
              <a:rPr sz="1400" spc="-75" dirty="0">
                <a:solidFill>
                  <a:srgbClr val="FFFFFF"/>
                </a:solidFill>
                <a:latin typeface="Trebuchet MS"/>
                <a:cs typeface="Trebuchet MS"/>
              </a:rPr>
              <a:t> </a:t>
            </a:r>
            <a:r>
              <a:rPr sz="1400" spc="55" dirty="0">
                <a:solidFill>
                  <a:srgbClr val="FFFFFF"/>
                </a:solidFill>
                <a:latin typeface="Trebuchet MS"/>
                <a:cs typeface="Trebuchet MS"/>
              </a:rPr>
              <a:t>som</a:t>
            </a:r>
            <a:r>
              <a:rPr sz="1400" spc="-75" dirty="0">
                <a:solidFill>
                  <a:srgbClr val="FFFFFF"/>
                </a:solidFill>
                <a:latin typeface="Trebuchet MS"/>
                <a:cs typeface="Trebuchet MS"/>
              </a:rPr>
              <a:t> </a:t>
            </a:r>
            <a:r>
              <a:rPr sz="1400" spc="60" dirty="0">
                <a:solidFill>
                  <a:srgbClr val="FFFFFF"/>
                </a:solidFill>
                <a:latin typeface="Trebuchet MS"/>
                <a:cs typeface="Trebuchet MS"/>
              </a:rPr>
              <a:t>behövs</a:t>
            </a:r>
            <a:r>
              <a:rPr sz="1400" spc="-75" dirty="0">
                <a:solidFill>
                  <a:srgbClr val="FFFFFF"/>
                </a:solidFill>
                <a:latin typeface="Trebuchet MS"/>
                <a:cs typeface="Trebuchet MS"/>
              </a:rPr>
              <a:t> </a:t>
            </a:r>
            <a:r>
              <a:rPr sz="1400" spc="5" dirty="0">
                <a:solidFill>
                  <a:srgbClr val="FFFFFF"/>
                </a:solidFill>
                <a:latin typeface="Trebuchet MS"/>
                <a:cs typeface="Trebuchet MS"/>
              </a:rPr>
              <a:t>i</a:t>
            </a:r>
            <a:r>
              <a:rPr sz="1400" spc="-75" dirty="0">
                <a:solidFill>
                  <a:srgbClr val="FFFFFF"/>
                </a:solidFill>
                <a:latin typeface="Trebuchet MS"/>
                <a:cs typeface="Trebuchet MS"/>
              </a:rPr>
              <a:t> </a:t>
            </a:r>
            <a:r>
              <a:rPr sz="1400" spc="-10" dirty="0">
                <a:solidFill>
                  <a:srgbClr val="FFFFFF"/>
                </a:solidFill>
                <a:latin typeface="Trebuchet MS"/>
                <a:cs typeface="Trebuchet MS"/>
              </a:rPr>
              <a:t>projektet</a:t>
            </a:r>
            <a:endParaRPr sz="1400">
              <a:latin typeface="Trebuchet MS"/>
              <a:cs typeface="Trebuchet MS"/>
            </a:endParaRPr>
          </a:p>
          <a:p>
            <a:pPr>
              <a:lnSpc>
                <a:spcPct val="100000"/>
              </a:lnSpc>
            </a:pPr>
            <a:endParaRPr sz="1600">
              <a:latin typeface="Trebuchet MS"/>
              <a:cs typeface="Trebuchet MS"/>
            </a:endParaRPr>
          </a:p>
          <a:p>
            <a:pPr marL="12700">
              <a:lnSpc>
                <a:spcPct val="100000"/>
              </a:lnSpc>
              <a:spcBef>
                <a:spcPts val="1045"/>
              </a:spcBef>
            </a:pPr>
            <a:r>
              <a:rPr sz="1400" spc="-25" dirty="0">
                <a:solidFill>
                  <a:srgbClr val="FFFFFF"/>
                </a:solidFill>
                <a:latin typeface="Trebuchet MS"/>
                <a:cs typeface="Trebuchet MS"/>
              </a:rPr>
              <a:t>Resultatet</a:t>
            </a:r>
            <a:r>
              <a:rPr sz="1400" spc="-75" dirty="0">
                <a:solidFill>
                  <a:srgbClr val="FFFFFF"/>
                </a:solidFill>
                <a:latin typeface="Trebuchet MS"/>
                <a:cs typeface="Trebuchet MS"/>
              </a:rPr>
              <a:t> </a:t>
            </a:r>
            <a:r>
              <a:rPr sz="1400" spc="55" dirty="0">
                <a:solidFill>
                  <a:srgbClr val="FFFFFF"/>
                </a:solidFill>
                <a:latin typeface="Trebuchet MS"/>
                <a:cs typeface="Trebuchet MS"/>
              </a:rPr>
              <a:t>ska</a:t>
            </a:r>
            <a:r>
              <a:rPr sz="1400" spc="-75" dirty="0">
                <a:solidFill>
                  <a:srgbClr val="FFFFFF"/>
                </a:solidFill>
                <a:latin typeface="Trebuchet MS"/>
                <a:cs typeface="Trebuchet MS"/>
              </a:rPr>
              <a:t> </a:t>
            </a:r>
            <a:r>
              <a:rPr sz="1400" spc="15" dirty="0">
                <a:solidFill>
                  <a:srgbClr val="FFFFFF"/>
                </a:solidFill>
                <a:latin typeface="Trebuchet MS"/>
                <a:cs typeface="Trebuchet MS"/>
              </a:rPr>
              <a:t>dokumenteras,</a:t>
            </a:r>
            <a:r>
              <a:rPr sz="1400" spc="-185" dirty="0">
                <a:solidFill>
                  <a:srgbClr val="FFFFFF"/>
                </a:solidFill>
                <a:latin typeface="Trebuchet MS"/>
                <a:cs typeface="Trebuchet MS"/>
              </a:rPr>
              <a:t> </a:t>
            </a:r>
            <a:r>
              <a:rPr sz="1400" spc="15" dirty="0">
                <a:solidFill>
                  <a:srgbClr val="FFFFFF"/>
                </a:solidFill>
                <a:latin typeface="Trebuchet MS"/>
                <a:cs typeface="Trebuchet MS"/>
              </a:rPr>
              <a:t>analyseras,</a:t>
            </a:r>
            <a:r>
              <a:rPr sz="1400" spc="-185" dirty="0">
                <a:solidFill>
                  <a:srgbClr val="FFFFFF"/>
                </a:solidFill>
                <a:latin typeface="Trebuchet MS"/>
                <a:cs typeface="Trebuchet MS"/>
              </a:rPr>
              <a:t> </a:t>
            </a:r>
            <a:r>
              <a:rPr sz="1400" spc="20" dirty="0">
                <a:solidFill>
                  <a:srgbClr val="FFFFFF"/>
                </a:solidFill>
                <a:latin typeface="Trebuchet MS"/>
                <a:cs typeface="Trebuchet MS"/>
              </a:rPr>
              <a:t>prioriteras</a:t>
            </a:r>
            <a:r>
              <a:rPr sz="1400" spc="-75" dirty="0">
                <a:solidFill>
                  <a:srgbClr val="FFFFFF"/>
                </a:solidFill>
                <a:latin typeface="Trebuchet MS"/>
                <a:cs typeface="Trebuchet MS"/>
              </a:rPr>
              <a:t> </a:t>
            </a:r>
            <a:r>
              <a:rPr sz="1400" spc="40" dirty="0">
                <a:solidFill>
                  <a:srgbClr val="FFFFFF"/>
                </a:solidFill>
                <a:latin typeface="Trebuchet MS"/>
                <a:cs typeface="Trebuchet MS"/>
              </a:rPr>
              <a:t>och</a:t>
            </a:r>
            <a:r>
              <a:rPr sz="1400" spc="-70" dirty="0">
                <a:solidFill>
                  <a:srgbClr val="FFFFFF"/>
                </a:solidFill>
                <a:latin typeface="Trebuchet MS"/>
                <a:cs typeface="Trebuchet MS"/>
              </a:rPr>
              <a:t> </a:t>
            </a:r>
            <a:r>
              <a:rPr sz="1400" spc="30" dirty="0">
                <a:solidFill>
                  <a:srgbClr val="FFFFFF"/>
                </a:solidFill>
                <a:latin typeface="Trebuchet MS"/>
                <a:cs typeface="Trebuchet MS"/>
              </a:rPr>
              <a:t>valideras</a:t>
            </a:r>
            <a:r>
              <a:rPr sz="1400" spc="-75" dirty="0">
                <a:solidFill>
                  <a:srgbClr val="FFFFFF"/>
                </a:solidFill>
                <a:latin typeface="Trebuchet MS"/>
                <a:cs typeface="Trebuchet MS"/>
              </a:rPr>
              <a:t> </a:t>
            </a:r>
            <a:r>
              <a:rPr sz="1400" spc="5" dirty="0">
                <a:solidFill>
                  <a:srgbClr val="FFFFFF"/>
                </a:solidFill>
                <a:latin typeface="Trebuchet MS"/>
                <a:cs typeface="Trebuchet MS"/>
              </a:rPr>
              <a:t>i</a:t>
            </a:r>
            <a:r>
              <a:rPr sz="1400" spc="-75" dirty="0">
                <a:solidFill>
                  <a:srgbClr val="FFFFFF"/>
                </a:solidFill>
                <a:latin typeface="Trebuchet MS"/>
                <a:cs typeface="Trebuchet MS"/>
              </a:rPr>
              <a:t> </a:t>
            </a:r>
            <a:r>
              <a:rPr sz="1400" spc="35" dirty="0">
                <a:solidFill>
                  <a:srgbClr val="FFFFFF"/>
                </a:solidFill>
                <a:latin typeface="Trebuchet MS"/>
                <a:cs typeface="Trebuchet MS"/>
              </a:rPr>
              <a:t>en</a:t>
            </a:r>
            <a:r>
              <a:rPr sz="1400" spc="-75" dirty="0">
                <a:solidFill>
                  <a:srgbClr val="FFFFFF"/>
                </a:solidFill>
                <a:latin typeface="Trebuchet MS"/>
                <a:cs typeface="Trebuchet MS"/>
              </a:rPr>
              <a:t> </a:t>
            </a:r>
            <a:r>
              <a:rPr sz="1400" b="1" spc="45" dirty="0">
                <a:solidFill>
                  <a:srgbClr val="FFFFFF"/>
                </a:solidFill>
                <a:latin typeface="Trebuchet MS"/>
                <a:cs typeface="Trebuchet MS"/>
              </a:rPr>
              <a:t>kravspecification</a:t>
            </a:r>
            <a:endParaRPr sz="1400">
              <a:latin typeface="Trebuchet MS"/>
              <a:cs typeface="Trebuchet MS"/>
            </a:endParaRPr>
          </a:p>
          <a:p>
            <a:pPr>
              <a:lnSpc>
                <a:spcPct val="100000"/>
              </a:lnSpc>
            </a:pPr>
            <a:endParaRPr sz="1600">
              <a:latin typeface="Trebuchet MS"/>
              <a:cs typeface="Trebuchet MS"/>
            </a:endParaRPr>
          </a:p>
          <a:p>
            <a:pPr marL="12700">
              <a:lnSpc>
                <a:spcPct val="100000"/>
              </a:lnSpc>
              <a:spcBef>
                <a:spcPts val="1045"/>
              </a:spcBef>
            </a:pPr>
            <a:r>
              <a:rPr sz="1400" spc="90" dirty="0">
                <a:solidFill>
                  <a:srgbClr val="FFFFFF"/>
                </a:solidFill>
                <a:latin typeface="Trebuchet MS"/>
                <a:cs typeface="Trebuchet MS"/>
              </a:rPr>
              <a:t>Man</a:t>
            </a:r>
            <a:r>
              <a:rPr sz="1400" spc="-315" dirty="0">
                <a:solidFill>
                  <a:srgbClr val="FFFFFF"/>
                </a:solidFill>
                <a:latin typeface="Trebuchet MS"/>
                <a:cs typeface="Trebuchet MS"/>
              </a:rPr>
              <a:t> </a:t>
            </a:r>
            <a:r>
              <a:rPr sz="1400" spc="15" dirty="0">
                <a:solidFill>
                  <a:srgbClr val="FFFFFF"/>
                </a:solidFill>
                <a:latin typeface="Trebuchet MS"/>
                <a:cs typeface="Trebuchet MS"/>
              </a:rPr>
              <a:t>implementerar </a:t>
            </a:r>
            <a:r>
              <a:rPr sz="1400" spc="30" dirty="0">
                <a:solidFill>
                  <a:srgbClr val="FFFFFF"/>
                </a:solidFill>
                <a:latin typeface="Trebuchet MS"/>
                <a:cs typeface="Trebuchet MS"/>
              </a:rPr>
              <a:t>kraven </a:t>
            </a:r>
            <a:r>
              <a:rPr sz="1400" spc="-30" dirty="0">
                <a:solidFill>
                  <a:srgbClr val="FFFFFF"/>
                </a:solidFill>
                <a:latin typeface="Trebuchet MS"/>
                <a:cs typeface="Trebuchet MS"/>
              </a:rPr>
              <a:t>efter </a:t>
            </a:r>
            <a:r>
              <a:rPr sz="1400" spc="40" dirty="0">
                <a:solidFill>
                  <a:srgbClr val="FFFFFF"/>
                </a:solidFill>
                <a:latin typeface="Trebuchet MS"/>
                <a:cs typeface="Trebuchet MS"/>
              </a:rPr>
              <a:t>prioriteringsordningen</a:t>
            </a:r>
            <a:endParaRPr sz="1400">
              <a:latin typeface="Trebuchet MS"/>
              <a:cs typeface="Trebuchet MS"/>
            </a:endParaRPr>
          </a:p>
          <a:p>
            <a:pPr>
              <a:lnSpc>
                <a:spcPct val="100000"/>
              </a:lnSpc>
            </a:pPr>
            <a:endParaRPr sz="1600">
              <a:latin typeface="Trebuchet MS"/>
              <a:cs typeface="Trebuchet MS"/>
            </a:endParaRPr>
          </a:p>
          <a:p>
            <a:pPr marL="12700">
              <a:lnSpc>
                <a:spcPct val="100000"/>
              </a:lnSpc>
              <a:spcBef>
                <a:spcPts val="1045"/>
              </a:spcBef>
            </a:pPr>
            <a:r>
              <a:rPr sz="1400" spc="40" dirty="0">
                <a:solidFill>
                  <a:srgbClr val="FFFFFF"/>
                </a:solidFill>
                <a:latin typeface="Trebuchet MS"/>
                <a:cs typeface="Trebuchet MS"/>
              </a:rPr>
              <a:t>För</a:t>
            </a:r>
            <a:r>
              <a:rPr sz="1400" spc="-70" dirty="0">
                <a:solidFill>
                  <a:srgbClr val="FFFFFF"/>
                </a:solidFill>
                <a:latin typeface="Trebuchet MS"/>
                <a:cs typeface="Trebuchet MS"/>
              </a:rPr>
              <a:t> </a:t>
            </a:r>
            <a:r>
              <a:rPr sz="1400" spc="-90" dirty="0">
                <a:solidFill>
                  <a:srgbClr val="FFFFFF"/>
                </a:solidFill>
                <a:latin typeface="Trebuchet MS"/>
                <a:cs typeface="Trebuchet MS"/>
              </a:rPr>
              <a:t>att</a:t>
            </a:r>
            <a:r>
              <a:rPr sz="1400" spc="-70" dirty="0">
                <a:solidFill>
                  <a:srgbClr val="FFFFFF"/>
                </a:solidFill>
                <a:latin typeface="Trebuchet MS"/>
                <a:cs typeface="Trebuchet MS"/>
              </a:rPr>
              <a:t> </a:t>
            </a:r>
            <a:r>
              <a:rPr sz="1400" spc="-45" dirty="0">
                <a:solidFill>
                  <a:srgbClr val="FFFFFF"/>
                </a:solidFill>
                <a:latin typeface="Trebuchet MS"/>
                <a:cs typeface="Trebuchet MS"/>
              </a:rPr>
              <a:t>hitta</a:t>
            </a:r>
            <a:r>
              <a:rPr sz="1400" spc="-65" dirty="0">
                <a:solidFill>
                  <a:srgbClr val="FFFFFF"/>
                </a:solidFill>
                <a:latin typeface="Trebuchet MS"/>
                <a:cs typeface="Trebuchet MS"/>
              </a:rPr>
              <a:t> </a:t>
            </a:r>
            <a:r>
              <a:rPr sz="1400" spc="35" dirty="0">
                <a:solidFill>
                  <a:srgbClr val="FFFFFF"/>
                </a:solidFill>
                <a:latin typeface="Trebuchet MS"/>
                <a:cs typeface="Trebuchet MS"/>
              </a:rPr>
              <a:t>krav</a:t>
            </a:r>
            <a:r>
              <a:rPr sz="1400" spc="-70" dirty="0">
                <a:solidFill>
                  <a:srgbClr val="FFFFFF"/>
                </a:solidFill>
                <a:latin typeface="Trebuchet MS"/>
                <a:cs typeface="Trebuchet MS"/>
              </a:rPr>
              <a:t> </a:t>
            </a:r>
            <a:r>
              <a:rPr sz="1400" spc="40" dirty="0">
                <a:solidFill>
                  <a:srgbClr val="FFFFFF"/>
                </a:solidFill>
                <a:latin typeface="Trebuchet MS"/>
                <a:cs typeface="Trebuchet MS"/>
              </a:rPr>
              <a:t>kan</a:t>
            </a:r>
            <a:r>
              <a:rPr sz="1400" spc="-70" dirty="0">
                <a:solidFill>
                  <a:srgbClr val="FFFFFF"/>
                </a:solidFill>
                <a:latin typeface="Trebuchet MS"/>
                <a:cs typeface="Trebuchet MS"/>
              </a:rPr>
              <a:t> </a:t>
            </a:r>
            <a:r>
              <a:rPr sz="1400" spc="25" dirty="0">
                <a:solidFill>
                  <a:srgbClr val="FFFFFF"/>
                </a:solidFill>
                <a:latin typeface="Trebuchet MS"/>
                <a:cs typeface="Trebuchet MS"/>
              </a:rPr>
              <a:t>man</a:t>
            </a:r>
            <a:r>
              <a:rPr sz="1400" spc="-65" dirty="0">
                <a:solidFill>
                  <a:srgbClr val="FFFFFF"/>
                </a:solidFill>
                <a:latin typeface="Trebuchet MS"/>
                <a:cs typeface="Trebuchet MS"/>
              </a:rPr>
              <a:t> </a:t>
            </a:r>
            <a:r>
              <a:rPr sz="1400" spc="30" dirty="0">
                <a:solidFill>
                  <a:srgbClr val="FFFFFF"/>
                </a:solidFill>
                <a:latin typeface="Trebuchet MS"/>
                <a:cs typeface="Trebuchet MS"/>
              </a:rPr>
              <a:t>använda</a:t>
            </a:r>
            <a:r>
              <a:rPr sz="1400" spc="-70" dirty="0">
                <a:solidFill>
                  <a:srgbClr val="FFFFFF"/>
                </a:solidFill>
                <a:latin typeface="Trebuchet MS"/>
                <a:cs typeface="Trebuchet MS"/>
              </a:rPr>
              <a:t> </a:t>
            </a:r>
            <a:r>
              <a:rPr sz="1400" b="1" spc="65" dirty="0">
                <a:solidFill>
                  <a:srgbClr val="FFFFFF"/>
                </a:solidFill>
                <a:latin typeface="Trebuchet MS"/>
                <a:cs typeface="Trebuchet MS"/>
              </a:rPr>
              <a:t>kravinsamlingstekniker</a:t>
            </a:r>
            <a:r>
              <a:rPr sz="1400" b="1" spc="-65" dirty="0">
                <a:solidFill>
                  <a:srgbClr val="FFFFFF"/>
                </a:solidFill>
                <a:latin typeface="Trebuchet MS"/>
                <a:cs typeface="Trebuchet MS"/>
              </a:rPr>
              <a:t> </a:t>
            </a:r>
            <a:r>
              <a:rPr sz="1400" spc="55" dirty="0">
                <a:solidFill>
                  <a:srgbClr val="FFFFFF"/>
                </a:solidFill>
                <a:latin typeface="Trebuchet MS"/>
                <a:cs typeface="Trebuchet MS"/>
              </a:rPr>
              <a:t>som</a:t>
            </a:r>
            <a:r>
              <a:rPr sz="1400" spc="-70" dirty="0">
                <a:solidFill>
                  <a:srgbClr val="FFFFFF"/>
                </a:solidFill>
                <a:latin typeface="Trebuchet MS"/>
                <a:cs typeface="Trebuchet MS"/>
              </a:rPr>
              <a:t> </a:t>
            </a:r>
            <a:r>
              <a:rPr sz="1400" spc="-15" dirty="0">
                <a:solidFill>
                  <a:srgbClr val="FFFFFF"/>
                </a:solidFill>
                <a:latin typeface="Trebuchet MS"/>
                <a:cs typeface="Trebuchet MS"/>
              </a:rPr>
              <a:t>intervju,</a:t>
            </a:r>
            <a:r>
              <a:rPr sz="1400" spc="-180" dirty="0">
                <a:solidFill>
                  <a:srgbClr val="FFFFFF"/>
                </a:solidFill>
                <a:latin typeface="Trebuchet MS"/>
                <a:cs typeface="Trebuchet MS"/>
              </a:rPr>
              <a:t> </a:t>
            </a:r>
            <a:r>
              <a:rPr sz="1400" spc="-15" dirty="0">
                <a:solidFill>
                  <a:srgbClr val="FFFFFF"/>
                </a:solidFill>
                <a:latin typeface="Trebuchet MS"/>
                <a:cs typeface="Trebuchet MS"/>
              </a:rPr>
              <a:t>enkät,</a:t>
            </a:r>
            <a:r>
              <a:rPr sz="1400" spc="-180" dirty="0">
                <a:solidFill>
                  <a:srgbClr val="FFFFFF"/>
                </a:solidFill>
                <a:latin typeface="Trebuchet MS"/>
                <a:cs typeface="Trebuchet MS"/>
              </a:rPr>
              <a:t> </a:t>
            </a:r>
            <a:r>
              <a:rPr sz="1400" spc="20" dirty="0">
                <a:solidFill>
                  <a:srgbClr val="FFFFFF"/>
                </a:solidFill>
                <a:latin typeface="Trebuchet MS"/>
                <a:cs typeface="Trebuchet MS"/>
              </a:rPr>
              <a:t>brainstorming,</a:t>
            </a:r>
            <a:r>
              <a:rPr sz="1400" spc="-180" dirty="0">
                <a:solidFill>
                  <a:srgbClr val="FFFFFF"/>
                </a:solidFill>
                <a:latin typeface="Trebuchet MS"/>
                <a:cs typeface="Trebuchet MS"/>
              </a:rPr>
              <a:t> </a:t>
            </a:r>
            <a:r>
              <a:rPr sz="1400" spc="45" dirty="0">
                <a:solidFill>
                  <a:srgbClr val="FFFFFF"/>
                </a:solidFill>
                <a:latin typeface="Trebuchet MS"/>
                <a:cs typeface="Trebuchet MS"/>
              </a:rPr>
              <a:t>workshop</a:t>
            </a:r>
            <a:r>
              <a:rPr sz="1400" spc="-70" dirty="0">
                <a:solidFill>
                  <a:srgbClr val="FFFFFF"/>
                </a:solidFill>
                <a:latin typeface="Trebuchet MS"/>
                <a:cs typeface="Trebuchet MS"/>
              </a:rPr>
              <a:t> </a:t>
            </a:r>
            <a:r>
              <a:rPr sz="1400" spc="40" dirty="0">
                <a:solidFill>
                  <a:srgbClr val="FFFFFF"/>
                </a:solidFill>
                <a:latin typeface="Trebuchet MS"/>
                <a:cs typeface="Trebuchet MS"/>
              </a:rPr>
              <a:t>och</a:t>
            </a:r>
            <a:r>
              <a:rPr sz="1400" spc="-65" dirty="0">
                <a:solidFill>
                  <a:srgbClr val="FFFFFF"/>
                </a:solidFill>
                <a:latin typeface="Trebuchet MS"/>
                <a:cs typeface="Trebuchet MS"/>
              </a:rPr>
              <a:t> </a:t>
            </a:r>
            <a:r>
              <a:rPr sz="1400" spc="30" dirty="0">
                <a:solidFill>
                  <a:srgbClr val="FFFFFF"/>
                </a:solidFill>
                <a:latin typeface="Trebuchet MS"/>
                <a:cs typeface="Trebuchet MS"/>
              </a:rPr>
              <a:t>observation</a:t>
            </a:r>
            <a:endParaRPr sz="1400">
              <a:latin typeface="Trebuchet MS"/>
              <a:cs typeface="Trebuchet MS"/>
            </a:endParaRPr>
          </a:p>
          <a:p>
            <a:pPr>
              <a:lnSpc>
                <a:spcPct val="100000"/>
              </a:lnSpc>
              <a:spcBef>
                <a:spcPts val="35"/>
              </a:spcBef>
            </a:pPr>
            <a:endParaRPr sz="2100">
              <a:latin typeface="Trebuchet MS"/>
              <a:cs typeface="Trebuchet MS"/>
            </a:endParaRPr>
          </a:p>
          <a:p>
            <a:pPr marL="12700" marR="372110">
              <a:lnSpc>
                <a:spcPts val="1390"/>
              </a:lnSpc>
            </a:pPr>
            <a:r>
              <a:rPr sz="1400" spc="50" dirty="0">
                <a:solidFill>
                  <a:srgbClr val="FFFFFF"/>
                </a:solidFill>
                <a:latin typeface="Trebuchet MS"/>
                <a:cs typeface="Trebuchet MS"/>
              </a:rPr>
              <a:t>När</a:t>
            </a:r>
            <a:r>
              <a:rPr sz="1400" spc="-75" dirty="0">
                <a:solidFill>
                  <a:srgbClr val="FFFFFF"/>
                </a:solidFill>
                <a:latin typeface="Trebuchet MS"/>
                <a:cs typeface="Trebuchet MS"/>
              </a:rPr>
              <a:t> </a:t>
            </a:r>
            <a:r>
              <a:rPr sz="1400" spc="30" dirty="0">
                <a:solidFill>
                  <a:srgbClr val="FFFFFF"/>
                </a:solidFill>
                <a:latin typeface="Trebuchet MS"/>
                <a:cs typeface="Trebuchet MS"/>
              </a:rPr>
              <a:t>kraven</a:t>
            </a:r>
            <a:r>
              <a:rPr sz="1400" spc="-70" dirty="0">
                <a:solidFill>
                  <a:srgbClr val="FFFFFF"/>
                </a:solidFill>
                <a:latin typeface="Trebuchet MS"/>
                <a:cs typeface="Trebuchet MS"/>
              </a:rPr>
              <a:t> </a:t>
            </a:r>
            <a:r>
              <a:rPr sz="1400" spc="20" dirty="0">
                <a:solidFill>
                  <a:srgbClr val="FFFFFF"/>
                </a:solidFill>
                <a:latin typeface="Trebuchet MS"/>
                <a:cs typeface="Trebuchet MS"/>
              </a:rPr>
              <a:t>är</a:t>
            </a:r>
            <a:r>
              <a:rPr sz="1400" spc="-70" dirty="0">
                <a:solidFill>
                  <a:srgbClr val="FFFFFF"/>
                </a:solidFill>
                <a:latin typeface="Trebuchet MS"/>
                <a:cs typeface="Trebuchet MS"/>
              </a:rPr>
              <a:t> </a:t>
            </a:r>
            <a:r>
              <a:rPr sz="1400" spc="5" dirty="0">
                <a:solidFill>
                  <a:srgbClr val="FFFFFF"/>
                </a:solidFill>
                <a:latin typeface="Trebuchet MS"/>
                <a:cs typeface="Trebuchet MS"/>
              </a:rPr>
              <a:t>identifierad</a:t>
            </a:r>
            <a:r>
              <a:rPr sz="1400" spc="-70" dirty="0">
                <a:solidFill>
                  <a:srgbClr val="FFFFFF"/>
                </a:solidFill>
                <a:latin typeface="Trebuchet MS"/>
                <a:cs typeface="Trebuchet MS"/>
              </a:rPr>
              <a:t> </a:t>
            </a:r>
            <a:r>
              <a:rPr sz="1400" spc="5" dirty="0">
                <a:solidFill>
                  <a:srgbClr val="FFFFFF"/>
                </a:solidFill>
                <a:latin typeface="Trebuchet MS"/>
                <a:cs typeface="Trebuchet MS"/>
              </a:rPr>
              <a:t>måste</a:t>
            </a:r>
            <a:r>
              <a:rPr sz="1400" spc="-70" dirty="0">
                <a:solidFill>
                  <a:srgbClr val="FFFFFF"/>
                </a:solidFill>
                <a:latin typeface="Trebuchet MS"/>
                <a:cs typeface="Trebuchet MS"/>
              </a:rPr>
              <a:t> </a:t>
            </a:r>
            <a:r>
              <a:rPr sz="1400" spc="65" dirty="0">
                <a:solidFill>
                  <a:srgbClr val="FFFFFF"/>
                </a:solidFill>
                <a:latin typeface="Trebuchet MS"/>
                <a:cs typeface="Trebuchet MS"/>
              </a:rPr>
              <a:t>de</a:t>
            </a:r>
            <a:r>
              <a:rPr sz="1400" spc="-75" dirty="0">
                <a:solidFill>
                  <a:srgbClr val="FFFFFF"/>
                </a:solidFill>
                <a:latin typeface="Trebuchet MS"/>
                <a:cs typeface="Trebuchet MS"/>
              </a:rPr>
              <a:t> </a:t>
            </a:r>
            <a:r>
              <a:rPr sz="1400" b="1" spc="60" dirty="0">
                <a:solidFill>
                  <a:srgbClr val="FFFFFF"/>
                </a:solidFill>
                <a:latin typeface="Trebuchet MS"/>
                <a:cs typeface="Trebuchet MS"/>
              </a:rPr>
              <a:t>analyseras</a:t>
            </a:r>
            <a:r>
              <a:rPr sz="1400" b="1" spc="-70" dirty="0">
                <a:solidFill>
                  <a:srgbClr val="FFFFFF"/>
                </a:solidFill>
                <a:latin typeface="Trebuchet MS"/>
                <a:cs typeface="Trebuchet MS"/>
              </a:rPr>
              <a:t> </a:t>
            </a:r>
            <a:r>
              <a:rPr sz="1400" spc="-10" dirty="0">
                <a:solidFill>
                  <a:srgbClr val="FFFFFF"/>
                </a:solidFill>
                <a:latin typeface="Trebuchet MS"/>
                <a:cs typeface="Trebuchet MS"/>
              </a:rPr>
              <a:t>för</a:t>
            </a:r>
            <a:r>
              <a:rPr sz="1400" spc="-70" dirty="0">
                <a:solidFill>
                  <a:srgbClr val="FFFFFF"/>
                </a:solidFill>
                <a:latin typeface="Trebuchet MS"/>
                <a:cs typeface="Trebuchet MS"/>
              </a:rPr>
              <a:t> </a:t>
            </a:r>
            <a:r>
              <a:rPr sz="1400" spc="-90" dirty="0">
                <a:solidFill>
                  <a:srgbClr val="FFFFFF"/>
                </a:solidFill>
                <a:latin typeface="Trebuchet MS"/>
                <a:cs typeface="Trebuchet MS"/>
              </a:rPr>
              <a:t>att</a:t>
            </a:r>
            <a:r>
              <a:rPr sz="1400" spc="-70" dirty="0">
                <a:solidFill>
                  <a:srgbClr val="FFFFFF"/>
                </a:solidFill>
                <a:latin typeface="Trebuchet MS"/>
                <a:cs typeface="Trebuchet MS"/>
              </a:rPr>
              <a:t> </a:t>
            </a:r>
            <a:r>
              <a:rPr sz="1400" spc="10" dirty="0">
                <a:solidFill>
                  <a:srgbClr val="FFFFFF"/>
                </a:solidFill>
                <a:latin typeface="Trebuchet MS"/>
                <a:cs typeface="Trebuchet MS"/>
              </a:rPr>
              <a:t>säkerställa</a:t>
            </a:r>
            <a:r>
              <a:rPr sz="1400" spc="-70" dirty="0">
                <a:solidFill>
                  <a:srgbClr val="FFFFFF"/>
                </a:solidFill>
                <a:latin typeface="Trebuchet MS"/>
                <a:cs typeface="Trebuchet MS"/>
              </a:rPr>
              <a:t> </a:t>
            </a:r>
            <a:r>
              <a:rPr sz="1400" spc="-90" dirty="0">
                <a:solidFill>
                  <a:srgbClr val="FFFFFF"/>
                </a:solidFill>
                <a:latin typeface="Trebuchet MS"/>
                <a:cs typeface="Trebuchet MS"/>
              </a:rPr>
              <a:t>att</a:t>
            </a:r>
            <a:r>
              <a:rPr sz="1400" spc="-70" dirty="0">
                <a:solidFill>
                  <a:srgbClr val="FFFFFF"/>
                </a:solidFill>
                <a:latin typeface="Trebuchet MS"/>
                <a:cs typeface="Trebuchet MS"/>
              </a:rPr>
              <a:t> </a:t>
            </a:r>
            <a:r>
              <a:rPr sz="1400" spc="65" dirty="0">
                <a:solidFill>
                  <a:srgbClr val="FFFFFF"/>
                </a:solidFill>
                <a:latin typeface="Trebuchet MS"/>
                <a:cs typeface="Trebuchet MS"/>
              </a:rPr>
              <a:t>de</a:t>
            </a:r>
            <a:r>
              <a:rPr sz="1400" spc="-75" dirty="0">
                <a:solidFill>
                  <a:srgbClr val="FFFFFF"/>
                </a:solidFill>
                <a:latin typeface="Trebuchet MS"/>
                <a:cs typeface="Trebuchet MS"/>
              </a:rPr>
              <a:t> </a:t>
            </a:r>
            <a:r>
              <a:rPr sz="1400" spc="20" dirty="0">
                <a:solidFill>
                  <a:srgbClr val="FFFFFF"/>
                </a:solidFill>
                <a:latin typeface="Trebuchet MS"/>
                <a:cs typeface="Trebuchet MS"/>
              </a:rPr>
              <a:t>är</a:t>
            </a:r>
            <a:r>
              <a:rPr sz="1400" spc="-70" dirty="0">
                <a:solidFill>
                  <a:srgbClr val="FFFFFF"/>
                </a:solidFill>
                <a:latin typeface="Trebuchet MS"/>
                <a:cs typeface="Trebuchet MS"/>
              </a:rPr>
              <a:t> </a:t>
            </a:r>
            <a:r>
              <a:rPr sz="1400" dirty="0">
                <a:solidFill>
                  <a:srgbClr val="FFFFFF"/>
                </a:solidFill>
                <a:latin typeface="Trebuchet MS"/>
                <a:cs typeface="Trebuchet MS"/>
              </a:rPr>
              <a:t>korrekta,</a:t>
            </a:r>
            <a:r>
              <a:rPr sz="1400" spc="-180" dirty="0">
                <a:solidFill>
                  <a:srgbClr val="FFFFFF"/>
                </a:solidFill>
                <a:latin typeface="Trebuchet MS"/>
                <a:cs typeface="Trebuchet MS"/>
              </a:rPr>
              <a:t> </a:t>
            </a:r>
            <a:r>
              <a:rPr sz="1400" spc="35" dirty="0">
                <a:solidFill>
                  <a:srgbClr val="FFFFFF"/>
                </a:solidFill>
                <a:latin typeface="Trebuchet MS"/>
                <a:cs typeface="Trebuchet MS"/>
              </a:rPr>
              <a:t>genomförbara</a:t>
            </a:r>
            <a:r>
              <a:rPr sz="1400" spc="-70" dirty="0">
                <a:solidFill>
                  <a:srgbClr val="FFFFFF"/>
                </a:solidFill>
                <a:latin typeface="Trebuchet MS"/>
                <a:cs typeface="Trebuchet MS"/>
              </a:rPr>
              <a:t> </a:t>
            </a:r>
            <a:r>
              <a:rPr sz="1400" spc="40" dirty="0">
                <a:solidFill>
                  <a:srgbClr val="FFFFFF"/>
                </a:solidFill>
                <a:latin typeface="Trebuchet MS"/>
                <a:cs typeface="Trebuchet MS"/>
              </a:rPr>
              <a:t>och</a:t>
            </a:r>
            <a:r>
              <a:rPr sz="1400" spc="-70" dirty="0">
                <a:solidFill>
                  <a:srgbClr val="FFFFFF"/>
                </a:solidFill>
                <a:latin typeface="Trebuchet MS"/>
                <a:cs typeface="Trebuchet MS"/>
              </a:rPr>
              <a:t> </a:t>
            </a:r>
            <a:r>
              <a:rPr sz="1400" spc="10" dirty="0">
                <a:solidFill>
                  <a:srgbClr val="FFFFFF"/>
                </a:solidFill>
                <a:latin typeface="Trebuchet MS"/>
                <a:cs typeface="Trebuchet MS"/>
              </a:rPr>
              <a:t>förstådda</a:t>
            </a:r>
            <a:r>
              <a:rPr sz="1400" spc="-75" dirty="0">
                <a:solidFill>
                  <a:srgbClr val="FFFFFF"/>
                </a:solidFill>
                <a:latin typeface="Trebuchet MS"/>
                <a:cs typeface="Trebuchet MS"/>
              </a:rPr>
              <a:t> </a:t>
            </a:r>
            <a:r>
              <a:rPr sz="1400" spc="25" dirty="0">
                <a:solidFill>
                  <a:srgbClr val="FFFFFF"/>
                </a:solidFill>
                <a:latin typeface="Trebuchet MS"/>
                <a:cs typeface="Trebuchet MS"/>
              </a:rPr>
              <a:t>av</a:t>
            </a:r>
            <a:r>
              <a:rPr sz="1400" spc="-70" dirty="0">
                <a:solidFill>
                  <a:srgbClr val="FFFFFF"/>
                </a:solidFill>
                <a:latin typeface="Trebuchet MS"/>
                <a:cs typeface="Trebuchet MS"/>
              </a:rPr>
              <a:t> </a:t>
            </a:r>
            <a:r>
              <a:rPr sz="1400" dirty="0">
                <a:solidFill>
                  <a:srgbClr val="FFFFFF"/>
                </a:solidFill>
                <a:latin typeface="Trebuchet MS"/>
                <a:cs typeface="Trebuchet MS"/>
              </a:rPr>
              <a:t>alla  intressenter</a:t>
            </a:r>
            <a:endParaRPr sz="1400">
              <a:latin typeface="Trebuchet MS"/>
              <a:cs typeface="Trebuchet MS"/>
            </a:endParaRPr>
          </a:p>
          <a:p>
            <a:pPr>
              <a:lnSpc>
                <a:spcPct val="100000"/>
              </a:lnSpc>
              <a:spcBef>
                <a:spcPts val="55"/>
              </a:spcBef>
            </a:pPr>
            <a:endParaRPr sz="1900">
              <a:latin typeface="Trebuchet MS"/>
              <a:cs typeface="Trebuchet MS"/>
            </a:endParaRPr>
          </a:p>
          <a:p>
            <a:pPr marL="12700">
              <a:lnSpc>
                <a:spcPct val="100000"/>
              </a:lnSpc>
            </a:pPr>
            <a:r>
              <a:rPr sz="1400" spc="15" dirty="0">
                <a:solidFill>
                  <a:srgbClr val="FFFFFF"/>
                </a:solidFill>
                <a:latin typeface="Trebuchet MS"/>
                <a:cs typeface="Trebuchet MS"/>
              </a:rPr>
              <a:t>Kolla</a:t>
            </a:r>
            <a:r>
              <a:rPr sz="1400" spc="-75" dirty="0">
                <a:solidFill>
                  <a:srgbClr val="FFFFFF"/>
                </a:solidFill>
                <a:latin typeface="Trebuchet MS"/>
                <a:cs typeface="Trebuchet MS"/>
              </a:rPr>
              <a:t> </a:t>
            </a:r>
            <a:r>
              <a:rPr sz="1400" spc="-90" dirty="0">
                <a:solidFill>
                  <a:srgbClr val="FFFFFF"/>
                </a:solidFill>
                <a:latin typeface="Trebuchet MS"/>
                <a:cs typeface="Trebuchet MS"/>
              </a:rPr>
              <a:t>att</a:t>
            </a:r>
            <a:r>
              <a:rPr sz="1400" spc="-75" dirty="0">
                <a:solidFill>
                  <a:srgbClr val="FFFFFF"/>
                </a:solidFill>
                <a:latin typeface="Trebuchet MS"/>
                <a:cs typeface="Trebuchet MS"/>
              </a:rPr>
              <a:t> </a:t>
            </a:r>
            <a:r>
              <a:rPr sz="1400" spc="30" dirty="0">
                <a:solidFill>
                  <a:srgbClr val="FFFFFF"/>
                </a:solidFill>
                <a:latin typeface="Trebuchet MS"/>
                <a:cs typeface="Trebuchet MS"/>
              </a:rPr>
              <a:t>kraven</a:t>
            </a:r>
            <a:r>
              <a:rPr sz="1400" spc="-70" dirty="0">
                <a:solidFill>
                  <a:srgbClr val="FFFFFF"/>
                </a:solidFill>
                <a:latin typeface="Trebuchet MS"/>
                <a:cs typeface="Trebuchet MS"/>
              </a:rPr>
              <a:t> </a:t>
            </a:r>
            <a:r>
              <a:rPr sz="1400" spc="25" dirty="0">
                <a:solidFill>
                  <a:srgbClr val="FFFFFF"/>
                </a:solidFill>
                <a:latin typeface="Trebuchet MS"/>
                <a:cs typeface="Trebuchet MS"/>
              </a:rPr>
              <a:t>uppfyller</a:t>
            </a:r>
            <a:r>
              <a:rPr sz="1400" spc="-75" dirty="0">
                <a:solidFill>
                  <a:srgbClr val="FFFFFF"/>
                </a:solidFill>
                <a:latin typeface="Trebuchet MS"/>
                <a:cs typeface="Trebuchet MS"/>
              </a:rPr>
              <a:t> </a:t>
            </a:r>
            <a:r>
              <a:rPr sz="1400" b="1" spc="105" dirty="0">
                <a:solidFill>
                  <a:srgbClr val="FFFFFF"/>
                </a:solidFill>
                <a:latin typeface="Trebuchet MS"/>
                <a:cs typeface="Trebuchet MS"/>
              </a:rPr>
              <a:t>SMART</a:t>
            </a:r>
            <a:r>
              <a:rPr sz="1400" spc="105" dirty="0">
                <a:solidFill>
                  <a:srgbClr val="FFFFFF"/>
                </a:solidFill>
                <a:latin typeface="Trebuchet MS"/>
                <a:cs typeface="Trebuchet MS"/>
              </a:rPr>
              <a:t>:</a:t>
            </a:r>
            <a:r>
              <a:rPr sz="1400" spc="-185" dirty="0">
                <a:solidFill>
                  <a:srgbClr val="FFFFFF"/>
                </a:solidFill>
                <a:latin typeface="Trebuchet MS"/>
                <a:cs typeface="Trebuchet MS"/>
              </a:rPr>
              <a:t> </a:t>
            </a:r>
            <a:r>
              <a:rPr sz="1400" spc="10" dirty="0">
                <a:solidFill>
                  <a:srgbClr val="FFFFFF"/>
                </a:solidFill>
                <a:latin typeface="Trebuchet MS"/>
                <a:cs typeface="Trebuchet MS"/>
              </a:rPr>
              <a:t>specifika,</a:t>
            </a:r>
            <a:r>
              <a:rPr sz="1400" spc="-180" dirty="0">
                <a:solidFill>
                  <a:srgbClr val="FFFFFF"/>
                </a:solidFill>
                <a:latin typeface="Trebuchet MS"/>
                <a:cs typeface="Trebuchet MS"/>
              </a:rPr>
              <a:t> </a:t>
            </a:r>
            <a:r>
              <a:rPr sz="1400" spc="-10" dirty="0">
                <a:solidFill>
                  <a:srgbClr val="FFFFFF"/>
                </a:solidFill>
                <a:latin typeface="Trebuchet MS"/>
                <a:cs typeface="Trebuchet MS"/>
              </a:rPr>
              <a:t>mätbara,</a:t>
            </a:r>
            <a:r>
              <a:rPr sz="1400" spc="-185" dirty="0">
                <a:solidFill>
                  <a:srgbClr val="FFFFFF"/>
                </a:solidFill>
                <a:latin typeface="Trebuchet MS"/>
                <a:cs typeface="Trebuchet MS"/>
              </a:rPr>
              <a:t> </a:t>
            </a:r>
            <a:r>
              <a:rPr sz="1400" spc="5" dirty="0">
                <a:solidFill>
                  <a:srgbClr val="FFFFFF"/>
                </a:solidFill>
                <a:latin typeface="Trebuchet MS"/>
                <a:cs typeface="Trebuchet MS"/>
              </a:rPr>
              <a:t>accepterade,</a:t>
            </a:r>
            <a:r>
              <a:rPr sz="1400" spc="-185" dirty="0">
                <a:solidFill>
                  <a:srgbClr val="FFFFFF"/>
                </a:solidFill>
                <a:latin typeface="Trebuchet MS"/>
                <a:cs typeface="Trebuchet MS"/>
              </a:rPr>
              <a:t> </a:t>
            </a:r>
            <a:r>
              <a:rPr sz="1400" spc="10" dirty="0">
                <a:solidFill>
                  <a:srgbClr val="FFFFFF"/>
                </a:solidFill>
                <a:latin typeface="Trebuchet MS"/>
                <a:cs typeface="Trebuchet MS"/>
              </a:rPr>
              <a:t>realiserbara,</a:t>
            </a:r>
            <a:r>
              <a:rPr sz="1400" spc="-180" dirty="0">
                <a:solidFill>
                  <a:srgbClr val="FFFFFF"/>
                </a:solidFill>
                <a:latin typeface="Trebuchet MS"/>
                <a:cs typeface="Trebuchet MS"/>
              </a:rPr>
              <a:t> </a:t>
            </a:r>
            <a:r>
              <a:rPr sz="1400" spc="-30" dirty="0">
                <a:solidFill>
                  <a:srgbClr val="FFFFFF"/>
                </a:solidFill>
                <a:latin typeface="Trebuchet MS"/>
                <a:cs typeface="Trebuchet MS"/>
              </a:rPr>
              <a:t>tidsatta</a:t>
            </a:r>
            <a:endParaRPr sz="1400">
              <a:latin typeface="Trebuchet MS"/>
              <a:cs typeface="Trebuchet MS"/>
            </a:endParaRPr>
          </a:p>
          <a:p>
            <a:pPr>
              <a:lnSpc>
                <a:spcPct val="100000"/>
              </a:lnSpc>
              <a:spcBef>
                <a:spcPts val="40"/>
              </a:spcBef>
            </a:pPr>
            <a:endParaRPr sz="2050">
              <a:latin typeface="Trebuchet MS"/>
              <a:cs typeface="Trebuchet MS"/>
            </a:endParaRPr>
          </a:p>
          <a:p>
            <a:pPr marL="12700" marR="5080">
              <a:lnSpc>
                <a:spcPts val="1420"/>
              </a:lnSpc>
              <a:spcBef>
                <a:spcPts val="5"/>
              </a:spcBef>
            </a:pPr>
            <a:r>
              <a:rPr sz="1400" b="1" spc="60" dirty="0">
                <a:solidFill>
                  <a:srgbClr val="FFFFFF"/>
                </a:solidFill>
                <a:latin typeface="Trebuchet MS"/>
                <a:cs typeface="Trebuchet MS"/>
              </a:rPr>
              <a:t>Kravdokument</a:t>
            </a:r>
            <a:r>
              <a:rPr sz="1400" b="1" spc="-70" dirty="0">
                <a:solidFill>
                  <a:srgbClr val="FFFFFF"/>
                </a:solidFill>
                <a:latin typeface="Trebuchet MS"/>
                <a:cs typeface="Trebuchet MS"/>
              </a:rPr>
              <a:t> </a:t>
            </a:r>
            <a:r>
              <a:rPr sz="1400" spc="20" dirty="0">
                <a:solidFill>
                  <a:srgbClr val="FFFFFF"/>
                </a:solidFill>
                <a:latin typeface="Trebuchet MS"/>
                <a:cs typeface="Trebuchet MS"/>
              </a:rPr>
              <a:t>har</a:t>
            </a:r>
            <a:r>
              <a:rPr sz="1400" spc="-70" dirty="0">
                <a:solidFill>
                  <a:srgbClr val="FFFFFF"/>
                </a:solidFill>
                <a:latin typeface="Trebuchet MS"/>
                <a:cs typeface="Trebuchet MS"/>
              </a:rPr>
              <a:t> </a:t>
            </a:r>
            <a:r>
              <a:rPr sz="1400" spc="15" dirty="0">
                <a:solidFill>
                  <a:srgbClr val="FFFFFF"/>
                </a:solidFill>
                <a:latin typeface="Trebuchet MS"/>
                <a:cs typeface="Trebuchet MS"/>
              </a:rPr>
              <a:t>inget</a:t>
            </a:r>
            <a:r>
              <a:rPr sz="1400" spc="-65" dirty="0">
                <a:solidFill>
                  <a:srgbClr val="FFFFFF"/>
                </a:solidFill>
                <a:latin typeface="Trebuchet MS"/>
                <a:cs typeface="Trebuchet MS"/>
              </a:rPr>
              <a:t> </a:t>
            </a:r>
            <a:r>
              <a:rPr sz="1400" spc="-35" dirty="0">
                <a:solidFill>
                  <a:srgbClr val="FFFFFF"/>
                </a:solidFill>
                <a:latin typeface="Trebuchet MS"/>
                <a:cs typeface="Trebuchet MS"/>
              </a:rPr>
              <a:t>fast</a:t>
            </a:r>
            <a:r>
              <a:rPr sz="1400" spc="-70" dirty="0">
                <a:solidFill>
                  <a:srgbClr val="FFFFFF"/>
                </a:solidFill>
                <a:latin typeface="Trebuchet MS"/>
                <a:cs typeface="Trebuchet MS"/>
              </a:rPr>
              <a:t> </a:t>
            </a:r>
            <a:r>
              <a:rPr sz="1400" spc="-15" dirty="0">
                <a:solidFill>
                  <a:srgbClr val="FFFFFF"/>
                </a:solidFill>
                <a:latin typeface="Trebuchet MS"/>
                <a:cs typeface="Trebuchet MS"/>
              </a:rPr>
              <a:t>format</a:t>
            </a:r>
            <a:r>
              <a:rPr sz="1400" spc="-65" dirty="0">
                <a:solidFill>
                  <a:srgbClr val="FFFFFF"/>
                </a:solidFill>
                <a:latin typeface="Trebuchet MS"/>
                <a:cs typeface="Trebuchet MS"/>
              </a:rPr>
              <a:t> </a:t>
            </a:r>
            <a:r>
              <a:rPr sz="1400" spc="40" dirty="0">
                <a:solidFill>
                  <a:srgbClr val="FFFFFF"/>
                </a:solidFill>
                <a:latin typeface="Trebuchet MS"/>
                <a:cs typeface="Trebuchet MS"/>
              </a:rPr>
              <a:t>men</a:t>
            </a:r>
            <a:r>
              <a:rPr sz="1400" spc="-70" dirty="0">
                <a:solidFill>
                  <a:srgbClr val="FFFFFF"/>
                </a:solidFill>
                <a:latin typeface="Trebuchet MS"/>
                <a:cs typeface="Trebuchet MS"/>
              </a:rPr>
              <a:t> </a:t>
            </a:r>
            <a:r>
              <a:rPr sz="1400" spc="55" dirty="0">
                <a:solidFill>
                  <a:srgbClr val="FFFFFF"/>
                </a:solidFill>
                <a:latin typeface="Trebuchet MS"/>
                <a:cs typeface="Trebuchet MS"/>
              </a:rPr>
              <a:t>skrivs</a:t>
            </a:r>
            <a:r>
              <a:rPr sz="1400" spc="-65" dirty="0">
                <a:solidFill>
                  <a:srgbClr val="FFFFFF"/>
                </a:solidFill>
                <a:latin typeface="Trebuchet MS"/>
                <a:cs typeface="Trebuchet MS"/>
              </a:rPr>
              <a:t> </a:t>
            </a:r>
            <a:r>
              <a:rPr sz="1400" spc="-50" dirty="0">
                <a:solidFill>
                  <a:srgbClr val="FFFFFF"/>
                </a:solidFill>
                <a:latin typeface="Trebuchet MS"/>
                <a:cs typeface="Trebuchet MS"/>
              </a:rPr>
              <a:t>ofta</a:t>
            </a:r>
            <a:r>
              <a:rPr sz="1400" spc="-70" dirty="0">
                <a:solidFill>
                  <a:srgbClr val="FFFFFF"/>
                </a:solidFill>
                <a:latin typeface="Trebuchet MS"/>
                <a:cs typeface="Trebuchet MS"/>
              </a:rPr>
              <a:t> </a:t>
            </a:r>
            <a:r>
              <a:rPr sz="1400" spc="55" dirty="0">
                <a:solidFill>
                  <a:srgbClr val="FFFFFF"/>
                </a:solidFill>
                <a:latin typeface="Trebuchet MS"/>
                <a:cs typeface="Trebuchet MS"/>
              </a:rPr>
              <a:t>som</a:t>
            </a:r>
            <a:r>
              <a:rPr sz="1400" spc="-65" dirty="0">
                <a:solidFill>
                  <a:srgbClr val="FFFFFF"/>
                </a:solidFill>
                <a:latin typeface="Trebuchet MS"/>
                <a:cs typeface="Trebuchet MS"/>
              </a:rPr>
              <a:t> </a:t>
            </a:r>
            <a:r>
              <a:rPr sz="1400" spc="30" dirty="0">
                <a:solidFill>
                  <a:srgbClr val="FFFFFF"/>
                </a:solidFill>
                <a:latin typeface="Trebuchet MS"/>
                <a:cs typeface="Trebuchet MS"/>
              </a:rPr>
              <a:t>enkla</a:t>
            </a:r>
            <a:r>
              <a:rPr sz="1400" spc="-70" dirty="0">
                <a:solidFill>
                  <a:srgbClr val="FFFFFF"/>
                </a:solidFill>
                <a:latin typeface="Trebuchet MS"/>
                <a:cs typeface="Trebuchet MS"/>
              </a:rPr>
              <a:t> </a:t>
            </a:r>
            <a:r>
              <a:rPr sz="1400" spc="-10" dirty="0">
                <a:solidFill>
                  <a:srgbClr val="FFFFFF"/>
                </a:solidFill>
                <a:latin typeface="Trebuchet MS"/>
                <a:cs typeface="Trebuchet MS"/>
              </a:rPr>
              <a:t>berättelser.</a:t>
            </a:r>
            <a:r>
              <a:rPr sz="1400" spc="-180" dirty="0">
                <a:solidFill>
                  <a:srgbClr val="FFFFFF"/>
                </a:solidFill>
                <a:latin typeface="Trebuchet MS"/>
                <a:cs typeface="Trebuchet MS"/>
              </a:rPr>
              <a:t> </a:t>
            </a:r>
            <a:r>
              <a:rPr sz="1400" spc="90" dirty="0">
                <a:solidFill>
                  <a:srgbClr val="FFFFFF"/>
                </a:solidFill>
                <a:latin typeface="Trebuchet MS"/>
                <a:cs typeface="Trebuchet MS"/>
              </a:rPr>
              <a:t>Man</a:t>
            </a:r>
            <a:r>
              <a:rPr sz="1400" spc="-70" dirty="0">
                <a:solidFill>
                  <a:srgbClr val="FFFFFF"/>
                </a:solidFill>
                <a:latin typeface="Trebuchet MS"/>
                <a:cs typeface="Trebuchet MS"/>
              </a:rPr>
              <a:t> </a:t>
            </a:r>
            <a:r>
              <a:rPr sz="1400" spc="40" dirty="0">
                <a:solidFill>
                  <a:srgbClr val="FFFFFF"/>
                </a:solidFill>
                <a:latin typeface="Trebuchet MS"/>
                <a:cs typeface="Trebuchet MS"/>
              </a:rPr>
              <a:t>kan</a:t>
            </a:r>
            <a:r>
              <a:rPr sz="1400" spc="-65" dirty="0">
                <a:solidFill>
                  <a:srgbClr val="FFFFFF"/>
                </a:solidFill>
                <a:latin typeface="Trebuchet MS"/>
                <a:cs typeface="Trebuchet MS"/>
              </a:rPr>
              <a:t> </a:t>
            </a:r>
            <a:r>
              <a:rPr sz="1400" spc="20" dirty="0">
                <a:solidFill>
                  <a:srgbClr val="FFFFFF"/>
                </a:solidFill>
                <a:latin typeface="Trebuchet MS"/>
                <a:cs typeface="Trebuchet MS"/>
              </a:rPr>
              <a:t>ha</a:t>
            </a:r>
            <a:r>
              <a:rPr sz="1400" spc="-70" dirty="0">
                <a:solidFill>
                  <a:srgbClr val="FFFFFF"/>
                </a:solidFill>
                <a:latin typeface="Trebuchet MS"/>
                <a:cs typeface="Trebuchet MS"/>
              </a:rPr>
              <a:t> </a:t>
            </a:r>
            <a:r>
              <a:rPr sz="1400" spc="55" dirty="0">
                <a:solidFill>
                  <a:srgbClr val="FFFFFF"/>
                </a:solidFill>
                <a:latin typeface="Trebuchet MS"/>
                <a:cs typeface="Trebuchet MS"/>
              </a:rPr>
              <a:t>med</a:t>
            </a:r>
            <a:r>
              <a:rPr sz="1400" spc="-65" dirty="0">
                <a:solidFill>
                  <a:srgbClr val="FFFFFF"/>
                </a:solidFill>
                <a:latin typeface="Trebuchet MS"/>
                <a:cs typeface="Trebuchet MS"/>
              </a:rPr>
              <a:t> </a:t>
            </a:r>
            <a:r>
              <a:rPr sz="1400" spc="15" dirty="0">
                <a:solidFill>
                  <a:srgbClr val="FFFFFF"/>
                </a:solidFill>
                <a:latin typeface="Trebuchet MS"/>
                <a:cs typeface="Trebuchet MS"/>
              </a:rPr>
              <a:t>använderfall</a:t>
            </a:r>
            <a:r>
              <a:rPr sz="1400" spc="-70" dirty="0">
                <a:solidFill>
                  <a:srgbClr val="FFFFFF"/>
                </a:solidFill>
                <a:latin typeface="Trebuchet MS"/>
                <a:cs typeface="Trebuchet MS"/>
              </a:rPr>
              <a:t> </a:t>
            </a:r>
            <a:r>
              <a:rPr sz="1400" spc="40" dirty="0">
                <a:solidFill>
                  <a:srgbClr val="FFFFFF"/>
                </a:solidFill>
                <a:latin typeface="Trebuchet MS"/>
                <a:cs typeface="Trebuchet MS"/>
              </a:rPr>
              <a:t>och</a:t>
            </a:r>
            <a:r>
              <a:rPr sz="1400" spc="-65" dirty="0">
                <a:solidFill>
                  <a:srgbClr val="FFFFFF"/>
                </a:solidFill>
                <a:latin typeface="Trebuchet MS"/>
                <a:cs typeface="Trebuchet MS"/>
              </a:rPr>
              <a:t> </a:t>
            </a:r>
            <a:r>
              <a:rPr sz="1400" spc="50" dirty="0">
                <a:solidFill>
                  <a:srgbClr val="FFFFFF"/>
                </a:solidFill>
                <a:latin typeface="Trebuchet MS"/>
                <a:cs typeface="Trebuchet MS"/>
              </a:rPr>
              <a:t>skapa</a:t>
            </a:r>
            <a:r>
              <a:rPr sz="1400" spc="-70" dirty="0">
                <a:solidFill>
                  <a:srgbClr val="FFFFFF"/>
                </a:solidFill>
                <a:latin typeface="Trebuchet MS"/>
                <a:cs typeface="Trebuchet MS"/>
              </a:rPr>
              <a:t> </a:t>
            </a:r>
            <a:r>
              <a:rPr sz="1400" spc="25" dirty="0">
                <a:solidFill>
                  <a:srgbClr val="FFFFFF"/>
                </a:solidFill>
                <a:latin typeface="Trebuchet MS"/>
                <a:cs typeface="Trebuchet MS"/>
              </a:rPr>
              <a:t>visuella  </a:t>
            </a:r>
            <a:r>
              <a:rPr sz="1400" spc="35" dirty="0">
                <a:solidFill>
                  <a:srgbClr val="FFFFFF"/>
                </a:solidFill>
                <a:latin typeface="Trebuchet MS"/>
                <a:cs typeface="Trebuchet MS"/>
              </a:rPr>
              <a:t>modeller </a:t>
            </a:r>
            <a:r>
              <a:rPr sz="1400" spc="-15" dirty="0">
                <a:solidFill>
                  <a:srgbClr val="FFFFFF"/>
                </a:solidFill>
                <a:latin typeface="Trebuchet MS"/>
                <a:cs typeface="Trebuchet MS"/>
              </a:rPr>
              <a:t>tex</a:t>
            </a:r>
            <a:r>
              <a:rPr sz="1400" spc="-190" dirty="0">
                <a:solidFill>
                  <a:srgbClr val="FFFFFF"/>
                </a:solidFill>
                <a:latin typeface="Trebuchet MS"/>
                <a:cs typeface="Trebuchet MS"/>
              </a:rPr>
              <a:t> </a:t>
            </a:r>
            <a:r>
              <a:rPr sz="1400" spc="50" dirty="0">
                <a:solidFill>
                  <a:srgbClr val="FFFFFF"/>
                </a:solidFill>
                <a:latin typeface="Trebuchet MS"/>
                <a:cs typeface="Trebuchet MS"/>
              </a:rPr>
              <a:t>UML-diagram</a:t>
            </a:r>
            <a:endParaRPr sz="1400">
              <a:latin typeface="Trebuchet MS"/>
              <a:cs typeface="Trebuchet MS"/>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7999"/>
                </a:lnTo>
                <a:lnTo>
                  <a:pt x="12192000" y="6857999"/>
                </a:lnTo>
                <a:lnTo>
                  <a:pt x="12192000" y="0"/>
                </a:lnTo>
                <a:close/>
              </a:path>
            </a:pathLst>
          </a:custGeom>
          <a:solidFill>
            <a:srgbClr val="454545"/>
          </a:solidFill>
        </p:spPr>
        <p:txBody>
          <a:bodyPr wrap="square" lIns="0" tIns="0" rIns="0" bIns="0" rtlCol="0"/>
          <a:lstStyle/>
          <a:p>
            <a:endParaRPr/>
          </a:p>
        </p:txBody>
      </p:sp>
      <p:sp>
        <p:nvSpPr>
          <p:cNvPr id="3" name="object 3"/>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4" name="object 4"/>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5" name="object 5"/>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6" name="object 6"/>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7" name="object 7"/>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8" name="object 8"/>
          <p:cNvGrpSpPr/>
          <p:nvPr/>
        </p:nvGrpSpPr>
        <p:grpSpPr>
          <a:xfrm>
            <a:off x="10636250" y="5403850"/>
            <a:ext cx="1535430" cy="1444625"/>
            <a:chOff x="10636250" y="5403850"/>
            <a:chExt cx="1535430" cy="1444625"/>
          </a:xfrm>
        </p:grpSpPr>
        <p:sp>
          <p:nvSpPr>
            <p:cNvPr id="9" name="object 9"/>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0" name="object 10"/>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11" name="object 11"/>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12" name="object 12"/>
          <p:cNvGrpSpPr/>
          <p:nvPr/>
        </p:nvGrpSpPr>
        <p:grpSpPr>
          <a:xfrm>
            <a:off x="10974387" y="5689600"/>
            <a:ext cx="1196975" cy="1158875"/>
            <a:chOff x="10974387" y="5689600"/>
            <a:chExt cx="1196975" cy="1158875"/>
          </a:xfrm>
        </p:grpSpPr>
        <p:sp>
          <p:nvSpPr>
            <p:cNvPr id="13" name="object 13"/>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4" name="object 14"/>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grpSp>
      <p:sp>
        <p:nvSpPr>
          <p:cNvPr id="15" name="object 15"/>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grpSp>
        <p:nvGrpSpPr>
          <p:cNvPr id="16" name="object 16"/>
          <p:cNvGrpSpPr/>
          <p:nvPr/>
        </p:nvGrpSpPr>
        <p:grpSpPr>
          <a:xfrm>
            <a:off x="273412" y="0"/>
            <a:ext cx="11918950" cy="6858000"/>
            <a:chOff x="273412" y="0"/>
            <a:chExt cx="11918950" cy="6858000"/>
          </a:xfrm>
        </p:grpSpPr>
        <p:sp>
          <p:nvSpPr>
            <p:cNvPr id="17" name="object 17"/>
            <p:cNvSpPr/>
            <p:nvPr/>
          </p:nvSpPr>
          <p:spPr>
            <a:xfrm>
              <a:off x="273405" y="1085443"/>
              <a:ext cx="7358380" cy="5013960"/>
            </a:xfrm>
            <a:custGeom>
              <a:avLst/>
              <a:gdLst/>
              <a:ahLst/>
              <a:cxnLst/>
              <a:rect l="l" t="t" r="r" b="b"/>
              <a:pathLst>
                <a:path w="7358380" h="5013960">
                  <a:moveTo>
                    <a:pt x="7358050" y="2868003"/>
                  </a:moveTo>
                  <a:lnTo>
                    <a:pt x="7357821" y="2817939"/>
                  </a:lnTo>
                  <a:lnTo>
                    <a:pt x="7353948" y="2773921"/>
                  </a:lnTo>
                  <a:lnTo>
                    <a:pt x="7349160" y="2730220"/>
                  </a:lnTo>
                  <a:lnTo>
                    <a:pt x="7343445" y="2686837"/>
                  </a:lnTo>
                  <a:lnTo>
                    <a:pt x="7336828" y="2643784"/>
                  </a:lnTo>
                  <a:lnTo>
                    <a:pt x="7329310" y="2601049"/>
                  </a:lnTo>
                  <a:lnTo>
                    <a:pt x="7320902" y="2558631"/>
                  </a:lnTo>
                  <a:lnTo>
                    <a:pt x="7311618" y="2516543"/>
                  </a:lnTo>
                  <a:lnTo>
                    <a:pt x="7301471" y="2474785"/>
                  </a:lnTo>
                  <a:lnTo>
                    <a:pt x="7290473" y="2433345"/>
                  </a:lnTo>
                  <a:lnTo>
                    <a:pt x="7278611" y="2392235"/>
                  </a:lnTo>
                  <a:lnTo>
                    <a:pt x="7265924" y="2351443"/>
                  </a:lnTo>
                  <a:lnTo>
                    <a:pt x="7252398" y="2310993"/>
                  </a:lnTo>
                  <a:lnTo>
                    <a:pt x="7238060" y="2270861"/>
                  </a:lnTo>
                  <a:lnTo>
                    <a:pt x="7222922" y="2231059"/>
                  </a:lnTo>
                  <a:lnTo>
                    <a:pt x="7206983" y="2191575"/>
                  </a:lnTo>
                  <a:lnTo>
                    <a:pt x="7190245" y="2152434"/>
                  </a:lnTo>
                  <a:lnTo>
                    <a:pt x="7172744" y="2113623"/>
                  </a:lnTo>
                  <a:lnTo>
                    <a:pt x="7154469" y="2075141"/>
                  </a:lnTo>
                  <a:lnTo>
                    <a:pt x="7135444" y="2036991"/>
                  </a:lnTo>
                  <a:lnTo>
                    <a:pt x="7115657" y="1999170"/>
                  </a:lnTo>
                  <a:lnTo>
                    <a:pt x="7095147" y="1961680"/>
                  </a:lnTo>
                  <a:lnTo>
                    <a:pt x="7073913" y="1924532"/>
                  </a:lnTo>
                  <a:lnTo>
                    <a:pt x="7051954" y="1887715"/>
                  </a:lnTo>
                  <a:lnTo>
                    <a:pt x="7029285" y="1851228"/>
                  </a:lnTo>
                  <a:lnTo>
                    <a:pt x="7005917" y="1815071"/>
                  </a:lnTo>
                  <a:lnTo>
                    <a:pt x="6981876" y="1779257"/>
                  </a:lnTo>
                  <a:lnTo>
                    <a:pt x="6957149" y="1743786"/>
                  </a:lnTo>
                  <a:lnTo>
                    <a:pt x="6931749" y="1708645"/>
                  </a:lnTo>
                  <a:lnTo>
                    <a:pt x="6905701" y="1673834"/>
                  </a:lnTo>
                  <a:lnTo>
                    <a:pt x="6879006" y="1639379"/>
                  </a:lnTo>
                  <a:lnTo>
                    <a:pt x="6851675" y="1605254"/>
                  </a:lnTo>
                  <a:lnTo>
                    <a:pt x="6823710" y="1571459"/>
                  </a:lnTo>
                  <a:lnTo>
                    <a:pt x="6795135" y="1538020"/>
                  </a:lnTo>
                  <a:lnTo>
                    <a:pt x="6765950" y="1504911"/>
                  </a:lnTo>
                  <a:lnTo>
                    <a:pt x="6736169" y="1472158"/>
                  </a:lnTo>
                  <a:lnTo>
                    <a:pt x="6705803" y="1439735"/>
                  </a:lnTo>
                  <a:lnTo>
                    <a:pt x="6674866" y="1407655"/>
                  </a:lnTo>
                  <a:lnTo>
                    <a:pt x="6643344" y="1375918"/>
                  </a:lnTo>
                  <a:lnTo>
                    <a:pt x="6611290" y="1344523"/>
                  </a:lnTo>
                  <a:lnTo>
                    <a:pt x="6578676" y="1313484"/>
                  </a:lnTo>
                  <a:lnTo>
                    <a:pt x="6545529" y="1282788"/>
                  </a:lnTo>
                  <a:lnTo>
                    <a:pt x="6511849" y="1252423"/>
                  </a:lnTo>
                  <a:lnTo>
                    <a:pt x="6477660" y="1222425"/>
                  </a:lnTo>
                  <a:lnTo>
                    <a:pt x="6442964" y="1192758"/>
                  </a:lnTo>
                  <a:lnTo>
                    <a:pt x="6407772" y="1163447"/>
                  </a:lnTo>
                  <a:lnTo>
                    <a:pt x="6372085" y="1134478"/>
                  </a:lnTo>
                  <a:lnTo>
                    <a:pt x="6335928" y="1105865"/>
                  </a:lnTo>
                  <a:lnTo>
                    <a:pt x="6299314" y="1077595"/>
                  </a:lnTo>
                  <a:lnTo>
                    <a:pt x="6262230" y="1049680"/>
                  </a:lnTo>
                  <a:lnTo>
                    <a:pt x="6224714" y="1022121"/>
                  </a:lnTo>
                  <a:lnTo>
                    <a:pt x="6186754" y="994905"/>
                  </a:lnTo>
                  <a:lnTo>
                    <a:pt x="6148362" y="968044"/>
                  </a:lnTo>
                  <a:lnTo>
                    <a:pt x="6109563" y="941527"/>
                  </a:lnTo>
                  <a:lnTo>
                    <a:pt x="6070358" y="915377"/>
                  </a:lnTo>
                  <a:lnTo>
                    <a:pt x="6030747" y="889571"/>
                  </a:lnTo>
                  <a:lnTo>
                    <a:pt x="5990768" y="864133"/>
                  </a:lnTo>
                  <a:lnTo>
                    <a:pt x="5950394" y="839038"/>
                  </a:lnTo>
                  <a:lnTo>
                    <a:pt x="5909665" y="814298"/>
                  </a:lnTo>
                  <a:lnTo>
                    <a:pt x="5868581" y="789927"/>
                  </a:lnTo>
                  <a:lnTo>
                    <a:pt x="5827153" y="765898"/>
                  </a:lnTo>
                  <a:lnTo>
                    <a:pt x="5785383" y="742238"/>
                  </a:lnTo>
                  <a:lnTo>
                    <a:pt x="5743295" y="718934"/>
                  </a:lnTo>
                  <a:lnTo>
                    <a:pt x="5700890" y="695985"/>
                  </a:lnTo>
                  <a:lnTo>
                    <a:pt x="5658167" y="673404"/>
                  </a:lnTo>
                  <a:lnTo>
                    <a:pt x="5615165" y="651179"/>
                  </a:lnTo>
                  <a:lnTo>
                    <a:pt x="5571871" y="629310"/>
                  </a:lnTo>
                  <a:lnTo>
                    <a:pt x="5528297" y="607809"/>
                  </a:lnTo>
                  <a:lnTo>
                    <a:pt x="5484469" y="586663"/>
                  </a:lnTo>
                  <a:lnTo>
                    <a:pt x="5440375" y="565886"/>
                  </a:lnTo>
                  <a:lnTo>
                    <a:pt x="5396039" y="545465"/>
                  </a:lnTo>
                  <a:lnTo>
                    <a:pt x="5351475" y="525411"/>
                  </a:lnTo>
                  <a:lnTo>
                    <a:pt x="5306669" y="505726"/>
                  </a:lnTo>
                  <a:lnTo>
                    <a:pt x="5261661" y="486410"/>
                  </a:lnTo>
                  <a:lnTo>
                    <a:pt x="5216449" y="467448"/>
                  </a:lnTo>
                  <a:lnTo>
                    <a:pt x="5171033" y="448868"/>
                  </a:lnTo>
                  <a:lnTo>
                    <a:pt x="5125440" y="430644"/>
                  </a:lnTo>
                  <a:lnTo>
                    <a:pt x="5079670" y="412788"/>
                  </a:lnTo>
                  <a:lnTo>
                    <a:pt x="5033734" y="395300"/>
                  </a:lnTo>
                  <a:lnTo>
                    <a:pt x="4987645" y="378193"/>
                  </a:lnTo>
                  <a:lnTo>
                    <a:pt x="4941405" y="361442"/>
                  </a:lnTo>
                  <a:lnTo>
                    <a:pt x="4895037" y="345059"/>
                  </a:lnTo>
                  <a:lnTo>
                    <a:pt x="4848542" y="329057"/>
                  </a:lnTo>
                  <a:lnTo>
                    <a:pt x="4801933" y="313423"/>
                  </a:lnTo>
                  <a:lnTo>
                    <a:pt x="4755223" y="298157"/>
                  </a:lnTo>
                  <a:lnTo>
                    <a:pt x="4708410" y="283273"/>
                  </a:lnTo>
                  <a:lnTo>
                    <a:pt x="4661522" y="268757"/>
                  </a:lnTo>
                  <a:lnTo>
                    <a:pt x="4614557" y="254622"/>
                  </a:lnTo>
                  <a:lnTo>
                    <a:pt x="4567517" y="240855"/>
                  </a:lnTo>
                  <a:lnTo>
                    <a:pt x="4520438" y="227457"/>
                  </a:lnTo>
                  <a:lnTo>
                    <a:pt x="4473308" y="214439"/>
                  </a:lnTo>
                  <a:lnTo>
                    <a:pt x="4426140" y="201803"/>
                  </a:lnTo>
                  <a:lnTo>
                    <a:pt x="4378947" y="189547"/>
                  </a:lnTo>
                  <a:lnTo>
                    <a:pt x="4331741" y="177660"/>
                  </a:lnTo>
                  <a:lnTo>
                    <a:pt x="4284535" y="166154"/>
                  </a:lnTo>
                  <a:lnTo>
                    <a:pt x="4237329" y="155028"/>
                  </a:lnTo>
                  <a:lnTo>
                    <a:pt x="4190149" y="144284"/>
                  </a:lnTo>
                  <a:lnTo>
                    <a:pt x="4142981" y="133921"/>
                  </a:lnTo>
                  <a:lnTo>
                    <a:pt x="4095864" y="123939"/>
                  </a:lnTo>
                  <a:lnTo>
                    <a:pt x="4048785" y="114325"/>
                  </a:lnTo>
                  <a:lnTo>
                    <a:pt x="4001757" y="105105"/>
                  </a:lnTo>
                  <a:lnTo>
                    <a:pt x="3954805" y="96266"/>
                  </a:lnTo>
                  <a:lnTo>
                    <a:pt x="3907917" y="87820"/>
                  </a:lnTo>
                  <a:lnTo>
                    <a:pt x="3861130" y="79743"/>
                  </a:lnTo>
                  <a:lnTo>
                    <a:pt x="3814432" y="72059"/>
                  </a:lnTo>
                  <a:lnTo>
                    <a:pt x="3767836" y="64757"/>
                  </a:lnTo>
                  <a:lnTo>
                    <a:pt x="3721354" y="57848"/>
                  </a:lnTo>
                  <a:lnTo>
                    <a:pt x="3675011" y="51320"/>
                  </a:lnTo>
                  <a:lnTo>
                    <a:pt x="3628796" y="45173"/>
                  </a:lnTo>
                  <a:lnTo>
                    <a:pt x="3582720" y="39420"/>
                  </a:lnTo>
                  <a:lnTo>
                    <a:pt x="3536810" y="34061"/>
                  </a:lnTo>
                  <a:lnTo>
                    <a:pt x="3491065" y="29083"/>
                  </a:lnTo>
                  <a:lnTo>
                    <a:pt x="3445497" y="24498"/>
                  </a:lnTo>
                  <a:lnTo>
                    <a:pt x="3400120" y="20307"/>
                  </a:lnTo>
                  <a:lnTo>
                    <a:pt x="3354933" y="16497"/>
                  </a:lnTo>
                  <a:lnTo>
                    <a:pt x="3309950" y="13093"/>
                  </a:lnTo>
                  <a:lnTo>
                    <a:pt x="3265195" y="10071"/>
                  </a:lnTo>
                  <a:lnTo>
                    <a:pt x="3220656" y="7442"/>
                  </a:lnTo>
                  <a:lnTo>
                    <a:pt x="3176359" y="5207"/>
                  </a:lnTo>
                  <a:lnTo>
                    <a:pt x="3132302" y="3365"/>
                  </a:lnTo>
                  <a:lnTo>
                    <a:pt x="3088513" y="1930"/>
                  </a:lnTo>
                  <a:lnTo>
                    <a:pt x="3044977" y="876"/>
                  </a:lnTo>
                  <a:lnTo>
                    <a:pt x="3001734" y="215"/>
                  </a:lnTo>
                  <a:lnTo>
                    <a:pt x="2952610" y="0"/>
                  </a:lnTo>
                  <a:lnTo>
                    <a:pt x="2903588" y="381"/>
                  </a:lnTo>
                  <a:lnTo>
                    <a:pt x="2854655" y="1358"/>
                  </a:lnTo>
                  <a:lnTo>
                    <a:pt x="2805823" y="2921"/>
                  </a:lnTo>
                  <a:lnTo>
                    <a:pt x="2757119" y="5080"/>
                  </a:lnTo>
                  <a:lnTo>
                    <a:pt x="2708529" y="7823"/>
                  </a:lnTo>
                  <a:lnTo>
                    <a:pt x="2660078" y="11137"/>
                  </a:lnTo>
                  <a:lnTo>
                    <a:pt x="2611755" y="15049"/>
                  </a:lnTo>
                  <a:lnTo>
                    <a:pt x="2563596" y="19532"/>
                  </a:lnTo>
                  <a:lnTo>
                    <a:pt x="2515590" y="24587"/>
                  </a:lnTo>
                  <a:lnTo>
                    <a:pt x="2467762" y="30213"/>
                  </a:lnTo>
                  <a:lnTo>
                    <a:pt x="2420112" y="36410"/>
                  </a:lnTo>
                  <a:lnTo>
                    <a:pt x="2372639" y="43167"/>
                  </a:lnTo>
                  <a:lnTo>
                    <a:pt x="2325370" y="50495"/>
                  </a:lnTo>
                  <a:lnTo>
                    <a:pt x="2278316" y="58381"/>
                  </a:lnTo>
                  <a:lnTo>
                    <a:pt x="2231466" y="66814"/>
                  </a:lnTo>
                  <a:lnTo>
                    <a:pt x="2184844" y="75819"/>
                  </a:lnTo>
                  <a:lnTo>
                    <a:pt x="2138464" y="85356"/>
                  </a:lnTo>
                  <a:lnTo>
                    <a:pt x="2092312" y="95453"/>
                  </a:lnTo>
                  <a:lnTo>
                    <a:pt x="2046427" y="106095"/>
                  </a:lnTo>
                  <a:lnTo>
                    <a:pt x="2000796" y="117271"/>
                  </a:lnTo>
                  <a:lnTo>
                    <a:pt x="1955444" y="128993"/>
                  </a:lnTo>
                  <a:lnTo>
                    <a:pt x="1910359" y="141249"/>
                  </a:lnTo>
                  <a:lnTo>
                    <a:pt x="1865579" y="154038"/>
                  </a:lnTo>
                  <a:lnTo>
                    <a:pt x="1821078" y="167360"/>
                  </a:lnTo>
                  <a:lnTo>
                    <a:pt x="1776907" y="181203"/>
                  </a:lnTo>
                  <a:lnTo>
                    <a:pt x="1733042" y="195580"/>
                  </a:lnTo>
                  <a:lnTo>
                    <a:pt x="1689506" y="210477"/>
                  </a:lnTo>
                  <a:lnTo>
                    <a:pt x="1646301" y="225894"/>
                  </a:lnTo>
                  <a:lnTo>
                    <a:pt x="1603451" y="241820"/>
                  </a:lnTo>
                  <a:lnTo>
                    <a:pt x="1560944" y="258267"/>
                  </a:lnTo>
                  <a:lnTo>
                    <a:pt x="1518805" y="275209"/>
                  </a:lnTo>
                  <a:lnTo>
                    <a:pt x="1477035" y="292671"/>
                  </a:lnTo>
                  <a:lnTo>
                    <a:pt x="1435658" y="310642"/>
                  </a:lnTo>
                  <a:lnTo>
                    <a:pt x="1394663" y="329107"/>
                  </a:lnTo>
                  <a:lnTo>
                    <a:pt x="1354074" y="348068"/>
                  </a:lnTo>
                  <a:lnTo>
                    <a:pt x="1313891" y="367525"/>
                  </a:lnTo>
                  <a:lnTo>
                    <a:pt x="1274127" y="387477"/>
                  </a:lnTo>
                  <a:lnTo>
                    <a:pt x="1234782" y="407911"/>
                  </a:lnTo>
                  <a:lnTo>
                    <a:pt x="1195895" y="428840"/>
                  </a:lnTo>
                  <a:lnTo>
                    <a:pt x="1157439" y="450253"/>
                  </a:lnTo>
                  <a:lnTo>
                    <a:pt x="1119441" y="472147"/>
                  </a:lnTo>
                  <a:lnTo>
                    <a:pt x="1081913" y="494512"/>
                  </a:lnTo>
                  <a:lnTo>
                    <a:pt x="1044854" y="517359"/>
                  </a:lnTo>
                  <a:lnTo>
                    <a:pt x="1008278" y="540677"/>
                  </a:lnTo>
                  <a:lnTo>
                    <a:pt x="972197" y="564464"/>
                  </a:lnTo>
                  <a:lnTo>
                    <a:pt x="936625" y="588721"/>
                  </a:lnTo>
                  <a:lnTo>
                    <a:pt x="901547" y="613435"/>
                  </a:lnTo>
                  <a:lnTo>
                    <a:pt x="867003" y="638606"/>
                  </a:lnTo>
                  <a:lnTo>
                    <a:pt x="832993" y="664248"/>
                  </a:lnTo>
                  <a:lnTo>
                    <a:pt x="799503" y="690333"/>
                  </a:lnTo>
                  <a:lnTo>
                    <a:pt x="766572" y="716876"/>
                  </a:lnTo>
                  <a:lnTo>
                    <a:pt x="734199" y="743864"/>
                  </a:lnTo>
                  <a:lnTo>
                    <a:pt x="702398" y="771296"/>
                  </a:lnTo>
                  <a:lnTo>
                    <a:pt x="671169" y="799172"/>
                  </a:lnTo>
                  <a:lnTo>
                    <a:pt x="640524" y="827481"/>
                  </a:lnTo>
                  <a:lnTo>
                    <a:pt x="610463" y="856234"/>
                  </a:lnTo>
                  <a:lnTo>
                    <a:pt x="581012" y="885431"/>
                  </a:lnTo>
                  <a:lnTo>
                    <a:pt x="552183" y="915047"/>
                  </a:lnTo>
                  <a:lnTo>
                    <a:pt x="523963" y="945095"/>
                  </a:lnTo>
                  <a:lnTo>
                    <a:pt x="496379" y="975563"/>
                  </a:lnTo>
                  <a:lnTo>
                    <a:pt x="469442" y="1006462"/>
                  </a:lnTo>
                  <a:lnTo>
                    <a:pt x="443153" y="1037767"/>
                  </a:lnTo>
                  <a:lnTo>
                    <a:pt x="417512" y="1069505"/>
                  </a:lnTo>
                  <a:lnTo>
                    <a:pt x="392544" y="1101648"/>
                  </a:lnTo>
                  <a:lnTo>
                    <a:pt x="368261" y="1134198"/>
                  </a:lnTo>
                  <a:lnTo>
                    <a:pt x="344652" y="1167168"/>
                  </a:lnTo>
                  <a:lnTo>
                    <a:pt x="321754" y="1200531"/>
                  </a:lnTo>
                  <a:lnTo>
                    <a:pt x="299554" y="1234300"/>
                  </a:lnTo>
                  <a:lnTo>
                    <a:pt x="278066" y="1268463"/>
                  </a:lnTo>
                  <a:lnTo>
                    <a:pt x="257302" y="1303032"/>
                  </a:lnTo>
                  <a:lnTo>
                    <a:pt x="237274" y="1337983"/>
                  </a:lnTo>
                  <a:lnTo>
                    <a:pt x="217982" y="1373339"/>
                  </a:lnTo>
                  <a:lnTo>
                    <a:pt x="199440" y="1409065"/>
                  </a:lnTo>
                  <a:lnTo>
                    <a:pt x="181660" y="1445183"/>
                  </a:lnTo>
                  <a:lnTo>
                    <a:pt x="164655" y="1481683"/>
                  </a:lnTo>
                  <a:lnTo>
                    <a:pt x="148424" y="1518564"/>
                  </a:lnTo>
                  <a:lnTo>
                    <a:pt x="132981" y="1555826"/>
                  </a:lnTo>
                  <a:lnTo>
                    <a:pt x="118338" y="1593443"/>
                  </a:lnTo>
                  <a:lnTo>
                    <a:pt x="104508" y="1631442"/>
                  </a:lnTo>
                  <a:lnTo>
                    <a:pt x="91478" y="1669808"/>
                  </a:lnTo>
                  <a:lnTo>
                    <a:pt x="79286" y="1708531"/>
                  </a:lnTo>
                  <a:lnTo>
                    <a:pt x="67919" y="1747621"/>
                  </a:lnTo>
                  <a:lnTo>
                    <a:pt x="57404" y="1787067"/>
                  </a:lnTo>
                  <a:lnTo>
                    <a:pt x="47739" y="1826869"/>
                  </a:lnTo>
                  <a:lnTo>
                    <a:pt x="38938" y="1867027"/>
                  </a:lnTo>
                  <a:lnTo>
                    <a:pt x="31000" y="1907527"/>
                  </a:lnTo>
                  <a:lnTo>
                    <a:pt x="23939" y="1948383"/>
                  </a:lnTo>
                  <a:lnTo>
                    <a:pt x="17780" y="1989569"/>
                  </a:lnTo>
                  <a:lnTo>
                    <a:pt x="12522" y="2031098"/>
                  </a:lnTo>
                  <a:lnTo>
                    <a:pt x="8166" y="2072970"/>
                  </a:lnTo>
                  <a:lnTo>
                    <a:pt x="4724" y="2115185"/>
                  </a:lnTo>
                  <a:lnTo>
                    <a:pt x="2209" y="2157717"/>
                  </a:lnTo>
                  <a:lnTo>
                    <a:pt x="635" y="2200579"/>
                  </a:lnTo>
                  <a:lnTo>
                    <a:pt x="0" y="2243772"/>
                  </a:lnTo>
                  <a:lnTo>
                    <a:pt x="317" y="2287282"/>
                  </a:lnTo>
                  <a:lnTo>
                    <a:pt x="1612" y="2331123"/>
                  </a:lnTo>
                  <a:lnTo>
                    <a:pt x="3860" y="2375268"/>
                  </a:lnTo>
                  <a:lnTo>
                    <a:pt x="7112" y="2419743"/>
                  </a:lnTo>
                  <a:lnTo>
                    <a:pt x="11341" y="2464511"/>
                  </a:lnTo>
                  <a:lnTo>
                    <a:pt x="16573" y="2509596"/>
                  </a:lnTo>
                  <a:lnTo>
                    <a:pt x="22809" y="2554986"/>
                  </a:lnTo>
                  <a:lnTo>
                    <a:pt x="30073" y="2600680"/>
                  </a:lnTo>
                  <a:lnTo>
                    <a:pt x="38354" y="2646680"/>
                  </a:lnTo>
                  <a:lnTo>
                    <a:pt x="47688" y="2692971"/>
                  </a:lnTo>
                  <a:lnTo>
                    <a:pt x="58051" y="2739555"/>
                  </a:lnTo>
                  <a:lnTo>
                    <a:pt x="69481" y="2786418"/>
                  </a:lnTo>
                  <a:lnTo>
                    <a:pt x="82880" y="2836900"/>
                  </a:lnTo>
                  <a:lnTo>
                    <a:pt x="97218" y="2886672"/>
                  </a:lnTo>
                  <a:lnTo>
                    <a:pt x="112496" y="2935770"/>
                  </a:lnTo>
                  <a:lnTo>
                    <a:pt x="128663" y="2984182"/>
                  </a:lnTo>
                  <a:lnTo>
                    <a:pt x="145745" y="3031921"/>
                  </a:lnTo>
                  <a:lnTo>
                    <a:pt x="163703" y="3078988"/>
                  </a:lnTo>
                  <a:lnTo>
                    <a:pt x="182524" y="3125368"/>
                  </a:lnTo>
                  <a:lnTo>
                    <a:pt x="202209" y="3171101"/>
                  </a:lnTo>
                  <a:lnTo>
                    <a:pt x="222732" y="3216160"/>
                  </a:lnTo>
                  <a:lnTo>
                    <a:pt x="244068" y="3260560"/>
                  </a:lnTo>
                  <a:lnTo>
                    <a:pt x="266230" y="3304298"/>
                  </a:lnTo>
                  <a:lnTo>
                    <a:pt x="289179" y="3347389"/>
                  </a:lnTo>
                  <a:lnTo>
                    <a:pt x="312915" y="3389820"/>
                  </a:lnTo>
                  <a:lnTo>
                    <a:pt x="337413" y="3431616"/>
                  </a:lnTo>
                  <a:lnTo>
                    <a:pt x="362673" y="3472777"/>
                  </a:lnTo>
                  <a:lnTo>
                    <a:pt x="388658" y="3513290"/>
                  </a:lnTo>
                  <a:lnTo>
                    <a:pt x="415378" y="3553168"/>
                  </a:lnTo>
                  <a:lnTo>
                    <a:pt x="442810" y="3592411"/>
                  </a:lnTo>
                  <a:lnTo>
                    <a:pt x="470928" y="3631044"/>
                  </a:lnTo>
                  <a:lnTo>
                    <a:pt x="499732" y="3669042"/>
                  </a:lnTo>
                  <a:lnTo>
                    <a:pt x="529196" y="3706418"/>
                  </a:lnTo>
                  <a:lnTo>
                    <a:pt x="559320" y="3743185"/>
                  </a:lnTo>
                  <a:lnTo>
                    <a:pt x="590080" y="3779329"/>
                  </a:lnTo>
                  <a:lnTo>
                    <a:pt x="621461" y="3814876"/>
                  </a:lnTo>
                  <a:lnTo>
                    <a:pt x="653453" y="3849814"/>
                  </a:lnTo>
                  <a:lnTo>
                    <a:pt x="686041" y="3884142"/>
                  </a:lnTo>
                  <a:lnTo>
                    <a:pt x="719213" y="3917886"/>
                  </a:lnTo>
                  <a:lnTo>
                    <a:pt x="752944" y="3951020"/>
                  </a:lnTo>
                  <a:lnTo>
                    <a:pt x="787222" y="3983571"/>
                  </a:lnTo>
                  <a:lnTo>
                    <a:pt x="822045" y="4015536"/>
                  </a:lnTo>
                  <a:lnTo>
                    <a:pt x="857389" y="4046931"/>
                  </a:lnTo>
                  <a:lnTo>
                    <a:pt x="893229" y="4077728"/>
                  </a:lnTo>
                  <a:lnTo>
                    <a:pt x="929576" y="4107954"/>
                  </a:lnTo>
                  <a:lnTo>
                    <a:pt x="966406" y="4137609"/>
                  </a:lnTo>
                  <a:lnTo>
                    <a:pt x="1003693" y="4166692"/>
                  </a:lnTo>
                  <a:lnTo>
                    <a:pt x="1041425" y="4195216"/>
                  </a:lnTo>
                  <a:lnTo>
                    <a:pt x="1079601" y="4223182"/>
                  </a:lnTo>
                  <a:lnTo>
                    <a:pt x="1118196" y="4250588"/>
                  </a:lnTo>
                  <a:lnTo>
                    <a:pt x="1157198" y="4277436"/>
                  </a:lnTo>
                  <a:lnTo>
                    <a:pt x="1196594" y="4303738"/>
                  </a:lnTo>
                  <a:lnTo>
                    <a:pt x="1236357" y="4329481"/>
                  </a:lnTo>
                  <a:lnTo>
                    <a:pt x="1276502" y="4354690"/>
                  </a:lnTo>
                  <a:lnTo>
                    <a:pt x="1316990" y="4379366"/>
                  </a:lnTo>
                  <a:lnTo>
                    <a:pt x="1357807" y="4403496"/>
                  </a:lnTo>
                  <a:lnTo>
                    <a:pt x="1398943" y="4427105"/>
                  </a:lnTo>
                  <a:lnTo>
                    <a:pt x="1440395" y="4450181"/>
                  </a:lnTo>
                  <a:lnTo>
                    <a:pt x="1482140" y="4472724"/>
                  </a:lnTo>
                  <a:lnTo>
                    <a:pt x="1524152" y="4494758"/>
                  </a:lnTo>
                  <a:lnTo>
                    <a:pt x="1566430" y="4516272"/>
                  </a:lnTo>
                  <a:lnTo>
                    <a:pt x="1608963" y="4537265"/>
                  </a:lnTo>
                  <a:lnTo>
                    <a:pt x="1651723" y="4557763"/>
                  </a:lnTo>
                  <a:lnTo>
                    <a:pt x="1694700" y="4577740"/>
                  </a:lnTo>
                  <a:lnTo>
                    <a:pt x="1737893" y="4597222"/>
                  </a:lnTo>
                  <a:lnTo>
                    <a:pt x="1781263" y="4616208"/>
                  </a:lnTo>
                  <a:lnTo>
                    <a:pt x="1824824" y="4634687"/>
                  </a:lnTo>
                  <a:lnTo>
                    <a:pt x="1868538" y="4652683"/>
                  </a:lnTo>
                  <a:lnTo>
                    <a:pt x="1912404" y="4670196"/>
                  </a:lnTo>
                  <a:lnTo>
                    <a:pt x="1956396" y="4687214"/>
                  </a:lnTo>
                  <a:lnTo>
                    <a:pt x="2000516" y="4703750"/>
                  </a:lnTo>
                  <a:lnTo>
                    <a:pt x="2044738" y="4719815"/>
                  </a:lnTo>
                  <a:lnTo>
                    <a:pt x="2089048" y="4735411"/>
                  </a:lnTo>
                  <a:lnTo>
                    <a:pt x="2133422" y="4750536"/>
                  </a:lnTo>
                  <a:lnTo>
                    <a:pt x="2177872" y="4765192"/>
                  </a:lnTo>
                  <a:lnTo>
                    <a:pt x="2222360" y="4779391"/>
                  </a:lnTo>
                  <a:lnTo>
                    <a:pt x="2266886" y="4793119"/>
                  </a:lnTo>
                  <a:lnTo>
                    <a:pt x="2311438" y="4806404"/>
                  </a:lnTo>
                  <a:lnTo>
                    <a:pt x="2355977" y="4819231"/>
                  </a:lnTo>
                  <a:lnTo>
                    <a:pt x="2400516" y="4831613"/>
                  </a:lnTo>
                  <a:lnTo>
                    <a:pt x="2445029" y="4843551"/>
                  </a:lnTo>
                  <a:lnTo>
                    <a:pt x="2489492" y="4855045"/>
                  </a:lnTo>
                  <a:lnTo>
                    <a:pt x="2533916" y="4866106"/>
                  </a:lnTo>
                  <a:lnTo>
                    <a:pt x="2578252" y="4876736"/>
                  </a:lnTo>
                  <a:lnTo>
                    <a:pt x="2622524" y="4886934"/>
                  </a:lnTo>
                  <a:lnTo>
                    <a:pt x="2666682" y="4896713"/>
                  </a:lnTo>
                  <a:lnTo>
                    <a:pt x="2710738" y="4906061"/>
                  </a:lnTo>
                  <a:lnTo>
                    <a:pt x="2754668" y="4915001"/>
                  </a:lnTo>
                  <a:lnTo>
                    <a:pt x="2798457" y="4923510"/>
                  </a:lnTo>
                  <a:lnTo>
                    <a:pt x="2842095" y="4931626"/>
                  </a:lnTo>
                  <a:lnTo>
                    <a:pt x="2885554" y="4939322"/>
                  </a:lnTo>
                  <a:lnTo>
                    <a:pt x="2928836" y="4946624"/>
                  </a:lnTo>
                  <a:lnTo>
                    <a:pt x="2971914" y="4953520"/>
                  </a:lnTo>
                  <a:lnTo>
                    <a:pt x="3014776" y="4960023"/>
                  </a:lnTo>
                  <a:lnTo>
                    <a:pt x="3057423" y="4966132"/>
                  </a:lnTo>
                  <a:lnTo>
                    <a:pt x="3099816" y="4971847"/>
                  </a:lnTo>
                  <a:lnTo>
                    <a:pt x="3141954" y="4977181"/>
                  </a:lnTo>
                  <a:lnTo>
                    <a:pt x="3183826" y="4982134"/>
                  </a:lnTo>
                  <a:lnTo>
                    <a:pt x="3225419" y="4986706"/>
                  </a:lnTo>
                  <a:lnTo>
                    <a:pt x="3266706" y="4990909"/>
                  </a:lnTo>
                  <a:lnTo>
                    <a:pt x="3307677" y="4994745"/>
                  </a:lnTo>
                  <a:lnTo>
                    <a:pt x="3348329" y="4998199"/>
                  </a:lnTo>
                  <a:lnTo>
                    <a:pt x="3388626" y="5001298"/>
                  </a:lnTo>
                  <a:lnTo>
                    <a:pt x="3428568" y="5004041"/>
                  </a:lnTo>
                  <a:lnTo>
                    <a:pt x="3468154" y="5006429"/>
                  </a:lnTo>
                  <a:lnTo>
                    <a:pt x="3507333" y="5008461"/>
                  </a:lnTo>
                  <a:lnTo>
                    <a:pt x="3546132" y="5010137"/>
                  </a:lnTo>
                  <a:lnTo>
                    <a:pt x="3584498" y="5011471"/>
                  </a:lnTo>
                  <a:lnTo>
                    <a:pt x="3659949" y="5013134"/>
                  </a:lnTo>
                  <a:lnTo>
                    <a:pt x="3696995" y="5013452"/>
                  </a:lnTo>
                  <a:lnTo>
                    <a:pt x="3765105" y="5013363"/>
                  </a:lnTo>
                  <a:lnTo>
                    <a:pt x="3835641" y="5012474"/>
                  </a:lnTo>
                  <a:lnTo>
                    <a:pt x="3908437" y="5010747"/>
                  </a:lnTo>
                  <a:lnTo>
                    <a:pt x="3983367" y="5008143"/>
                  </a:lnTo>
                  <a:lnTo>
                    <a:pt x="4060291" y="5004625"/>
                  </a:lnTo>
                  <a:lnTo>
                    <a:pt x="4139069" y="5000155"/>
                  </a:lnTo>
                  <a:lnTo>
                    <a:pt x="4219562" y="4994681"/>
                  </a:lnTo>
                  <a:lnTo>
                    <a:pt x="4301617" y="4988166"/>
                  </a:lnTo>
                  <a:lnTo>
                    <a:pt x="4385119" y="4980571"/>
                  </a:lnTo>
                  <a:lnTo>
                    <a:pt x="4469904" y="4971872"/>
                  </a:lnTo>
                  <a:lnTo>
                    <a:pt x="4512742" y="4967084"/>
                  </a:lnTo>
                  <a:lnTo>
                    <a:pt x="4555845" y="4962004"/>
                  </a:lnTo>
                  <a:lnTo>
                    <a:pt x="4599203" y="4956619"/>
                  </a:lnTo>
                  <a:lnTo>
                    <a:pt x="4642802" y="4950930"/>
                  </a:lnTo>
                  <a:lnTo>
                    <a:pt x="4686605" y="4944935"/>
                  </a:lnTo>
                  <a:lnTo>
                    <a:pt x="4730623" y="4938623"/>
                  </a:lnTo>
                  <a:lnTo>
                    <a:pt x="4774819" y="4931994"/>
                  </a:lnTo>
                  <a:lnTo>
                    <a:pt x="4819180" y="4925047"/>
                  </a:lnTo>
                  <a:lnTo>
                    <a:pt x="4863693" y="4917757"/>
                  </a:lnTo>
                  <a:lnTo>
                    <a:pt x="4908334" y="4910137"/>
                  </a:lnTo>
                  <a:lnTo>
                    <a:pt x="4953089" y="4902174"/>
                  </a:lnTo>
                  <a:lnTo>
                    <a:pt x="4997945" y="4893869"/>
                  </a:lnTo>
                  <a:lnTo>
                    <a:pt x="5042878" y="4885207"/>
                  </a:lnTo>
                  <a:lnTo>
                    <a:pt x="5087874" y="4876203"/>
                  </a:lnTo>
                  <a:lnTo>
                    <a:pt x="5132908" y="4866830"/>
                  </a:lnTo>
                  <a:lnTo>
                    <a:pt x="5177968" y="4857089"/>
                  </a:lnTo>
                  <a:lnTo>
                    <a:pt x="5223040" y="4846980"/>
                  </a:lnTo>
                  <a:lnTo>
                    <a:pt x="5268099" y="4836490"/>
                  </a:lnTo>
                  <a:lnTo>
                    <a:pt x="5313134" y="4825631"/>
                  </a:lnTo>
                  <a:lnTo>
                    <a:pt x="5358130" y="4814379"/>
                  </a:lnTo>
                  <a:lnTo>
                    <a:pt x="5403050" y="4802733"/>
                  </a:lnTo>
                  <a:lnTo>
                    <a:pt x="5447906" y="4790706"/>
                  </a:lnTo>
                  <a:lnTo>
                    <a:pt x="5492661" y="4778260"/>
                  </a:lnTo>
                  <a:lnTo>
                    <a:pt x="5537301" y="4765421"/>
                  </a:lnTo>
                  <a:lnTo>
                    <a:pt x="5581815" y="4752162"/>
                  </a:lnTo>
                  <a:lnTo>
                    <a:pt x="5626176" y="4738497"/>
                  </a:lnTo>
                  <a:lnTo>
                    <a:pt x="5670372" y="4724400"/>
                  </a:lnTo>
                  <a:lnTo>
                    <a:pt x="5714377" y="4709884"/>
                  </a:lnTo>
                  <a:lnTo>
                    <a:pt x="5758192" y="4694936"/>
                  </a:lnTo>
                  <a:lnTo>
                    <a:pt x="5801779" y="4679543"/>
                  </a:lnTo>
                  <a:lnTo>
                    <a:pt x="5845137" y="4663719"/>
                  </a:lnTo>
                  <a:lnTo>
                    <a:pt x="5888240" y="4647450"/>
                  </a:lnTo>
                  <a:lnTo>
                    <a:pt x="5931078" y="4630725"/>
                  </a:lnTo>
                  <a:lnTo>
                    <a:pt x="5973623" y="4613541"/>
                  </a:lnTo>
                  <a:lnTo>
                    <a:pt x="6015850" y="4595901"/>
                  </a:lnTo>
                  <a:lnTo>
                    <a:pt x="6057773" y="4577791"/>
                  </a:lnTo>
                  <a:lnTo>
                    <a:pt x="6099340" y="4559211"/>
                  </a:lnTo>
                  <a:lnTo>
                    <a:pt x="6140551" y="4540148"/>
                  </a:lnTo>
                  <a:lnTo>
                    <a:pt x="6181395" y="4520616"/>
                  </a:lnTo>
                  <a:lnTo>
                    <a:pt x="6221831" y="4500588"/>
                  </a:lnTo>
                  <a:lnTo>
                    <a:pt x="6261874" y="4480077"/>
                  </a:lnTo>
                  <a:lnTo>
                    <a:pt x="6301473" y="4459059"/>
                  </a:lnTo>
                  <a:lnTo>
                    <a:pt x="6340640" y="4437545"/>
                  </a:lnTo>
                  <a:lnTo>
                    <a:pt x="6379337" y="4415523"/>
                  </a:lnTo>
                  <a:lnTo>
                    <a:pt x="6417551" y="4392981"/>
                  </a:lnTo>
                  <a:lnTo>
                    <a:pt x="6455270" y="4369930"/>
                  </a:lnTo>
                  <a:lnTo>
                    <a:pt x="6492468" y="4346359"/>
                  </a:lnTo>
                  <a:lnTo>
                    <a:pt x="6529133" y="4322254"/>
                  </a:lnTo>
                  <a:lnTo>
                    <a:pt x="6565252" y="4297629"/>
                  </a:lnTo>
                  <a:lnTo>
                    <a:pt x="6600812" y="4272458"/>
                  </a:lnTo>
                  <a:lnTo>
                    <a:pt x="6635775" y="4246740"/>
                  </a:lnTo>
                  <a:lnTo>
                    <a:pt x="6670129" y="4220476"/>
                  </a:lnTo>
                  <a:lnTo>
                    <a:pt x="6703873" y="4193667"/>
                  </a:lnTo>
                  <a:lnTo>
                    <a:pt x="6736982" y="4166298"/>
                  </a:lnTo>
                  <a:lnTo>
                    <a:pt x="6769430" y="4138371"/>
                  </a:lnTo>
                  <a:lnTo>
                    <a:pt x="6801205" y="4109872"/>
                  </a:lnTo>
                  <a:lnTo>
                    <a:pt x="6832282" y="4080802"/>
                  </a:lnTo>
                  <a:lnTo>
                    <a:pt x="6862661" y="4051147"/>
                  </a:lnTo>
                  <a:lnTo>
                    <a:pt x="6892315" y="4020909"/>
                  </a:lnTo>
                  <a:lnTo>
                    <a:pt x="6921220" y="3990098"/>
                  </a:lnTo>
                  <a:lnTo>
                    <a:pt x="6949364" y="3958679"/>
                  </a:lnTo>
                  <a:lnTo>
                    <a:pt x="6976732" y="3926675"/>
                  </a:lnTo>
                  <a:lnTo>
                    <a:pt x="7003313" y="3894061"/>
                  </a:lnTo>
                  <a:lnTo>
                    <a:pt x="7029069" y="3860838"/>
                  </a:lnTo>
                  <a:lnTo>
                    <a:pt x="7053999" y="3827005"/>
                  </a:lnTo>
                  <a:lnTo>
                    <a:pt x="7078078" y="3792550"/>
                  </a:lnTo>
                  <a:lnTo>
                    <a:pt x="7101306" y="3757472"/>
                  </a:lnTo>
                  <a:lnTo>
                    <a:pt x="7123633" y="3721773"/>
                  </a:lnTo>
                  <a:lnTo>
                    <a:pt x="7145071" y="3685425"/>
                  </a:lnTo>
                  <a:lnTo>
                    <a:pt x="7165594" y="3648456"/>
                  </a:lnTo>
                  <a:lnTo>
                    <a:pt x="7185177" y="3610838"/>
                  </a:lnTo>
                  <a:lnTo>
                    <a:pt x="7203795" y="3572573"/>
                  </a:lnTo>
                  <a:lnTo>
                    <a:pt x="7221461" y="3533648"/>
                  </a:lnTo>
                  <a:lnTo>
                    <a:pt x="7238136" y="3494074"/>
                  </a:lnTo>
                  <a:lnTo>
                    <a:pt x="7253795" y="3453828"/>
                  </a:lnTo>
                  <a:lnTo>
                    <a:pt x="7268438" y="3412921"/>
                  </a:lnTo>
                  <a:lnTo>
                    <a:pt x="7282053" y="3371329"/>
                  </a:lnTo>
                  <a:lnTo>
                    <a:pt x="7294600" y="3329076"/>
                  </a:lnTo>
                  <a:lnTo>
                    <a:pt x="7306069" y="3286125"/>
                  </a:lnTo>
                  <a:lnTo>
                    <a:pt x="7316444" y="3242487"/>
                  </a:lnTo>
                  <a:lnTo>
                    <a:pt x="7325715" y="3198164"/>
                  </a:lnTo>
                  <a:lnTo>
                    <a:pt x="7333856" y="3153130"/>
                  </a:lnTo>
                  <a:lnTo>
                    <a:pt x="7340854" y="3107398"/>
                  </a:lnTo>
                  <a:lnTo>
                    <a:pt x="7346683" y="3060954"/>
                  </a:lnTo>
                  <a:lnTo>
                    <a:pt x="7351344" y="3013811"/>
                  </a:lnTo>
                  <a:lnTo>
                    <a:pt x="7354798" y="2965932"/>
                  </a:lnTo>
                  <a:lnTo>
                    <a:pt x="7357046" y="2917329"/>
                  </a:lnTo>
                  <a:lnTo>
                    <a:pt x="7358050" y="2868003"/>
                  </a:lnTo>
                  <a:close/>
                </a:path>
              </a:pathLst>
            </a:custGeom>
            <a:solidFill>
              <a:srgbClr val="10B6F4"/>
            </a:solidFill>
          </p:spPr>
          <p:txBody>
            <a:bodyPr wrap="square" lIns="0" tIns="0" rIns="0" bIns="0" rtlCol="0"/>
            <a:lstStyle/>
            <a:p>
              <a:endParaRPr/>
            </a:p>
          </p:txBody>
        </p:sp>
        <p:sp>
          <p:nvSpPr>
            <p:cNvPr id="18" name="object 18"/>
            <p:cNvSpPr/>
            <p:nvPr/>
          </p:nvSpPr>
          <p:spPr>
            <a:xfrm>
              <a:off x="3459588" y="0"/>
              <a:ext cx="8732520" cy="6858000"/>
            </a:xfrm>
            <a:custGeom>
              <a:avLst/>
              <a:gdLst/>
              <a:ahLst/>
              <a:cxnLst/>
              <a:rect l="l" t="t" r="r" b="b"/>
              <a:pathLst>
                <a:path w="8732520" h="6858000">
                  <a:moveTo>
                    <a:pt x="7141190" y="0"/>
                  </a:moveTo>
                  <a:lnTo>
                    <a:pt x="3425856" y="0"/>
                  </a:lnTo>
                  <a:lnTo>
                    <a:pt x="3313042" y="29159"/>
                  </a:lnTo>
                  <a:lnTo>
                    <a:pt x="3255401" y="46015"/>
                  </a:lnTo>
                  <a:lnTo>
                    <a:pt x="3198220" y="63187"/>
                  </a:lnTo>
                  <a:lnTo>
                    <a:pt x="3141515" y="80663"/>
                  </a:lnTo>
                  <a:lnTo>
                    <a:pt x="3085299" y="98433"/>
                  </a:lnTo>
                  <a:lnTo>
                    <a:pt x="3029587" y="116487"/>
                  </a:lnTo>
                  <a:lnTo>
                    <a:pt x="2974391" y="134816"/>
                  </a:lnTo>
                  <a:lnTo>
                    <a:pt x="2919728" y="153409"/>
                  </a:lnTo>
                  <a:lnTo>
                    <a:pt x="2865609" y="172255"/>
                  </a:lnTo>
                  <a:lnTo>
                    <a:pt x="2812051" y="191345"/>
                  </a:lnTo>
                  <a:lnTo>
                    <a:pt x="2759066" y="210668"/>
                  </a:lnTo>
                  <a:lnTo>
                    <a:pt x="2706669" y="230215"/>
                  </a:lnTo>
                  <a:lnTo>
                    <a:pt x="2654873" y="249975"/>
                  </a:lnTo>
                  <a:lnTo>
                    <a:pt x="2603694" y="269938"/>
                  </a:lnTo>
                  <a:lnTo>
                    <a:pt x="2553145" y="290093"/>
                  </a:lnTo>
                  <a:lnTo>
                    <a:pt x="2503241" y="310432"/>
                  </a:lnTo>
                  <a:lnTo>
                    <a:pt x="2453994" y="330942"/>
                  </a:lnTo>
                  <a:lnTo>
                    <a:pt x="2405421" y="351615"/>
                  </a:lnTo>
                  <a:lnTo>
                    <a:pt x="2357533" y="372440"/>
                  </a:lnTo>
                  <a:lnTo>
                    <a:pt x="2310347" y="393407"/>
                  </a:lnTo>
                  <a:lnTo>
                    <a:pt x="2263875" y="414506"/>
                  </a:lnTo>
                  <a:lnTo>
                    <a:pt x="2218132" y="435727"/>
                  </a:lnTo>
                  <a:lnTo>
                    <a:pt x="2173131" y="457059"/>
                  </a:lnTo>
                  <a:lnTo>
                    <a:pt x="2128888" y="478492"/>
                  </a:lnTo>
                  <a:lnTo>
                    <a:pt x="2085416" y="500017"/>
                  </a:lnTo>
                  <a:lnTo>
                    <a:pt x="2042730" y="521623"/>
                  </a:lnTo>
                  <a:lnTo>
                    <a:pt x="2000842" y="543299"/>
                  </a:lnTo>
                  <a:lnTo>
                    <a:pt x="1959768" y="565036"/>
                  </a:lnTo>
                  <a:lnTo>
                    <a:pt x="1919522" y="586824"/>
                  </a:lnTo>
                  <a:lnTo>
                    <a:pt x="1880117" y="608652"/>
                  </a:lnTo>
                  <a:lnTo>
                    <a:pt x="1841568" y="630510"/>
                  </a:lnTo>
                  <a:lnTo>
                    <a:pt x="1803889" y="652388"/>
                  </a:lnTo>
                  <a:lnTo>
                    <a:pt x="1767093" y="674276"/>
                  </a:lnTo>
                  <a:lnTo>
                    <a:pt x="1731196" y="696164"/>
                  </a:lnTo>
                  <a:lnTo>
                    <a:pt x="1696211" y="718041"/>
                  </a:lnTo>
                  <a:lnTo>
                    <a:pt x="1662152" y="739898"/>
                  </a:lnTo>
                  <a:lnTo>
                    <a:pt x="1629034" y="761724"/>
                  </a:lnTo>
                  <a:lnTo>
                    <a:pt x="1596870" y="783509"/>
                  </a:lnTo>
                  <a:lnTo>
                    <a:pt x="1538230" y="824957"/>
                  </a:lnTo>
                  <a:lnTo>
                    <a:pt x="1483428" y="866208"/>
                  </a:lnTo>
                  <a:lnTo>
                    <a:pt x="1428787" y="909837"/>
                  </a:lnTo>
                  <a:lnTo>
                    <a:pt x="1374362" y="955786"/>
                  </a:lnTo>
                  <a:lnTo>
                    <a:pt x="1320207" y="1003995"/>
                  </a:lnTo>
                  <a:lnTo>
                    <a:pt x="1266376" y="1054405"/>
                  </a:lnTo>
                  <a:lnTo>
                    <a:pt x="1212925" y="1106956"/>
                  </a:lnTo>
                  <a:lnTo>
                    <a:pt x="1159907" y="1161589"/>
                  </a:lnTo>
                  <a:lnTo>
                    <a:pt x="1133578" y="1189667"/>
                  </a:lnTo>
                  <a:lnTo>
                    <a:pt x="1107377" y="1218244"/>
                  </a:lnTo>
                  <a:lnTo>
                    <a:pt x="1081312" y="1247312"/>
                  </a:lnTo>
                  <a:lnTo>
                    <a:pt x="1055390" y="1276862"/>
                  </a:lnTo>
                  <a:lnTo>
                    <a:pt x="1029617" y="1306889"/>
                  </a:lnTo>
                  <a:lnTo>
                    <a:pt x="1004000" y="1337385"/>
                  </a:lnTo>
                  <a:lnTo>
                    <a:pt x="978546" y="1368341"/>
                  </a:lnTo>
                  <a:lnTo>
                    <a:pt x="953262" y="1399751"/>
                  </a:lnTo>
                  <a:lnTo>
                    <a:pt x="928154" y="1431607"/>
                  </a:lnTo>
                  <a:lnTo>
                    <a:pt x="903230" y="1463902"/>
                  </a:lnTo>
                  <a:lnTo>
                    <a:pt x="878496" y="1496628"/>
                  </a:lnTo>
                  <a:lnTo>
                    <a:pt x="853958" y="1529778"/>
                  </a:lnTo>
                  <a:lnTo>
                    <a:pt x="829625" y="1563345"/>
                  </a:lnTo>
                  <a:lnTo>
                    <a:pt x="805502" y="1597321"/>
                  </a:lnTo>
                  <a:lnTo>
                    <a:pt x="781597" y="1631698"/>
                  </a:lnTo>
                  <a:lnTo>
                    <a:pt x="757916" y="1666470"/>
                  </a:lnTo>
                  <a:lnTo>
                    <a:pt x="734466" y="1701628"/>
                  </a:lnTo>
                  <a:lnTo>
                    <a:pt x="711254" y="1737166"/>
                  </a:lnTo>
                  <a:lnTo>
                    <a:pt x="688287" y="1773076"/>
                  </a:lnTo>
                  <a:lnTo>
                    <a:pt x="665571" y="1809350"/>
                  </a:lnTo>
                  <a:lnTo>
                    <a:pt x="643114" y="1845981"/>
                  </a:lnTo>
                  <a:lnTo>
                    <a:pt x="620922" y="1882962"/>
                  </a:lnTo>
                  <a:lnTo>
                    <a:pt x="599001" y="1920285"/>
                  </a:lnTo>
                  <a:lnTo>
                    <a:pt x="577360" y="1957943"/>
                  </a:lnTo>
                  <a:lnTo>
                    <a:pt x="556004" y="1995928"/>
                  </a:lnTo>
                  <a:lnTo>
                    <a:pt x="534940" y="2034233"/>
                  </a:lnTo>
                  <a:lnTo>
                    <a:pt x="514176" y="2072851"/>
                  </a:lnTo>
                  <a:lnTo>
                    <a:pt x="493718" y="2111774"/>
                  </a:lnTo>
                  <a:lnTo>
                    <a:pt x="473573" y="2150994"/>
                  </a:lnTo>
                  <a:lnTo>
                    <a:pt x="453747" y="2190505"/>
                  </a:lnTo>
                  <a:lnTo>
                    <a:pt x="434248" y="2230298"/>
                  </a:lnTo>
                  <a:lnTo>
                    <a:pt x="415082" y="2270367"/>
                  </a:lnTo>
                  <a:lnTo>
                    <a:pt x="396256" y="2310704"/>
                  </a:lnTo>
                  <a:lnTo>
                    <a:pt x="377777" y="2351301"/>
                  </a:lnTo>
                  <a:lnTo>
                    <a:pt x="359652" y="2392151"/>
                  </a:lnTo>
                  <a:lnTo>
                    <a:pt x="341888" y="2433247"/>
                  </a:lnTo>
                  <a:lnTo>
                    <a:pt x="324491" y="2474582"/>
                  </a:lnTo>
                  <a:lnTo>
                    <a:pt x="307468" y="2516147"/>
                  </a:lnTo>
                  <a:lnTo>
                    <a:pt x="290826" y="2557935"/>
                  </a:lnTo>
                  <a:lnTo>
                    <a:pt x="274572" y="2599939"/>
                  </a:lnTo>
                  <a:lnTo>
                    <a:pt x="258712" y="2642152"/>
                  </a:lnTo>
                  <a:lnTo>
                    <a:pt x="243254" y="2684566"/>
                  </a:lnTo>
                  <a:lnTo>
                    <a:pt x="228205" y="2727174"/>
                  </a:lnTo>
                  <a:lnTo>
                    <a:pt x="213570" y="2769968"/>
                  </a:lnTo>
                  <a:lnTo>
                    <a:pt x="199357" y="2812941"/>
                  </a:lnTo>
                  <a:lnTo>
                    <a:pt x="185573" y="2856085"/>
                  </a:lnTo>
                  <a:lnTo>
                    <a:pt x="172225" y="2899393"/>
                  </a:lnTo>
                  <a:lnTo>
                    <a:pt x="159319" y="2942857"/>
                  </a:lnTo>
                  <a:lnTo>
                    <a:pt x="146862" y="2986471"/>
                  </a:lnTo>
                  <a:lnTo>
                    <a:pt x="134861" y="3030227"/>
                  </a:lnTo>
                  <a:lnTo>
                    <a:pt x="123323" y="3074116"/>
                  </a:lnTo>
                  <a:lnTo>
                    <a:pt x="112255" y="3118133"/>
                  </a:lnTo>
                  <a:lnTo>
                    <a:pt x="101663" y="3162269"/>
                  </a:lnTo>
                  <a:lnTo>
                    <a:pt x="91554" y="3206516"/>
                  </a:lnTo>
                  <a:lnTo>
                    <a:pt x="81935" y="3250869"/>
                  </a:lnTo>
                  <a:lnTo>
                    <a:pt x="72813" y="3295318"/>
                  </a:lnTo>
                  <a:lnTo>
                    <a:pt x="64195" y="3339857"/>
                  </a:lnTo>
                  <a:lnTo>
                    <a:pt x="56087" y="3384479"/>
                  </a:lnTo>
                  <a:lnTo>
                    <a:pt x="48497" y="3429175"/>
                  </a:lnTo>
                  <a:lnTo>
                    <a:pt x="41431" y="3473939"/>
                  </a:lnTo>
                  <a:lnTo>
                    <a:pt x="34895" y="3518763"/>
                  </a:lnTo>
                  <a:lnTo>
                    <a:pt x="28898" y="3563639"/>
                  </a:lnTo>
                  <a:lnTo>
                    <a:pt x="23445" y="3608560"/>
                  </a:lnTo>
                  <a:lnTo>
                    <a:pt x="18543" y="3653519"/>
                  </a:lnTo>
                  <a:lnTo>
                    <a:pt x="14200" y="3698508"/>
                  </a:lnTo>
                  <a:lnTo>
                    <a:pt x="10422" y="3743521"/>
                  </a:lnTo>
                  <a:lnTo>
                    <a:pt x="7215" y="3788548"/>
                  </a:lnTo>
                  <a:lnTo>
                    <a:pt x="4588" y="3833584"/>
                  </a:lnTo>
                  <a:lnTo>
                    <a:pt x="2545" y="3878620"/>
                  </a:lnTo>
                  <a:lnTo>
                    <a:pt x="1095" y="3923649"/>
                  </a:lnTo>
                  <a:lnTo>
                    <a:pt x="244" y="3968664"/>
                  </a:lnTo>
                  <a:lnTo>
                    <a:pt x="0" y="4013657"/>
                  </a:lnTo>
                  <a:lnTo>
                    <a:pt x="367" y="4058621"/>
                  </a:lnTo>
                  <a:lnTo>
                    <a:pt x="1355" y="4103549"/>
                  </a:lnTo>
                  <a:lnTo>
                    <a:pt x="2968" y="4148432"/>
                  </a:lnTo>
                  <a:lnTo>
                    <a:pt x="5215" y="4193264"/>
                  </a:lnTo>
                  <a:lnTo>
                    <a:pt x="8102" y="4238037"/>
                  </a:lnTo>
                  <a:lnTo>
                    <a:pt x="11636" y="4282744"/>
                  </a:lnTo>
                  <a:lnTo>
                    <a:pt x="15823" y="4327377"/>
                  </a:lnTo>
                  <a:lnTo>
                    <a:pt x="20671" y="4371929"/>
                  </a:lnTo>
                  <a:lnTo>
                    <a:pt x="26186" y="4416393"/>
                  </a:lnTo>
                  <a:lnTo>
                    <a:pt x="32375" y="4460760"/>
                  </a:lnTo>
                  <a:lnTo>
                    <a:pt x="39245" y="4505024"/>
                  </a:lnTo>
                  <a:lnTo>
                    <a:pt x="46802" y="4549178"/>
                  </a:lnTo>
                  <a:lnTo>
                    <a:pt x="55055" y="4593213"/>
                  </a:lnTo>
                  <a:lnTo>
                    <a:pt x="64008" y="4637122"/>
                  </a:lnTo>
                  <a:lnTo>
                    <a:pt x="73670" y="4680898"/>
                  </a:lnTo>
                  <a:lnTo>
                    <a:pt x="84046" y="4724533"/>
                  </a:lnTo>
                  <a:lnTo>
                    <a:pt x="95145" y="4768021"/>
                  </a:lnTo>
                  <a:lnTo>
                    <a:pt x="106972" y="4811353"/>
                  </a:lnTo>
                  <a:lnTo>
                    <a:pt x="119534" y="4854522"/>
                  </a:lnTo>
                  <a:lnTo>
                    <a:pt x="132839" y="4897521"/>
                  </a:lnTo>
                  <a:lnTo>
                    <a:pt x="146893" y="4940343"/>
                  </a:lnTo>
                  <a:lnTo>
                    <a:pt x="161702" y="4982979"/>
                  </a:lnTo>
                  <a:lnTo>
                    <a:pt x="177274" y="5025423"/>
                  </a:lnTo>
                  <a:lnTo>
                    <a:pt x="193616" y="5067666"/>
                  </a:lnTo>
                  <a:lnTo>
                    <a:pt x="210734" y="5109703"/>
                  </a:lnTo>
                  <a:lnTo>
                    <a:pt x="228635" y="5151524"/>
                  </a:lnTo>
                  <a:lnTo>
                    <a:pt x="247326" y="5193123"/>
                  </a:lnTo>
                  <a:lnTo>
                    <a:pt x="266814" y="5234493"/>
                  </a:lnTo>
                  <a:lnTo>
                    <a:pt x="287106" y="5275625"/>
                  </a:lnTo>
                  <a:lnTo>
                    <a:pt x="308207" y="5316513"/>
                  </a:lnTo>
                  <a:lnTo>
                    <a:pt x="330126" y="5357149"/>
                  </a:lnTo>
                  <a:lnTo>
                    <a:pt x="352869" y="5397525"/>
                  </a:lnTo>
                  <a:lnTo>
                    <a:pt x="376443" y="5437635"/>
                  </a:lnTo>
                  <a:lnTo>
                    <a:pt x="400855" y="5477470"/>
                  </a:lnTo>
                  <a:lnTo>
                    <a:pt x="426111" y="5517024"/>
                  </a:lnTo>
                  <a:lnTo>
                    <a:pt x="452218" y="5556288"/>
                  </a:lnTo>
                  <a:lnTo>
                    <a:pt x="479183" y="5595256"/>
                  </a:lnTo>
                  <a:lnTo>
                    <a:pt x="507013" y="5633920"/>
                  </a:lnTo>
                  <a:lnTo>
                    <a:pt x="535715" y="5672273"/>
                  </a:lnTo>
                  <a:lnTo>
                    <a:pt x="565296" y="5710307"/>
                  </a:lnTo>
                  <a:lnTo>
                    <a:pt x="595761" y="5748015"/>
                  </a:lnTo>
                  <a:lnTo>
                    <a:pt x="627119" y="5785389"/>
                  </a:lnTo>
                  <a:lnTo>
                    <a:pt x="659376" y="5822422"/>
                  </a:lnTo>
                  <a:lnTo>
                    <a:pt x="692539" y="5859106"/>
                  </a:lnTo>
                  <a:lnTo>
                    <a:pt x="726614" y="5895434"/>
                  </a:lnTo>
                  <a:lnTo>
                    <a:pt x="761609" y="5931399"/>
                  </a:lnTo>
                  <a:lnTo>
                    <a:pt x="797530" y="5966993"/>
                  </a:lnTo>
                  <a:lnTo>
                    <a:pt x="834384" y="6002209"/>
                  </a:lnTo>
                  <a:lnTo>
                    <a:pt x="872178" y="6037040"/>
                  </a:lnTo>
                  <a:lnTo>
                    <a:pt x="909160" y="6069979"/>
                  </a:lnTo>
                  <a:lnTo>
                    <a:pt x="946654" y="6102320"/>
                  </a:lnTo>
                  <a:lnTo>
                    <a:pt x="984651" y="6134069"/>
                  </a:lnTo>
                  <a:lnTo>
                    <a:pt x="1023143" y="6165227"/>
                  </a:lnTo>
                  <a:lnTo>
                    <a:pt x="1062121" y="6195798"/>
                  </a:lnTo>
                  <a:lnTo>
                    <a:pt x="1101577" y="6225786"/>
                  </a:lnTo>
                  <a:lnTo>
                    <a:pt x="1141504" y="6255193"/>
                  </a:lnTo>
                  <a:lnTo>
                    <a:pt x="1181891" y="6284023"/>
                  </a:lnTo>
                  <a:lnTo>
                    <a:pt x="1222732" y="6312280"/>
                  </a:lnTo>
                  <a:lnTo>
                    <a:pt x="1264017" y="6339966"/>
                  </a:lnTo>
                  <a:lnTo>
                    <a:pt x="1305739" y="6367085"/>
                  </a:lnTo>
                  <a:lnTo>
                    <a:pt x="1347888" y="6393640"/>
                  </a:lnTo>
                  <a:lnTo>
                    <a:pt x="1390457" y="6419634"/>
                  </a:lnTo>
                  <a:lnTo>
                    <a:pt x="1433437" y="6445072"/>
                  </a:lnTo>
                  <a:lnTo>
                    <a:pt x="1476820" y="6469955"/>
                  </a:lnTo>
                  <a:lnTo>
                    <a:pt x="1520597" y="6494288"/>
                  </a:lnTo>
                  <a:lnTo>
                    <a:pt x="1564760" y="6518074"/>
                  </a:lnTo>
                  <a:lnTo>
                    <a:pt x="1609301" y="6541316"/>
                  </a:lnTo>
                  <a:lnTo>
                    <a:pt x="1654211" y="6564017"/>
                  </a:lnTo>
                  <a:lnTo>
                    <a:pt x="1699482" y="6586180"/>
                  </a:lnTo>
                  <a:lnTo>
                    <a:pt x="1745105" y="6607810"/>
                  </a:lnTo>
                  <a:lnTo>
                    <a:pt x="1791073" y="6628909"/>
                  </a:lnTo>
                  <a:lnTo>
                    <a:pt x="1837376" y="6649480"/>
                  </a:lnTo>
                  <a:lnTo>
                    <a:pt x="1884007" y="6669528"/>
                  </a:lnTo>
                  <a:lnTo>
                    <a:pt x="1930957" y="6689054"/>
                  </a:lnTo>
                  <a:lnTo>
                    <a:pt x="1978217" y="6708063"/>
                  </a:lnTo>
                  <a:lnTo>
                    <a:pt x="2025780" y="6726558"/>
                  </a:lnTo>
                  <a:lnTo>
                    <a:pt x="2073637" y="6744542"/>
                  </a:lnTo>
                  <a:lnTo>
                    <a:pt x="2121779" y="6762018"/>
                  </a:lnTo>
                  <a:lnTo>
                    <a:pt x="2170198" y="6778990"/>
                  </a:lnTo>
                  <a:lnTo>
                    <a:pt x="2218886" y="6795461"/>
                  </a:lnTo>
                  <a:lnTo>
                    <a:pt x="2422950" y="6857998"/>
                  </a:lnTo>
                  <a:lnTo>
                    <a:pt x="5965170" y="6857998"/>
                  </a:lnTo>
                  <a:lnTo>
                    <a:pt x="6037116" y="6841292"/>
                  </a:lnTo>
                  <a:lnTo>
                    <a:pt x="6093382" y="6826060"/>
                  </a:lnTo>
                  <a:lnTo>
                    <a:pt x="6149038" y="6810436"/>
                  </a:lnTo>
                  <a:lnTo>
                    <a:pt x="6204069" y="6794427"/>
                  </a:lnTo>
                  <a:lnTo>
                    <a:pt x="6258457" y="6778040"/>
                  </a:lnTo>
                  <a:lnTo>
                    <a:pt x="6312185" y="6761281"/>
                  </a:lnTo>
                  <a:lnTo>
                    <a:pt x="6365237" y="6744157"/>
                  </a:lnTo>
                  <a:lnTo>
                    <a:pt x="6417594" y="6726675"/>
                  </a:lnTo>
                  <a:lnTo>
                    <a:pt x="6469240" y="6708842"/>
                  </a:lnTo>
                  <a:lnTo>
                    <a:pt x="6520159" y="6690663"/>
                  </a:lnTo>
                  <a:lnTo>
                    <a:pt x="6570333" y="6672146"/>
                  </a:lnTo>
                  <a:lnTo>
                    <a:pt x="6619745" y="6653298"/>
                  </a:lnTo>
                  <a:lnTo>
                    <a:pt x="6668379" y="6634125"/>
                  </a:lnTo>
                  <a:lnTo>
                    <a:pt x="6716217" y="6614634"/>
                  </a:lnTo>
                  <a:lnTo>
                    <a:pt x="6763243" y="6594831"/>
                  </a:lnTo>
                  <a:lnTo>
                    <a:pt x="6809439" y="6574724"/>
                  </a:lnTo>
                  <a:lnTo>
                    <a:pt x="6854788" y="6554319"/>
                  </a:lnTo>
                  <a:lnTo>
                    <a:pt x="6899275" y="6533622"/>
                  </a:lnTo>
                  <a:lnTo>
                    <a:pt x="6942880" y="6512641"/>
                  </a:lnTo>
                  <a:lnTo>
                    <a:pt x="6985589" y="6491381"/>
                  </a:lnTo>
                  <a:lnTo>
                    <a:pt x="7027383" y="6469851"/>
                  </a:lnTo>
                  <a:lnTo>
                    <a:pt x="7068246" y="6448056"/>
                  </a:lnTo>
                  <a:lnTo>
                    <a:pt x="7108161" y="6426003"/>
                  </a:lnTo>
                  <a:lnTo>
                    <a:pt x="7147111" y="6403699"/>
                  </a:lnTo>
                  <a:lnTo>
                    <a:pt x="7185078" y="6381151"/>
                  </a:lnTo>
                  <a:lnTo>
                    <a:pt x="7222046" y="6358365"/>
                  </a:lnTo>
                  <a:lnTo>
                    <a:pt x="7257999" y="6335348"/>
                  </a:lnTo>
                  <a:lnTo>
                    <a:pt x="7292918" y="6312106"/>
                  </a:lnTo>
                  <a:lnTo>
                    <a:pt x="7326788" y="6288647"/>
                  </a:lnTo>
                  <a:lnTo>
                    <a:pt x="7360201" y="6264655"/>
                  </a:lnTo>
                  <a:lnTo>
                    <a:pt x="7393754" y="6239819"/>
                  </a:lnTo>
                  <a:lnTo>
                    <a:pt x="7427431" y="6214148"/>
                  </a:lnTo>
                  <a:lnTo>
                    <a:pt x="7461216" y="6187654"/>
                  </a:lnTo>
                  <a:lnTo>
                    <a:pt x="7495094" y="6160347"/>
                  </a:lnTo>
                  <a:lnTo>
                    <a:pt x="7529048" y="6132237"/>
                  </a:lnTo>
                  <a:lnTo>
                    <a:pt x="7563062" y="6103335"/>
                  </a:lnTo>
                  <a:lnTo>
                    <a:pt x="7597122" y="6073652"/>
                  </a:lnTo>
                  <a:lnTo>
                    <a:pt x="7631211" y="6043198"/>
                  </a:lnTo>
                  <a:lnTo>
                    <a:pt x="7665313" y="6011983"/>
                  </a:lnTo>
                  <a:lnTo>
                    <a:pt x="7699413" y="5980019"/>
                  </a:lnTo>
                  <a:lnTo>
                    <a:pt x="7733494" y="5947316"/>
                  </a:lnTo>
                  <a:lnTo>
                    <a:pt x="7767542" y="5913884"/>
                  </a:lnTo>
                  <a:lnTo>
                    <a:pt x="7801540" y="5879735"/>
                  </a:lnTo>
                  <a:lnTo>
                    <a:pt x="7835472" y="5844877"/>
                  </a:lnTo>
                  <a:lnTo>
                    <a:pt x="7869323" y="5809323"/>
                  </a:lnTo>
                  <a:lnTo>
                    <a:pt x="7903077" y="5773083"/>
                  </a:lnTo>
                  <a:lnTo>
                    <a:pt x="7936718" y="5736167"/>
                  </a:lnTo>
                  <a:lnTo>
                    <a:pt x="7970231" y="5698586"/>
                  </a:lnTo>
                  <a:lnTo>
                    <a:pt x="8003599" y="5660350"/>
                  </a:lnTo>
                  <a:lnTo>
                    <a:pt x="8036807" y="5621470"/>
                  </a:lnTo>
                  <a:lnTo>
                    <a:pt x="8069839" y="5581957"/>
                  </a:lnTo>
                  <a:lnTo>
                    <a:pt x="8102679" y="5541820"/>
                  </a:lnTo>
                  <a:lnTo>
                    <a:pt x="8135311" y="5501072"/>
                  </a:lnTo>
                  <a:lnTo>
                    <a:pt x="8167721" y="5459721"/>
                  </a:lnTo>
                  <a:lnTo>
                    <a:pt x="8199891" y="5417780"/>
                  </a:lnTo>
                  <a:lnTo>
                    <a:pt x="8231806" y="5375257"/>
                  </a:lnTo>
                  <a:lnTo>
                    <a:pt x="8263450" y="5332165"/>
                  </a:lnTo>
                  <a:lnTo>
                    <a:pt x="8294809" y="5288513"/>
                  </a:lnTo>
                  <a:lnTo>
                    <a:pt x="8325864" y="5244313"/>
                  </a:lnTo>
                  <a:lnTo>
                    <a:pt x="8356602" y="5199574"/>
                  </a:lnTo>
                  <a:lnTo>
                    <a:pt x="8387006" y="5154307"/>
                  </a:lnTo>
                  <a:lnTo>
                    <a:pt x="8417061" y="5108523"/>
                  </a:lnTo>
                  <a:lnTo>
                    <a:pt x="8446750" y="5062232"/>
                  </a:lnTo>
                  <a:lnTo>
                    <a:pt x="8476058" y="5015445"/>
                  </a:lnTo>
                  <a:lnTo>
                    <a:pt x="8504969" y="4968172"/>
                  </a:lnTo>
                  <a:lnTo>
                    <a:pt x="8533467" y="4920425"/>
                  </a:lnTo>
                  <a:lnTo>
                    <a:pt x="8561537" y="4872213"/>
                  </a:lnTo>
                  <a:lnTo>
                    <a:pt x="8589163" y="4823547"/>
                  </a:lnTo>
                  <a:lnTo>
                    <a:pt x="8616328" y="4774438"/>
                  </a:lnTo>
                  <a:lnTo>
                    <a:pt x="8643018" y="4724897"/>
                  </a:lnTo>
                  <a:lnTo>
                    <a:pt x="8669216" y="4674933"/>
                  </a:lnTo>
                  <a:lnTo>
                    <a:pt x="8732411" y="4539488"/>
                  </a:lnTo>
                  <a:lnTo>
                    <a:pt x="8732411" y="1286662"/>
                  </a:lnTo>
                  <a:lnTo>
                    <a:pt x="8639117" y="1137475"/>
                  </a:lnTo>
                  <a:lnTo>
                    <a:pt x="8612611" y="1098939"/>
                  </a:lnTo>
                  <a:lnTo>
                    <a:pt x="8585363" y="1060531"/>
                  </a:lnTo>
                  <a:lnTo>
                    <a:pt x="8557368" y="1022256"/>
                  </a:lnTo>
                  <a:lnTo>
                    <a:pt x="8528620" y="984117"/>
                  </a:lnTo>
                  <a:lnTo>
                    <a:pt x="8499114" y="946116"/>
                  </a:lnTo>
                  <a:lnTo>
                    <a:pt x="8468845" y="908259"/>
                  </a:lnTo>
                  <a:lnTo>
                    <a:pt x="8437807" y="870548"/>
                  </a:lnTo>
                  <a:lnTo>
                    <a:pt x="8405996" y="832987"/>
                  </a:lnTo>
                  <a:lnTo>
                    <a:pt x="8373406" y="795579"/>
                  </a:lnTo>
                  <a:lnTo>
                    <a:pt x="8340032" y="758329"/>
                  </a:lnTo>
                  <a:lnTo>
                    <a:pt x="8303406" y="722298"/>
                  </a:lnTo>
                  <a:lnTo>
                    <a:pt x="8266328" y="686998"/>
                  </a:lnTo>
                  <a:lnTo>
                    <a:pt x="8228806" y="652424"/>
                  </a:lnTo>
                  <a:lnTo>
                    <a:pt x="8190847" y="618571"/>
                  </a:lnTo>
                  <a:lnTo>
                    <a:pt x="8152457" y="585434"/>
                  </a:lnTo>
                  <a:lnTo>
                    <a:pt x="8113643" y="553008"/>
                  </a:lnTo>
                  <a:lnTo>
                    <a:pt x="8074414" y="521287"/>
                  </a:lnTo>
                  <a:lnTo>
                    <a:pt x="8034775" y="490267"/>
                  </a:lnTo>
                  <a:lnTo>
                    <a:pt x="7994733" y="459943"/>
                  </a:lnTo>
                  <a:lnTo>
                    <a:pt x="7954296" y="430310"/>
                  </a:lnTo>
                  <a:lnTo>
                    <a:pt x="7913471" y="401362"/>
                  </a:lnTo>
                  <a:lnTo>
                    <a:pt x="7872264" y="373095"/>
                  </a:lnTo>
                  <a:lnTo>
                    <a:pt x="7830683" y="345504"/>
                  </a:lnTo>
                  <a:lnTo>
                    <a:pt x="7788734" y="318583"/>
                  </a:lnTo>
                  <a:lnTo>
                    <a:pt x="7746425" y="292327"/>
                  </a:lnTo>
                  <a:lnTo>
                    <a:pt x="7703762" y="266732"/>
                  </a:lnTo>
                  <a:lnTo>
                    <a:pt x="7660753" y="241792"/>
                  </a:lnTo>
                  <a:lnTo>
                    <a:pt x="7617404" y="217503"/>
                  </a:lnTo>
                  <a:lnTo>
                    <a:pt x="7573723" y="193858"/>
                  </a:lnTo>
                  <a:lnTo>
                    <a:pt x="7529716" y="170855"/>
                  </a:lnTo>
                  <a:lnTo>
                    <a:pt x="7485391" y="148486"/>
                  </a:lnTo>
                  <a:lnTo>
                    <a:pt x="7440755" y="126747"/>
                  </a:lnTo>
                  <a:lnTo>
                    <a:pt x="7395814" y="105634"/>
                  </a:lnTo>
                  <a:lnTo>
                    <a:pt x="7350575" y="85140"/>
                  </a:lnTo>
                  <a:lnTo>
                    <a:pt x="7141190" y="0"/>
                  </a:lnTo>
                  <a:close/>
                </a:path>
              </a:pathLst>
            </a:custGeom>
            <a:solidFill>
              <a:srgbClr val="454545"/>
            </a:solidFill>
          </p:spPr>
          <p:txBody>
            <a:bodyPr wrap="square" lIns="0" tIns="0" rIns="0" bIns="0" rtlCol="0"/>
            <a:lstStyle/>
            <a:p>
              <a:endParaRPr/>
            </a:p>
          </p:txBody>
        </p:sp>
      </p:grpSp>
      <p:sp>
        <p:nvSpPr>
          <p:cNvPr id="19" name="object 19"/>
          <p:cNvSpPr txBox="1"/>
          <p:nvPr/>
        </p:nvSpPr>
        <p:spPr>
          <a:xfrm>
            <a:off x="1023619" y="2613152"/>
            <a:ext cx="1973580" cy="1833245"/>
          </a:xfrm>
          <a:prstGeom prst="rect">
            <a:avLst/>
          </a:prstGeom>
        </p:spPr>
        <p:txBody>
          <a:bodyPr vert="horz" wrap="square" lIns="0" tIns="74930" rIns="0" bIns="0" rtlCol="0">
            <a:spAutoFit/>
          </a:bodyPr>
          <a:lstStyle/>
          <a:p>
            <a:pPr marL="12700" marR="5080">
              <a:lnSpc>
                <a:spcPct val="84800"/>
              </a:lnSpc>
              <a:spcBef>
                <a:spcPts val="590"/>
              </a:spcBef>
            </a:pPr>
            <a:r>
              <a:rPr sz="2700" spc="-275" dirty="0">
                <a:solidFill>
                  <a:srgbClr val="FFFEFF"/>
                </a:solidFill>
                <a:latin typeface="Trebuchet MS"/>
                <a:cs typeface="Trebuchet MS"/>
              </a:rPr>
              <a:t>Principer </a:t>
            </a:r>
            <a:r>
              <a:rPr sz="2700" spc="-295" dirty="0">
                <a:solidFill>
                  <a:srgbClr val="FFFEFF"/>
                </a:solidFill>
                <a:latin typeface="Trebuchet MS"/>
                <a:cs typeface="Trebuchet MS"/>
              </a:rPr>
              <a:t>att  </a:t>
            </a:r>
            <a:r>
              <a:rPr sz="2700" spc="-254" dirty="0">
                <a:solidFill>
                  <a:srgbClr val="FFFEFF"/>
                </a:solidFill>
                <a:latin typeface="Trebuchet MS"/>
                <a:cs typeface="Trebuchet MS"/>
              </a:rPr>
              <a:t>komma </a:t>
            </a:r>
            <a:r>
              <a:rPr sz="2700" spc="-235" dirty="0">
                <a:solidFill>
                  <a:srgbClr val="FFFEFF"/>
                </a:solidFill>
                <a:latin typeface="Trebuchet MS"/>
                <a:cs typeface="Trebuchet MS"/>
              </a:rPr>
              <a:t>ihåg  </a:t>
            </a:r>
            <a:r>
              <a:rPr sz="2700" spc="-240" dirty="0">
                <a:solidFill>
                  <a:srgbClr val="FFFEFF"/>
                </a:solidFill>
                <a:latin typeface="Trebuchet MS"/>
                <a:cs typeface="Trebuchet MS"/>
              </a:rPr>
              <a:t>vid</a:t>
            </a:r>
            <a:r>
              <a:rPr sz="2700" spc="-565" dirty="0">
                <a:solidFill>
                  <a:srgbClr val="FFFEFF"/>
                </a:solidFill>
                <a:latin typeface="Trebuchet MS"/>
                <a:cs typeface="Trebuchet MS"/>
              </a:rPr>
              <a:t> </a:t>
            </a:r>
            <a:r>
              <a:rPr sz="2700" spc="-270" dirty="0">
                <a:solidFill>
                  <a:srgbClr val="FFFEFF"/>
                </a:solidFill>
                <a:latin typeface="Trebuchet MS"/>
                <a:cs typeface="Trebuchet MS"/>
              </a:rPr>
              <a:t>presentation  </a:t>
            </a:r>
            <a:r>
              <a:rPr sz="2700" spc="-340" dirty="0">
                <a:solidFill>
                  <a:srgbClr val="FFFEFF"/>
                </a:solidFill>
                <a:latin typeface="Trebuchet MS"/>
                <a:cs typeface="Trebuchet MS"/>
              </a:rPr>
              <a:t>av  </a:t>
            </a:r>
            <a:r>
              <a:rPr sz="2700" spc="-280" dirty="0">
                <a:solidFill>
                  <a:srgbClr val="FFFEFF"/>
                </a:solidFill>
                <a:latin typeface="Trebuchet MS"/>
                <a:cs typeface="Trebuchet MS"/>
              </a:rPr>
              <a:t>affärslösningar</a:t>
            </a:r>
            <a:endParaRPr sz="2700">
              <a:latin typeface="Trebuchet MS"/>
              <a:cs typeface="Trebuchet MS"/>
            </a:endParaRPr>
          </a:p>
        </p:txBody>
      </p:sp>
      <p:sp>
        <p:nvSpPr>
          <p:cNvPr id="20" name="object 20"/>
          <p:cNvSpPr txBox="1"/>
          <p:nvPr/>
        </p:nvSpPr>
        <p:spPr>
          <a:xfrm>
            <a:off x="4925059" y="1598167"/>
            <a:ext cx="560070" cy="254000"/>
          </a:xfrm>
          <a:prstGeom prst="rect">
            <a:avLst/>
          </a:prstGeom>
        </p:spPr>
        <p:txBody>
          <a:bodyPr vert="horz" wrap="square" lIns="0" tIns="12700" rIns="0" bIns="0" rtlCol="0">
            <a:spAutoFit/>
          </a:bodyPr>
          <a:lstStyle/>
          <a:p>
            <a:pPr marL="12700">
              <a:lnSpc>
                <a:spcPct val="100000"/>
              </a:lnSpc>
              <a:spcBef>
                <a:spcPts val="100"/>
              </a:spcBef>
            </a:pPr>
            <a:r>
              <a:rPr sz="1500" b="1" spc="140" dirty="0">
                <a:solidFill>
                  <a:srgbClr val="FFFFFF"/>
                </a:solidFill>
                <a:latin typeface="Trebuchet MS"/>
                <a:cs typeface="Trebuchet MS"/>
              </a:rPr>
              <a:t>G</a:t>
            </a:r>
            <a:r>
              <a:rPr sz="1500" b="1" spc="120" dirty="0">
                <a:solidFill>
                  <a:srgbClr val="FFFFFF"/>
                </a:solidFill>
                <a:latin typeface="Trebuchet MS"/>
                <a:cs typeface="Trebuchet MS"/>
              </a:rPr>
              <a:t>ö</a:t>
            </a:r>
            <a:r>
              <a:rPr sz="1500" b="1" spc="30" dirty="0">
                <a:solidFill>
                  <a:srgbClr val="FFFFFF"/>
                </a:solidFill>
                <a:latin typeface="Trebuchet MS"/>
                <a:cs typeface="Trebuchet MS"/>
              </a:rPr>
              <a:t>r</a:t>
            </a:r>
            <a:r>
              <a:rPr sz="1500" b="1" spc="75" dirty="0">
                <a:solidFill>
                  <a:srgbClr val="FFFFFF"/>
                </a:solidFill>
                <a:latin typeface="Trebuchet MS"/>
                <a:cs typeface="Trebuchet MS"/>
              </a:rPr>
              <a:t>a</a:t>
            </a:r>
            <a:r>
              <a:rPr sz="1500" b="1" spc="-20" dirty="0">
                <a:solidFill>
                  <a:srgbClr val="FFFFFF"/>
                </a:solidFill>
                <a:latin typeface="Trebuchet MS"/>
                <a:cs typeface="Trebuchet MS"/>
              </a:rPr>
              <a:t>:</a:t>
            </a:r>
            <a:endParaRPr sz="1500">
              <a:latin typeface="Trebuchet MS"/>
              <a:cs typeface="Trebuchet MS"/>
            </a:endParaRPr>
          </a:p>
        </p:txBody>
      </p:sp>
      <p:sp>
        <p:nvSpPr>
          <p:cNvPr id="21" name="object 21"/>
          <p:cNvSpPr txBox="1"/>
          <p:nvPr/>
        </p:nvSpPr>
        <p:spPr>
          <a:xfrm>
            <a:off x="4925059" y="1966976"/>
            <a:ext cx="6377940" cy="2146935"/>
          </a:xfrm>
          <a:prstGeom prst="rect">
            <a:avLst/>
          </a:prstGeom>
        </p:spPr>
        <p:txBody>
          <a:bodyPr vert="horz" wrap="square" lIns="0" tIns="12700" rIns="0" bIns="0" rtlCol="0">
            <a:spAutoFit/>
          </a:bodyPr>
          <a:lstStyle/>
          <a:p>
            <a:pPr marL="241300" marR="234315" indent="-228600">
              <a:lnSpc>
                <a:spcPct val="105300"/>
              </a:lnSpc>
              <a:spcBef>
                <a:spcPts val="100"/>
              </a:spcBef>
              <a:buClr>
                <a:srgbClr val="10B6F4"/>
              </a:buClr>
              <a:buSzPct val="113333"/>
              <a:buFont typeface="Wingdings"/>
              <a:buChar char=""/>
              <a:tabLst>
                <a:tab pos="240665" algn="l"/>
                <a:tab pos="241300" algn="l"/>
              </a:tabLst>
            </a:pPr>
            <a:r>
              <a:rPr sz="1500" spc="-25" dirty="0">
                <a:solidFill>
                  <a:srgbClr val="FFFFFF"/>
                </a:solidFill>
                <a:latin typeface="Trebuchet MS"/>
                <a:cs typeface="Trebuchet MS"/>
              </a:rPr>
              <a:t>Berätta</a:t>
            </a:r>
            <a:r>
              <a:rPr sz="1500" spc="-75" dirty="0">
                <a:solidFill>
                  <a:srgbClr val="FFFFFF"/>
                </a:solidFill>
                <a:latin typeface="Trebuchet MS"/>
                <a:cs typeface="Trebuchet MS"/>
              </a:rPr>
              <a:t> </a:t>
            </a:r>
            <a:r>
              <a:rPr sz="1500" spc="40" dirty="0">
                <a:solidFill>
                  <a:srgbClr val="FFFFFF"/>
                </a:solidFill>
                <a:latin typeface="Trebuchet MS"/>
                <a:cs typeface="Trebuchet MS"/>
              </a:rPr>
              <a:t>en</a:t>
            </a:r>
            <a:r>
              <a:rPr sz="1500" spc="-75" dirty="0">
                <a:solidFill>
                  <a:srgbClr val="FFFFFF"/>
                </a:solidFill>
                <a:latin typeface="Trebuchet MS"/>
                <a:cs typeface="Trebuchet MS"/>
              </a:rPr>
              <a:t> </a:t>
            </a:r>
            <a:r>
              <a:rPr sz="1500" spc="10" dirty="0">
                <a:solidFill>
                  <a:srgbClr val="FFFFFF"/>
                </a:solidFill>
                <a:latin typeface="Trebuchet MS"/>
                <a:cs typeface="Trebuchet MS"/>
              </a:rPr>
              <a:t>historia</a:t>
            </a:r>
            <a:r>
              <a:rPr sz="1500" spc="-75" dirty="0">
                <a:solidFill>
                  <a:srgbClr val="FFFFFF"/>
                </a:solidFill>
                <a:latin typeface="Trebuchet MS"/>
                <a:cs typeface="Trebuchet MS"/>
              </a:rPr>
              <a:t> </a:t>
            </a:r>
            <a:r>
              <a:rPr sz="1500" spc="195" dirty="0">
                <a:solidFill>
                  <a:srgbClr val="FFFFFF"/>
                </a:solidFill>
                <a:latin typeface="Trebuchet MS"/>
                <a:cs typeface="Trebuchet MS"/>
              </a:rPr>
              <a:t>–</a:t>
            </a:r>
            <a:r>
              <a:rPr sz="1500" spc="-80" dirty="0">
                <a:solidFill>
                  <a:srgbClr val="FFFFFF"/>
                </a:solidFill>
                <a:latin typeface="Trebuchet MS"/>
                <a:cs typeface="Trebuchet MS"/>
              </a:rPr>
              <a:t> </a:t>
            </a:r>
            <a:r>
              <a:rPr sz="1500" dirty="0">
                <a:solidFill>
                  <a:srgbClr val="FFFFFF"/>
                </a:solidFill>
                <a:latin typeface="Trebuchet MS"/>
                <a:cs typeface="Trebuchet MS"/>
              </a:rPr>
              <a:t>det</a:t>
            </a:r>
            <a:r>
              <a:rPr sz="1500" spc="-80" dirty="0">
                <a:solidFill>
                  <a:srgbClr val="FFFFFF"/>
                </a:solidFill>
                <a:latin typeface="Trebuchet MS"/>
                <a:cs typeface="Trebuchet MS"/>
              </a:rPr>
              <a:t> </a:t>
            </a:r>
            <a:r>
              <a:rPr sz="1500" spc="50" dirty="0">
                <a:solidFill>
                  <a:srgbClr val="FFFFFF"/>
                </a:solidFill>
                <a:latin typeface="Trebuchet MS"/>
                <a:cs typeface="Trebuchet MS"/>
              </a:rPr>
              <a:t>kommer</a:t>
            </a:r>
            <a:r>
              <a:rPr sz="1500" spc="-75" dirty="0">
                <a:solidFill>
                  <a:srgbClr val="FFFFFF"/>
                </a:solidFill>
                <a:latin typeface="Trebuchet MS"/>
                <a:cs typeface="Trebuchet MS"/>
              </a:rPr>
              <a:t> </a:t>
            </a:r>
            <a:r>
              <a:rPr sz="1500" spc="60" dirty="0">
                <a:solidFill>
                  <a:srgbClr val="FFFFFF"/>
                </a:solidFill>
                <a:latin typeface="Trebuchet MS"/>
                <a:cs typeface="Trebuchet MS"/>
              </a:rPr>
              <a:t>göra</a:t>
            </a:r>
            <a:r>
              <a:rPr sz="1500" spc="-75" dirty="0">
                <a:solidFill>
                  <a:srgbClr val="FFFFFF"/>
                </a:solidFill>
                <a:latin typeface="Trebuchet MS"/>
                <a:cs typeface="Trebuchet MS"/>
              </a:rPr>
              <a:t> </a:t>
            </a:r>
            <a:r>
              <a:rPr sz="1500" spc="-50" dirty="0">
                <a:solidFill>
                  <a:srgbClr val="FFFFFF"/>
                </a:solidFill>
                <a:latin typeface="Trebuchet MS"/>
                <a:cs typeface="Trebuchet MS"/>
              </a:rPr>
              <a:t>ditt</a:t>
            </a:r>
            <a:r>
              <a:rPr sz="1500" spc="-80" dirty="0">
                <a:solidFill>
                  <a:srgbClr val="FFFFFF"/>
                </a:solidFill>
                <a:latin typeface="Trebuchet MS"/>
                <a:cs typeface="Trebuchet MS"/>
              </a:rPr>
              <a:t> </a:t>
            </a:r>
            <a:r>
              <a:rPr sz="1500" spc="-25" dirty="0">
                <a:solidFill>
                  <a:srgbClr val="FFFFFF"/>
                </a:solidFill>
                <a:latin typeface="Trebuchet MS"/>
                <a:cs typeface="Trebuchet MS"/>
              </a:rPr>
              <a:t>fall</a:t>
            </a:r>
            <a:r>
              <a:rPr sz="1500" spc="-80" dirty="0">
                <a:solidFill>
                  <a:srgbClr val="FFFFFF"/>
                </a:solidFill>
                <a:latin typeface="Trebuchet MS"/>
                <a:cs typeface="Trebuchet MS"/>
              </a:rPr>
              <a:t> </a:t>
            </a:r>
            <a:r>
              <a:rPr sz="1500" spc="45" dirty="0">
                <a:solidFill>
                  <a:srgbClr val="FFFFFF"/>
                </a:solidFill>
                <a:latin typeface="Trebuchet MS"/>
                <a:cs typeface="Trebuchet MS"/>
              </a:rPr>
              <a:t>mer</a:t>
            </a:r>
            <a:r>
              <a:rPr sz="1500" spc="-80" dirty="0">
                <a:solidFill>
                  <a:srgbClr val="FFFFFF"/>
                </a:solidFill>
                <a:latin typeface="Trebuchet MS"/>
                <a:cs typeface="Trebuchet MS"/>
              </a:rPr>
              <a:t> </a:t>
            </a:r>
            <a:r>
              <a:rPr sz="1500" spc="45" dirty="0">
                <a:solidFill>
                  <a:srgbClr val="FFFFFF"/>
                </a:solidFill>
                <a:latin typeface="Trebuchet MS"/>
                <a:cs typeface="Trebuchet MS"/>
              </a:rPr>
              <a:t>övertygande</a:t>
            </a:r>
            <a:r>
              <a:rPr sz="1500" spc="-75" dirty="0">
                <a:solidFill>
                  <a:srgbClr val="FFFFFF"/>
                </a:solidFill>
                <a:latin typeface="Trebuchet MS"/>
                <a:cs typeface="Trebuchet MS"/>
              </a:rPr>
              <a:t> </a:t>
            </a:r>
            <a:r>
              <a:rPr sz="1500" spc="45" dirty="0">
                <a:solidFill>
                  <a:srgbClr val="FFFFFF"/>
                </a:solidFill>
                <a:latin typeface="Trebuchet MS"/>
                <a:cs typeface="Trebuchet MS"/>
              </a:rPr>
              <a:t>och  </a:t>
            </a:r>
            <a:r>
              <a:rPr sz="1500" spc="25" dirty="0">
                <a:solidFill>
                  <a:srgbClr val="FFFFFF"/>
                </a:solidFill>
                <a:latin typeface="Trebuchet MS"/>
                <a:cs typeface="Trebuchet MS"/>
              </a:rPr>
              <a:t>minnesvärt</a:t>
            </a:r>
            <a:endParaRPr sz="1500">
              <a:latin typeface="Trebuchet MS"/>
              <a:cs typeface="Trebuchet MS"/>
            </a:endParaRPr>
          </a:p>
          <a:p>
            <a:pPr marL="241300" indent="-228600">
              <a:lnSpc>
                <a:spcPct val="100000"/>
              </a:lnSpc>
              <a:spcBef>
                <a:spcPts val="1200"/>
              </a:spcBef>
              <a:buClr>
                <a:srgbClr val="10B6F4"/>
              </a:buClr>
              <a:buSzPct val="113333"/>
              <a:buFont typeface="Wingdings"/>
              <a:buChar char=""/>
              <a:tabLst>
                <a:tab pos="240665" algn="l"/>
                <a:tab pos="241300" algn="l"/>
              </a:tabLst>
            </a:pPr>
            <a:r>
              <a:rPr sz="1500" spc="20" dirty="0">
                <a:solidFill>
                  <a:srgbClr val="FFFFFF"/>
                </a:solidFill>
                <a:latin typeface="Trebuchet MS"/>
                <a:cs typeface="Trebuchet MS"/>
              </a:rPr>
              <a:t>Specificera</a:t>
            </a:r>
            <a:r>
              <a:rPr sz="1500" spc="-75" dirty="0">
                <a:solidFill>
                  <a:srgbClr val="FFFFFF"/>
                </a:solidFill>
                <a:latin typeface="Trebuchet MS"/>
                <a:cs typeface="Trebuchet MS"/>
              </a:rPr>
              <a:t> </a:t>
            </a:r>
            <a:r>
              <a:rPr sz="1500" dirty="0">
                <a:solidFill>
                  <a:srgbClr val="FFFFFF"/>
                </a:solidFill>
                <a:latin typeface="Trebuchet MS"/>
                <a:cs typeface="Trebuchet MS"/>
              </a:rPr>
              <a:t>affärsbehovet</a:t>
            </a:r>
            <a:r>
              <a:rPr sz="1500" spc="-75" dirty="0">
                <a:solidFill>
                  <a:srgbClr val="FFFFFF"/>
                </a:solidFill>
                <a:latin typeface="Trebuchet MS"/>
                <a:cs typeface="Trebuchet MS"/>
              </a:rPr>
              <a:t> </a:t>
            </a:r>
            <a:r>
              <a:rPr sz="1500" spc="195" dirty="0">
                <a:solidFill>
                  <a:srgbClr val="FFFFFF"/>
                </a:solidFill>
                <a:latin typeface="Trebuchet MS"/>
                <a:cs typeface="Trebuchet MS"/>
              </a:rPr>
              <a:t>–</a:t>
            </a:r>
            <a:r>
              <a:rPr sz="1500" spc="-75" dirty="0">
                <a:solidFill>
                  <a:srgbClr val="FFFFFF"/>
                </a:solidFill>
                <a:latin typeface="Trebuchet MS"/>
                <a:cs typeface="Trebuchet MS"/>
              </a:rPr>
              <a:t> </a:t>
            </a:r>
            <a:r>
              <a:rPr sz="1500" dirty="0">
                <a:solidFill>
                  <a:srgbClr val="FFFFFF"/>
                </a:solidFill>
                <a:latin typeface="Trebuchet MS"/>
                <a:cs typeface="Trebuchet MS"/>
              </a:rPr>
              <a:t>det</a:t>
            </a:r>
            <a:r>
              <a:rPr sz="1500" spc="-75" dirty="0">
                <a:solidFill>
                  <a:srgbClr val="FFFFFF"/>
                </a:solidFill>
                <a:latin typeface="Trebuchet MS"/>
                <a:cs typeface="Trebuchet MS"/>
              </a:rPr>
              <a:t> </a:t>
            </a:r>
            <a:r>
              <a:rPr sz="1500" spc="75" dirty="0">
                <a:solidFill>
                  <a:srgbClr val="FFFFFF"/>
                </a:solidFill>
                <a:latin typeface="Trebuchet MS"/>
                <a:cs typeface="Trebuchet MS"/>
              </a:rPr>
              <a:t>ger</a:t>
            </a:r>
            <a:r>
              <a:rPr sz="1500" spc="-80" dirty="0">
                <a:solidFill>
                  <a:srgbClr val="FFFFFF"/>
                </a:solidFill>
                <a:latin typeface="Trebuchet MS"/>
                <a:cs typeface="Trebuchet MS"/>
              </a:rPr>
              <a:t> </a:t>
            </a:r>
            <a:r>
              <a:rPr sz="1500" spc="45" dirty="0">
                <a:solidFill>
                  <a:srgbClr val="FFFFFF"/>
                </a:solidFill>
                <a:latin typeface="Trebuchet MS"/>
                <a:cs typeface="Trebuchet MS"/>
              </a:rPr>
              <a:t>publiken</a:t>
            </a:r>
            <a:r>
              <a:rPr sz="1500" spc="-70" dirty="0">
                <a:solidFill>
                  <a:srgbClr val="FFFFFF"/>
                </a:solidFill>
                <a:latin typeface="Trebuchet MS"/>
                <a:cs typeface="Trebuchet MS"/>
              </a:rPr>
              <a:t> </a:t>
            </a:r>
            <a:r>
              <a:rPr sz="1500" spc="40" dirty="0">
                <a:solidFill>
                  <a:srgbClr val="FFFFFF"/>
                </a:solidFill>
                <a:latin typeface="Trebuchet MS"/>
                <a:cs typeface="Trebuchet MS"/>
              </a:rPr>
              <a:t>en</a:t>
            </a:r>
            <a:r>
              <a:rPr sz="1500" spc="-70" dirty="0">
                <a:solidFill>
                  <a:srgbClr val="FFFFFF"/>
                </a:solidFill>
                <a:latin typeface="Trebuchet MS"/>
                <a:cs typeface="Trebuchet MS"/>
              </a:rPr>
              <a:t> </a:t>
            </a:r>
            <a:r>
              <a:rPr sz="1500" spc="50" dirty="0">
                <a:solidFill>
                  <a:srgbClr val="FFFFFF"/>
                </a:solidFill>
                <a:latin typeface="Trebuchet MS"/>
                <a:cs typeface="Trebuchet MS"/>
              </a:rPr>
              <a:t>anledning</a:t>
            </a:r>
            <a:r>
              <a:rPr sz="1500" spc="-75" dirty="0">
                <a:solidFill>
                  <a:srgbClr val="FFFFFF"/>
                </a:solidFill>
                <a:latin typeface="Trebuchet MS"/>
                <a:cs typeface="Trebuchet MS"/>
              </a:rPr>
              <a:t> </a:t>
            </a:r>
            <a:r>
              <a:rPr sz="1500" spc="-95" dirty="0">
                <a:solidFill>
                  <a:srgbClr val="FFFFFF"/>
                </a:solidFill>
                <a:latin typeface="Trebuchet MS"/>
                <a:cs typeface="Trebuchet MS"/>
              </a:rPr>
              <a:t>att</a:t>
            </a:r>
            <a:r>
              <a:rPr sz="1500" spc="-75" dirty="0">
                <a:solidFill>
                  <a:srgbClr val="FFFFFF"/>
                </a:solidFill>
                <a:latin typeface="Trebuchet MS"/>
                <a:cs typeface="Trebuchet MS"/>
              </a:rPr>
              <a:t> </a:t>
            </a:r>
            <a:r>
              <a:rPr sz="1500" spc="45" dirty="0">
                <a:solidFill>
                  <a:srgbClr val="FFFFFF"/>
                </a:solidFill>
                <a:latin typeface="Trebuchet MS"/>
                <a:cs typeface="Trebuchet MS"/>
              </a:rPr>
              <a:t>lyssna</a:t>
            </a:r>
            <a:endParaRPr sz="1500">
              <a:latin typeface="Trebuchet MS"/>
              <a:cs typeface="Trebuchet MS"/>
            </a:endParaRPr>
          </a:p>
          <a:p>
            <a:pPr marL="241300" marR="76200" indent="-228600">
              <a:lnSpc>
                <a:spcPct val="110700"/>
              </a:lnSpc>
              <a:spcBef>
                <a:spcPts val="1005"/>
              </a:spcBef>
              <a:buClr>
                <a:srgbClr val="10B6F4"/>
              </a:buClr>
              <a:buSzPct val="113333"/>
              <a:buFont typeface="Wingdings"/>
              <a:buChar char=""/>
              <a:tabLst>
                <a:tab pos="240665" algn="l"/>
                <a:tab pos="241300" algn="l"/>
              </a:tabLst>
            </a:pPr>
            <a:r>
              <a:rPr sz="1500" spc="40" dirty="0">
                <a:solidFill>
                  <a:srgbClr val="FFFFFF"/>
                </a:solidFill>
                <a:latin typeface="Trebuchet MS"/>
                <a:cs typeface="Trebuchet MS"/>
              </a:rPr>
              <a:t>Ha</a:t>
            </a:r>
            <a:r>
              <a:rPr sz="1500" spc="-75" dirty="0">
                <a:solidFill>
                  <a:srgbClr val="FFFFFF"/>
                </a:solidFill>
                <a:latin typeface="Trebuchet MS"/>
                <a:cs typeface="Trebuchet MS"/>
              </a:rPr>
              <a:t> </a:t>
            </a:r>
            <a:r>
              <a:rPr sz="1500" spc="40" dirty="0">
                <a:solidFill>
                  <a:srgbClr val="FFFFFF"/>
                </a:solidFill>
                <a:latin typeface="Trebuchet MS"/>
                <a:cs typeface="Trebuchet MS"/>
              </a:rPr>
              <a:t>en</a:t>
            </a:r>
            <a:r>
              <a:rPr sz="1500" spc="-70" dirty="0">
                <a:solidFill>
                  <a:srgbClr val="FFFFFF"/>
                </a:solidFill>
                <a:latin typeface="Trebuchet MS"/>
                <a:cs typeface="Trebuchet MS"/>
              </a:rPr>
              <a:t> </a:t>
            </a:r>
            <a:r>
              <a:rPr sz="1500" spc="5" dirty="0">
                <a:solidFill>
                  <a:srgbClr val="FFFFFF"/>
                </a:solidFill>
                <a:latin typeface="Trebuchet MS"/>
                <a:cs typeface="Trebuchet MS"/>
              </a:rPr>
              <a:t>kort</a:t>
            </a:r>
            <a:r>
              <a:rPr sz="1500" spc="-75" dirty="0">
                <a:solidFill>
                  <a:srgbClr val="FFFFFF"/>
                </a:solidFill>
                <a:latin typeface="Trebuchet MS"/>
                <a:cs typeface="Trebuchet MS"/>
              </a:rPr>
              <a:t> </a:t>
            </a:r>
            <a:r>
              <a:rPr sz="1500" spc="45" dirty="0">
                <a:solidFill>
                  <a:srgbClr val="FFFFFF"/>
                </a:solidFill>
                <a:latin typeface="Trebuchet MS"/>
                <a:cs typeface="Trebuchet MS"/>
              </a:rPr>
              <a:t>och</a:t>
            </a:r>
            <a:r>
              <a:rPr sz="1500" spc="-75" dirty="0">
                <a:solidFill>
                  <a:srgbClr val="FFFFFF"/>
                </a:solidFill>
                <a:latin typeface="Trebuchet MS"/>
                <a:cs typeface="Trebuchet MS"/>
              </a:rPr>
              <a:t> </a:t>
            </a:r>
            <a:r>
              <a:rPr sz="1500" spc="55" dirty="0">
                <a:solidFill>
                  <a:srgbClr val="FFFFFF"/>
                </a:solidFill>
                <a:latin typeface="Trebuchet MS"/>
                <a:cs typeface="Trebuchet MS"/>
              </a:rPr>
              <a:t>lång</a:t>
            </a:r>
            <a:r>
              <a:rPr sz="1500" spc="-75" dirty="0">
                <a:solidFill>
                  <a:srgbClr val="FFFFFF"/>
                </a:solidFill>
                <a:latin typeface="Trebuchet MS"/>
                <a:cs typeface="Trebuchet MS"/>
              </a:rPr>
              <a:t> </a:t>
            </a:r>
            <a:r>
              <a:rPr sz="1500" spc="40" dirty="0">
                <a:solidFill>
                  <a:srgbClr val="FFFFFF"/>
                </a:solidFill>
                <a:latin typeface="Trebuchet MS"/>
                <a:cs typeface="Trebuchet MS"/>
              </a:rPr>
              <a:t>version</a:t>
            </a:r>
            <a:r>
              <a:rPr sz="1500" spc="-70" dirty="0">
                <a:solidFill>
                  <a:srgbClr val="FFFFFF"/>
                </a:solidFill>
                <a:latin typeface="Trebuchet MS"/>
                <a:cs typeface="Trebuchet MS"/>
              </a:rPr>
              <a:t> </a:t>
            </a:r>
            <a:r>
              <a:rPr sz="1500" spc="40" dirty="0">
                <a:solidFill>
                  <a:srgbClr val="FFFFFF"/>
                </a:solidFill>
                <a:latin typeface="Trebuchet MS"/>
                <a:cs typeface="Trebuchet MS"/>
              </a:rPr>
              <a:t>redo</a:t>
            </a:r>
            <a:r>
              <a:rPr sz="1500" spc="-75" dirty="0">
                <a:solidFill>
                  <a:srgbClr val="FFFFFF"/>
                </a:solidFill>
                <a:latin typeface="Trebuchet MS"/>
                <a:cs typeface="Trebuchet MS"/>
              </a:rPr>
              <a:t> </a:t>
            </a:r>
            <a:r>
              <a:rPr sz="1500" spc="195" dirty="0">
                <a:solidFill>
                  <a:srgbClr val="FFFFFF"/>
                </a:solidFill>
                <a:latin typeface="Trebuchet MS"/>
                <a:cs typeface="Trebuchet MS"/>
              </a:rPr>
              <a:t>–</a:t>
            </a:r>
            <a:r>
              <a:rPr sz="1500" spc="-75" dirty="0">
                <a:solidFill>
                  <a:srgbClr val="FFFFFF"/>
                </a:solidFill>
                <a:latin typeface="Trebuchet MS"/>
                <a:cs typeface="Trebuchet MS"/>
              </a:rPr>
              <a:t> </a:t>
            </a:r>
            <a:r>
              <a:rPr sz="1500" spc="30" dirty="0">
                <a:solidFill>
                  <a:srgbClr val="FFFFFF"/>
                </a:solidFill>
                <a:latin typeface="Trebuchet MS"/>
                <a:cs typeface="Trebuchet MS"/>
              </a:rPr>
              <a:t>man</a:t>
            </a:r>
            <a:r>
              <a:rPr sz="1500" spc="-70" dirty="0">
                <a:solidFill>
                  <a:srgbClr val="FFFFFF"/>
                </a:solidFill>
                <a:latin typeface="Trebuchet MS"/>
                <a:cs typeface="Trebuchet MS"/>
              </a:rPr>
              <a:t> </a:t>
            </a:r>
            <a:r>
              <a:rPr sz="1500" spc="-25" dirty="0">
                <a:solidFill>
                  <a:srgbClr val="FFFFFF"/>
                </a:solidFill>
                <a:latin typeface="Trebuchet MS"/>
                <a:cs typeface="Trebuchet MS"/>
              </a:rPr>
              <a:t>vet</a:t>
            </a:r>
            <a:r>
              <a:rPr sz="1500" spc="-80" dirty="0">
                <a:solidFill>
                  <a:srgbClr val="FFFFFF"/>
                </a:solidFill>
                <a:latin typeface="Trebuchet MS"/>
                <a:cs typeface="Trebuchet MS"/>
              </a:rPr>
              <a:t> </a:t>
            </a:r>
            <a:r>
              <a:rPr sz="1500" spc="55" dirty="0">
                <a:solidFill>
                  <a:srgbClr val="FFFFFF"/>
                </a:solidFill>
                <a:latin typeface="Trebuchet MS"/>
                <a:cs typeface="Trebuchet MS"/>
              </a:rPr>
              <a:t>aldrig</a:t>
            </a:r>
            <a:r>
              <a:rPr sz="1500" spc="-75" dirty="0">
                <a:solidFill>
                  <a:srgbClr val="FFFFFF"/>
                </a:solidFill>
                <a:latin typeface="Trebuchet MS"/>
                <a:cs typeface="Trebuchet MS"/>
              </a:rPr>
              <a:t> </a:t>
            </a:r>
            <a:r>
              <a:rPr sz="1500" spc="35" dirty="0">
                <a:solidFill>
                  <a:srgbClr val="FFFFFF"/>
                </a:solidFill>
                <a:latin typeface="Trebuchet MS"/>
                <a:cs typeface="Trebuchet MS"/>
              </a:rPr>
              <a:t>hur</a:t>
            </a:r>
            <a:r>
              <a:rPr sz="1500" spc="-75" dirty="0">
                <a:solidFill>
                  <a:srgbClr val="FFFFFF"/>
                </a:solidFill>
                <a:latin typeface="Trebuchet MS"/>
                <a:cs typeface="Trebuchet MS"/>
              </a:rPr>
              <a:t> </a:t>
            </a:r>
            <a:r>
              <a:rPr sz="1500" spc="20" dirty="0">
                <a:solidFill>
                  <a:srgbClr val="FFFFFF"/>
                </a:solidFill>
                <a:latin typeface="Trebuchet MS"/>
                <a:cs typeface="Trebuchet MS"/>
              </a:rPr>
              <a:t>mycket</a:t>
            </a:r>
            <a:r>
              <a:rPr sz="1500" spc="-75" dirty="0">
                <a:solidFill>
                  <a:srgbClr val="FFFFFF"/>
                </a:solidFill>
                <a:latin typeface="Trebuchet MS"/>
                <a:cs typeface="Trebuchet MS"/>
              </a:rPr>
              <a:t> </a:t>
            </a:r>
            <a:r>
              <a:rPr sz="1500" spc="-15" dirty="0">
                <a:solidFill>
                  <a:srgbClr val="FFFFFF"/>
                </a:solidFill>
                <a:latin typeface="Trebuchet MS"/>
                <a:cs typeface="Trebuchet MS"/>
              </a:rPr>
              <a:t>tid</a:t>
            </a:r>
            <a:r>
              <a:rPr sz="1500" spc="-80" dirty="0">
                <a:solidFill>
                  <a:srgbClr val="FFFFFF"/>
                </a:solidFill>
                <a:latin typeface="Trebuchet MS"/>
                <a:cs typeface="Trebuchet MS"/>
              </a:rPr>
              <a:t> </a:t>
            </a:r>
            <a:r>
              <a:rPr sz="1500" spc="30" dirty="0">
                <a:solidFill>
                  <a:srgbClr val="FFFFFF"/>
                </a:solidFill>
                <a:latin typeface="Trebuchet MS"/>
                <a:cs typeface="Trebuchet MS"/>
              </a:rPr>
              <a:t>man  </a:t>
            </a:r>
            <a:r>
              <a:rPr sz="1500" spc="-10" dirty="0">
                <a:solidFill>
                  <a:srgbClr val="FFFFFF"/>
                </a:solidFill>
                <a:latin typeface="Trebuchet MS"/>
                <a:cs typeface="Trebuchet MS"/>
              </a:rPr>
              <a:t>faktiskt </a:t>
            </a:r>
            <a:r>
              <a:rPr sz="1500" spc="30" dirty="0">
                <a:solidFill>
                  <a:srgbClr val="FFFFFF"/>
                </a:solidFill>
                <a:latin typeface="Trebuchet MS"/>
                <a:cs typeface="Trebuchet MS"/>
              </a:rPr>
              <a:t>har</a:t>
            </a:r>
            <a:r>
              <a:rPr sz="1500" spc="-155" dirty="0">
                <a:solidFill>
                  <a:srgbClr val="FFFFFF"/>
                </a:solidFill>
                <a:latin typeface="Trebuchet MS"/>
                <a:cs typeface="Trebuchet MS"/>
              </a:rPr>
              <a:t> </a:t>
            </a:r>
            <a:r>
              <a:rPr sz="1500" spc="35" dirty="0">
                <a:solidFill>
                  <a:srgbClr val="FFFFFF"/>
                </a:solidFill>
                <a:latin typeface="Trebuchet MS"/>
                <a:cs typeface="Trebuchet MS"/>
              </a:rPr>
              <a:t>tillgänglig</a:t>
            </a:r>
            <a:endParaRPr sz="1500">
              <a:latin typeface="Trebuchet MS"/>
              <a:cs typeface="Trebuchet MS"/>
            </a:endParaRPr>
          </a:p>
          <a:p>
            <a:pPr marL="241300" marR="5080" indent="-228600">
              <a:lnSpc>
                <a:spcPct val="106700"/>
              </a:lnSpc>
              <a:spcBef>
                <a:spcPts val="1080"/>
              </a:spcBef>
              <a:buClr>
                <a:srgbClr val="10B6F4"/>
              </a:buClr>
              <a:buSzPct val="113333"/>
              <a:buFont typeface="Wingdings"/>
              <a:buChar char=""/>
              <a:tabLst>
                <a:tab pos="240665" algn="l"/>
                <a:tab pos="241300" algn="l"/>
              </a:tabLst>
            </a:pPr>
            <a:r>
              <a:rPr sz="1500" spc="50" dirty="0">
                <a:solidFill>
                  <a:srgbClr val="FFFFFF"/>
                </a:solidFill>
                <a:latin typeface="Trebuchet MS"/>
                <a:cs typeface="Trebuchet MS"/>
              </a:rPr>
              <a:t>Adressera</a:t>
            </a:r>
            <a:r>
              <a:rPr sz="1500" spc="-75" dirty="0">
                <a:solidFill>
                  <a:srgbClr val="FFFFFF"/>
                </a:solidFill>
                <a:latin typeface="Trebuchet MS"/>
                <a:cs typeface="Trebuchet MS"/>
              </a:rPr>
              <a:t> </a:t>
            </a:r>
            <a:r>
              <a:rPr sz="1500" spc="10" dirty="0">
                <a:solidFill>
                  <a:srgbClr val="FFFFFF"/>
                </a:solidFill>
                <a:latin typeface="Trebuchet MS"/>
                <a:cs typeface="Trebuchet MS"/>
              </a:rPr>
              <a:t>intressenters</a:t>
            </a:r>
            <a:r>
              <a:rPr sz="1500" spc="-75" dirty="0">
                <a:solidFill>
                  <a:srgbClr val="FFFFFF"/>
                </a:solidFill>
                <a:latin typeface="Trebuchet MS"/>
                <a:cs typeface="Trebuchet MS"/>
              </a:rPr>
              <a:t> </a:t>
            </a:r>
            <a:r>
              <a:rPr sz="1500" spc="30" dirty="0">
                <a:solidFill>
                  <a:srgbClr val="FFFFFF"/>
                </a:solidFill>
                <a:latin typeface="Trebuchet MS"/>
                <a:cs typeface="Trebuchet MS"/>
              </a:rPr>
              <a:t>favoritbekymmer</a:t>
            </a:r>
            <a:r>
              <a:rPr sz="1500" spc="-75" dirty="0">
                <a:solidFill>
                  <a:srgbClr val="FFFFFF"/>
                </a:solidFill>
                <a:latin typeface="Trebuchet MS"/>
                <a:cs typeface="Trebuchet MS"/>
              </a:rPr>
              <a:t> </a:t>
            </a:r>
            <a:r>
              <a:rPr sz="1500" spc="10" dirty="0">
                <a:solidFill>
                  <a:srgbClr val="FFFFFF"/>
                </a:solidFill>
                <a:latin typeface="Trebuchet MS"/>
                <a:cs typeface="Trebuchet MS"/>
              </a:rPr>
              <a:t>direkt</a:t>
            </a:r>
            <a:r>
              <a:rPr sz="1500" spc="-80" dirty="0">
                <a:solidFill>
                  <a:srgbClr val="FFFFFF"/>
                </a:solidFill>
                <a:latin typeface="Trebuchet MS"/>
                <a:cs typeface="Trebuchet MS"/>
              </a:rPr>
              <a:t> </a:t>
            </a:r>
            <a:r>
              <a:rPr sz="1500" spc="-10" dirty="0">
                <a:solidFill>
                  <a:srgbClr val="FFFFFF"/>
                </a:solidFill>
                <a:latin typeface="Trebuchet MS"/>
                <a:cs typeface="Trebuchet MS"/>
              </a:rPr>
              <a:t>för</a:t>
            </a:r>
            <a:r>
              <a:rPr sz="1500" spc="-75" dirty="0">
                <a:solidFill>
                  <a:srgbClr val="FFFFFF"/>
                </a:solidFill>
                <a:latin typeface="Trebuchet MS"/>
                <a:cs typeface="Trebuchet MS"/>
              </a:rPr>
              <a:t> </a:t>
            </a:r>
            <a:r>
              <a:rPr sz="1500" spc="-95" dirty="0">
                <a:solidFill>
                  <a:srgbClr val="FFFFFF"/>
                </a:solidFill>
                <a:latin typeface="Trebuchet MS"/>
                <a:cs typeface="Trebuchet MS"/>
              </a:rPr>
              <a:t>att</a:t>
            </a:r>
            <a:r>
              <a:rPr sz="1500" spc="-75" dirty="0">
                <a:solidFill>
                  <a:srgbClr val="FFFFFF"/>
                </a:solidFill>
                <a:latin typeface="Trebuchet MS"/>
                <a:cs typeface="Trebuchet MS"/>
              </a:rPr>
              <a:t> </a:t>
            </a:r>
            <a:r>
              <a:rPr sz="1500" spc="30" dirty="0">
                <a:solidFill>
                  <a:srgbClr val="FFFFFF"/>
                </a:solidFill>
                <a:latin typeface="Trebuchet MS"/>
                <a:cs typeface="Trebuchet MS"/>
              </a:rPr>
              <a:t>vinna</a:t>
            </a:r>
            <a:r>
              <a:rPr sz="1500" spc="-75" dirty="0">
                <a:solidFill>
                  <a:srgbClr val="FFFFFF"/>
                </a:solidFill>
                <a:latin typeface="Trebuchet MS"/>
                <a:cs typeface="Trebuchet MS"/>
              </a:rPr>
              <a:t> </a:t>
            </a:r>
            <a:r>
              <a:rPr sz="1500" spc="20" dirty="0">
                <a:solidFill>
                  <a:srgbClr val="FFFFFF"/>
                </a:solidFill>
                <a:latin typeface="Trebuchet MS"/>
                <a:cs typeface="Trebuchet MS"/>
              </a:rPr>
              <a:t>allierade  </a:t>
            </a:r>
            <a:r>
              <a:rPr sz="1500" spc="10" dirty="0">
                <a:solidFill>
                  <a:srgbClr val="FFFFFF"/>
                </a:solidFill>
                <a:latin typeface="Trebuchet MS"/>
                <a:cs typeface="Trebuchet MS"/>
              </a:rPr>
              <a:t>i</a:t>
            </a:r>
            <a:r>
              <a:rPr sz="1500" spc="-85" dirty="0">
                <a:solidFill>
                  <a:srgbClr val="FFFFFF"/>
                </a:solidFill>
                <a:latin typeface="Trebuchet MS"/>
                <a:cs typeface="Trebuchet MS"/>
              </a:rPr>
              <a:t> </a:t>
            </a:r>
            <a:r>
              <a:rPr sz="1500" spc="15" dirty="0">
                <a:solidFill>
                  <a:srgbClr val="FFFFFF"/>
                </a:solidFill>
                <a:latin typeface="Trebuchet MS"/>
                <a:cs typeface="Trebuchet MS"/>
              </a:rPr>
              <a:t>rummet</a:t>
            </a:r>
            <a:endParaRPr sz="1500">
              <a:latin typeface="Trebuchet MS"/>
              <a:cs typeface="Trebuchet MS"/>
            </a:endParaRPr>
          </a:p>
        </p:txBody>
      </p:sp>
      <p:sp>
        <p:nvSpPr>
          <p:cNvPr id="22" name="object 22"/>
          <p:cNvSpPr txBox="1"/>
          <p:nvPr/>
        </p:nvSpPr>
        <p:spPr>
          <a:xfrm>
            <a:off x="4925059" y="4128725"/>
            <a:ext cx="6234430" cy="1133475"/>
          </a:xfrm>
          <a:prstGeom prst="rect">
            <a:avLst/>
          </a:prstGeom>
        </p:spPr>
        <p:txBody>
          <a:bodyPr vert="horz" wrap="square" lIns="0" tIns="124460" rIns="0" bIns="0" rtlCol="0">
            <a:spAutoFit/>
          </a:bodyPr>
          <a:lstStyle/>
          <a:p>
            <a:pPr marL="12700">
              <a:lnSpc>
                <a:spcPct val="100000"/>
              </a:lnSpc>
              <a:spcBef>
                <a:spcPts val="980"/>
              </a:spcBef>
            </a:pPr>
            <a:r>
              <a:rPr sz="1500" b="1" spc="95" dirty="0">
                <a:solidFill>
                  <a:srgbClr val="FFFFFF"/>
                </a:solidFill>
                <a:latin typeface="Trebuchet MS"/>
                <a:cs typeface="Trebuchet MS"/>
              </a:rPr>
              <a:t>Gör</a:t>
            </a:r>
            <a:r>
              <a:rPr sz="1500" b="1" spc="-80" dirty="0">
                <a:solidFill>
                  <a:srgbClr val="FFFFFF"/>
                </a:solidFill>
                <a:latin typeface="Trebuchet MS"/>
                <a:cs typeface="Trebuchet MS"/>
              </a:rPr>
              <a:t> </a:t>
            </a:r>
            <a:r>
              <a:rPr sz="1500" b="1" dirty="0">
                <a:solidFill>
                  <a:srgbClr val="FFFFFF"/>
                </a:solidFill>
                <a:latin typeface="Trebuchet MS"/>
                <a:cs typeface="Trebuchet MS"/>
              </a:rPr>
              <a:t>inte:</a:t>
            </a:r>
            <a:endParaRPr sz="1500">
              <a:latin typeface="Trebuchet MS"/>
              <a:cs typeface="Trebuchet MS"/>
            </a:endParaRPr>
          </a:p>
          <a:p>
            <a:pPr marL="241300" indent="-228600">
              <a:lnSpc>
                <a:spcPct val="100000"/>
              </a:lnSpc>
              <a:spcBef>
                <a:spcPts val="1200"/>
              </a:spcBef>
              <a:buClr>
                <a:srgbClr val="10B6F4"/>
              </a:buClr>
              <a:buSzPct val="113333"/>
              <a:buFont typeface="Wingdings"/>
              <a:buChar char=""/>
              <a:tabLst>
                <a:tab pos="240665" algn="l"/>
                <a:tab pos="241300" algn="l"/>
              </a:tabLst>
            </a:pPr>
            <a:r>
              <a:rPr sz="1500" spc="60" dirty="0">
                <a:solidFill>
                  <a:srgbClr val="FFFFFF"/>
                </a:solidFill>
                <a:latin typeface="Trebuchet MS"/>
                <a:cs typeface="Trebuchet MS"/>
              </a:rPr>
              <a:t>Överväldiga</a:t>
            </a:r>
            <a:r>
              <a:rPr sz="1500" spc="-80" dirty="0">
                <a:solidFill>
                  <a:srgbClr val="FFFFFF"/>
                </a:solidFill>
                <a:latin typeface="Trebuchet MS"/>
                <a:cs typeface="Trebuchet MS"/>
              </a:rPr>
              <a:t> </a:t>
            </a:r>
            <a:r>
              <a:rPr sz="1500" spc="45" dirty="0">
                <a:solidFill>
                  <a:srgbClr val="FFFFFF"/>
                </a:solidFill>
                <a:latin typeface="Trebuchet MS"/>
                <a:cs typeface="Trebuchet MS"/>
              </a:rPr>
              <a:t>publiken</a:t>
            </a:r>
            <a:r>
              <a:rPr sz="1500" spc="-75" dirty="0">
                <a:solidFill>
                  <a:srgbClr val="FFFFFF"/>
                </a:solidFill>
                <a:latin typeface="Trebuchet MS"/>
                <a:cs typeface="Trebuchet MS"/>
              </a:rPr>
              <a:t> </a:t>
            </a:r>
            <a:r>
              <a:rPr sz="1500" spc="65" dirty="0">
                <a:solidFill>
                  <a:srgbClr val="FFFFFF"/>
                </a:solidFill>
                <a:latin typeface="Trebuchet MS"/>
                <a:cs typeface="Trebuchet MS"/>
              </a:rPr>
              <a:t>med</a:t>
            </a:r>
            <a:r>
              <a:rPr sz="1500" spc="-80" dirty="0">
                <a:solidFill>
                  <a:srgbClr val="FFFFFF"/>
                </a:solidFill>
                <a:latin typeface="Trebuchet MS"/>
                <a:cs typeface="Trebuchet MS"/>
              </a:rPr>
              <a:t> </a:t>
            </a:r>
            <a:r>
              <a:rPr sz="1500" spc="60" dirty="0">
                <a:solidFill>
                  <a:srgbClr val="FFFFFF"/>
                </a:solidFill>
                <a:latin typeface="Trebuchet MS"/>
                <a:cs typeface="Trebuchet MS"/>
              </a:rPr>
              <a:t>onödiga</a:t>
            </a:r>
            <a:r>
              <a:rPr sz="1500" spc="-75" dirty="0">
                <a:solidFill>
                  <a:srgbClr val="FFFFFF"/>
                </a:solidFill>
                <a:latin typeface="Trebuchet MS"/>
                <a:cs typeface="Trebuchet MS"/>
              </a:rPr>
              <a:t> </a:t>
            </a:r>
            <a:r>
              <a:rPr sz="1500" spc="-5" dirty="0">
                <a:solidFill>
                  <a:srgbClr val="FFFFFF"/>
                </a:solidFill>
                <a:latin typeface="Trebuchet MS"/>
                <a:cs typeface="Trebuchet MS"/>
              </a:rPr>
              <a:t>detaljer</a:t>
            </a:r>
            <a:endParaRPr sz="1500">
              <a:latin typeface="Trebuchet MS"/>
              <a:cs typeface="Trebuchet MS"/>
            </a:endParaRPr>
          </a:p>
          <a:p>
            <a:pPr marL="241300" indent="-228600">
              <a:lnSpc>
                <a:spcPct val="100000"/>
              </a:lnSpc>
              <a:spcBef>
                <a:spcPts val="1200"/>
              </a:spcBef>
              <a:buClr>
                <a:srgbClr val="10B6F4"/>
              </a:buClr>
              <a:buSzPct val="113333"/>
              <a:buFont typeface="Wingdings"/>
              <a:buChar char=""/>
              <a:tabLst>
                <a:tab pos="240665" algn="l"/>
                <a:tab pos="241300" algn="l"/>
              </a:tabLst>
            </a:pPr>
            <a:r>
              <a:rPr sz="1500" spc="35" dirty="0">
                <a:solidFill>
                  <a:srgbClr val="FFFFFF"/>
                </a:solidFill>
                <a:latin typeface="Trebuchet MS"/>
                <a:cs typeface="Trebuchet MS"/>
              </a:rPr>
              <a:t>Läs</a:t>
            </a:r>
            <a:r>
              <a:rPr sz="1500" spc="-80" dirty="0">
                <a:solidFill>
                  <a:srgbClr val="FFFFFF"/>
                </a:solidFill>
                <a:latin typeface="Trebuchet MS"/>
                <a:cs typeface="Trebuchet MS"/>
              </a:rPr>
              <a:t> </a:t>
            </a:r>
            <a:r>
              <a:rPr sz="1500" spc="10" dirty="0">
                <a:solidFill>
                  <a:srgbClr val="FFFFFF"/>
                </a:solidFill>
                <a:latin typeface="Trebuchet MS"/>
                <a:cs typeface="Trebuchet MS"/>
              </a:rPr>
              <a:t>direkt</a:t>
            </a:r>
            <a:r>
              <a:rPr sz="1500" spc="-75" dirty="0">
                <a:solidFill>
                  <a:srgbClr val="FFFFFF"/>
                </a:solidFill>
                <a:latin typeface="Trebuchet MS"/>
                <a:cs typeface="Trebuchet MS"/>
              </a:rPr>
              <a:t> </a:t>
            </a:r>
            <a:r>
              <a:rPr sz="1500" spc="-10" dirty="0">
                <a:solidFill>
                  <a:srgbClr val="FFFFFF"/>
                </a:solidFill>
                <a:latin typeface="Trebuchet MS"/>
                <a:cs typeface="Trebuchet MS"/>
              </a:rPr>
              <a:t>från</a:t>
            </a:r>
            <a:r>
              <a:rPr sz="1500" spc="-75" dirty="0">
                <a:solidFill>
                  <a:srgbClr val="FFFFFF"/>
                </a:solidFill>
                <a:latin typeface="Trebuchet MS"/>
                <a:cs typeface="Trebuchet MS"/>
              </a:rPr>
              <a:t> </a:t>
            </a:r>
            <a:r>
              <a:rPr sz="1500" spc="45" dirty="0">
                <a:solidFill>
                  <a:srgbClr val="FFFFFF"/>
                </a:solidFill>
                <a:latin typeface="Trebuchet MS"/>
                <a:cs typeface="Trebuchet MS"/>
              </a:rPr>
              <a:t>slidsen</a:t>
            </a:r>
            <a:r>
              <a:rPr sz="1500" spc="-70" dirty="0">
                <a:solidFill>
                  <a:srgbClr val="FFFFFF"/>
                </a:solidFill>
                <a:latin typeface="Trebuchet MS"/>
                <a:cs typeface="Trebuchet MS"/>
              </a:rPr>
              <a:t> </a:t>
            </a:r>
            <a:r>
              <a:rPr sz="1500" spc="195" dirty="0">
                <a:solidFill>
                  <a:srgbClr val="FFFFFF"/>
                </a:solidFill>
                <a:latin typeface="Trebuchet MS"/>
                <a:cs typeface="Trebuchet MS"/>
              </a:rPr>
              <a:t>–</a:t>
            </a:r>
            <a:r>
              <a:rPr sz="1500" spc="-80" dirty="0">
                <a:solidFill>
                  <a:srgbClr val="FFFFFF"/>
                </a:solidFill>
                <a:latin typeface="Trebuchet MS"/>
                <a:cs typeface="Trebuchet MS"/>
              </a:rPr>
              <a:t> </a:t>
            </a:r>
            <a:r>
              <a:rPr sz="1500" spc="55" dirty="0">
                <a:solidFill>
                  <a:srgbClr val="FFFFFF"/>
                </a:solidFill>
                <a:latin typeface="Trebuchet MS"/>
                <a:cs typeface="Trebuchet MS"/>
              </a:rPr>
              <a:t>ingen</a:t>
            </a:r>
            <a:r>
              <a:rPr sz="1500" spc="-70" dirty="0">
                <a:solidFill>
                  <a:srgbClr val="FFFFFF"/>
                </a:solidFill>
                <a:latin typeface="Trebuchet MS"/>
                <a:cs typeface="Trebuchet MS"/>
              </a:rPr>
              <a:t> </a:t>
            </a:r>
            <a:r>
              <a:rPr sz="1500" spc="15" dirty="0">
                <a:solidFill>
                  <a:srgbClr val="FFFFFF"/>
                </a:solidFill>
                <a:latin typeface="Trebuchet MS"/>
                <a:cs typeface="Trebuchet MS"/>
              </a:rPr>
              <a:t>vill</a:t>
            </a:r>
            <a:r>
              <a:rPr sz="1500" spc="-80" dirty="0">
                <a:solidFill>
                  <a:srgbClr val="FFFFFF"/>
                </a:solidFill>
                <a:latin typeface="Trebuchet MS"/>
                <a:cs typeface="Trebuchet MS"/>
              </a:rPr>
              <a:t> </a:t>
            </a:r>
            <a:r>
              <a:rPr sz="1500" spc="15" dirty="0">
                <a:solidFill>
                  <a:srgbClr val="FFFFFF"/>
                </a:solidFill>
                <a:latin typeface="Trebuchet MS"/>
                <a:cs typeface="Trebuchet MS"/>
              </a:rPr>
              <a:t>vara</a:t>
            </a:r>
            <a:r>
              <a:rPr sz="1500" spc="-70" dirty="0">
                <a:solidFill>
                  <a:srgbClr val="FFFFFF"/>
                </a:solidFill>
                <a:latin typeface="Trebuchet MS"/>
                <a:cs typeface="Trebuchet MS"/>
              </a:rPr>
              <a:t> </a:t>
            </a:r>
            <a:r>
              <a:rPr sz="1500" spc="65" dirty="0">
                <a:solidFill>
                  <a:srgbClr val="FFFFFF"/>
                </a:solidFill>
                <a:latin typeface="Trebuchet MS"/>
                <a:cs typeface="Trebuchet MS"/>
              </a:rPr>
              <a:t>med</a:t>
            </a:r>
            <a:r>
              <a:rPr sz="1500" spc="-75" dirty="0">
                <a:solidFill>
                  <a:srgbClr val="FFFFFF"/>
                </a:solidFill>
                <a:latin typeface="Trebuchet MS"/>
                <a:cs typeface="Trebuchet MS"/>
              </a:rPr>
              <a:t> </a:t>
            </a:r>
            <a:r>
              <a:rPr sz="1500" spc="50" dirty="0">
                <a:solidFill>
                  <a:srgbClr val="FFFFFF"/>
                </a:solidFill>
                <a:latin typeface="Trebuchet MS"/>
                <a:cs typeface="Trebuchet MS"/>
              </a:rPr>
              <a:t>om</a:t>
            </a:r>
            <a:r>
              <a:rPr sz="1500" spc="-75" dirty="0">
                <a:solidFill>
                  <a:srgbClr val="FFFFFF"/>
                </a:solidFill>
                <a:latin typeface="Trebuchet MS"/>
                <a:cs typeface="Trebuchet MS"/>
              </a:rPr>
              <a:t> </a:t>
            </a:r>
            <a:r>
              <a:rPr sz="1500" spc="40" dirty="0">
                <a:solidFill>
                  <a:srgbClr val="FFFFFF"/>
                </a:solidFill>
                <a:latin typeface="Trebuchet MS"/>
                <a:cs typeface="Trebuchet MS"/>
              </a:rPr>
              <a:t>en</a:t>
            </a:r>
            <a:r>
              <a:rPr sz="1500" spc="-70" dirty="0">
                <a:solidFill>
                  <a:srgbClr val="FFFFFF"/>
                </a:solidFill>
                <a:latin typeface="Trebuchet MS"/>
                <a:cs typeface="Trebuchet MS"/>
              </a:rPr>
              <a:t> </a:t>
            </a:r>
            <a:r>
              <a:rPr sz="1500" spc="30" dirty="0">
                <a:solidFill>
                  <a:srgbClr val="FFFFFF"/>
                </a:solidFill>
                <a:latin typeface="Trebuchet MS"/>
                <a:cs typeface="Trebuchet MS"/>
              </a:rPr>
              <a:t>tråkig</a:t>
            </a:r>
            <a:r>
              <a:rPr sz="1500" spc="-80" dirty="0">
                <a:solidFill>
                  <a:srgbClr val="FFFFFF"/>
                </a:solidFill>
                <a:latin typeface="Trebuchet MS"/>
                <a:cs typeface="Trebuchet MS"/>
              </a:rPr>
              <a:t> </a:t>
            </a:r>
            <a:r>
              <a:rPr sz="1500" spc="60" dirty="0">
                <a:solidFill>
                  <a:srgbClr val="FFFFFF"/>
                </a:solidFill>
                <a:latin typeface="Trebuchet MS"/>
                <a:cs typeface="Trebuchet MS"/>
              </a:rPr>
              <a:t>högläsning</a:t>
            </a:r>
            <a:endParaRPr sz="1500">
              <a:latin typeface="Trebuchet MS"/>
              <a:cs typeface="Trebuchet M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9" name="object 19"/>
          <p:cNvSpPr txBox="1">
            <a:spLocks noGrp="1"/>
          </p:cNvSpPr>
          <p:nvPr>
            <p:ph type="title"/>
          </p:nvPr>
        </p:nvSpPr>
        <p:spPr>
          <a:xfrm>
            <a:off x="7485583" y="1190244"/>
            <a:ext cx="1131570" cy="513080"/>
          </a:xfrm>
          <a:prstGeom prst="rect">
            <a:avLst/>
          </a:prstGeom>
        </p:spPr>
        <p:txBody>
          <a:bodyPr vert="horz" wrap="square" lIns="0" tIns="12700" rIns="0" bIns="0" rtlCol="0">
            <a:spAutoFit/>
          </a:bodyPr>
          <a:lstStyle/>
          <a:p>
            <a:pPr marL="12700">
              <a:lnSpc>
                <a:spcPct val="100000"/>
              </a:lnSpc>
              <a:spcBef>
                <a:spcPts val="100"/>
              </a:spcBef>
            </a:pPr>
            <a:r>
              <a:rPr sz="3200" spc="-310" dirty="0">
                <a:solidFill>
                  <a:srgbClr val="454545"/>
                </a:solidFill>
              </a:rPr>
              <a:t>D</a:t>
            </a:r>
            <a:r>
              <a:rPr sz="3200" spc="-225" dirty="0">
                <a:solidFill>
                  <a:srgbClr val="454545"/>
                </a:solidFill>
              </a:rPr>
              <a:t>i</a:t>
            </a:r>
            <a:r>
              <a:rPr sz="3200" spc="-215" dirty="0">
                <a:solidFill>
                  <a:srgbClr val="454545"/>
                </a:solidFill>
              </a:rPr>
              <a:t>s</a:t>
            </a:r>
            <a:r>
              <a:rPr sz="3200" spc="-409" dirty="0">
                <a:solidFill>
                  <a:srgbClr val="454545"/>
                </a:solidFill>
              </a:rPr>
              <a:t>c</a:t>
            </a:r>
            <a:r>
              <a:rPr sz="3200" spc="-195" dirty="0">
                <a:solidFill>
                  <a:srgbClr val="454545"/>
                </a:solidFill>
              </a:rPr>
              <a:t>o</a:t>
            </a:r>
            <a:r>
              <a:rPr sz="3200" spc="-345" dirty="0">
                <a:solidFill>
                  <a:srgbClr val="454545"/>
                </a:solidFill>
              </a:rPr>
              <a:t>r</a:t>
            </a:r>
            <a:r>
              <a:rPr sz="3200" spc="-125" dirty="0">
                <a:solidFill>
                  <a:srgbClr val="454545"/>
                </a:solidFill>
              </a:rPr>
              <a:t>d</a:t>
            </a:r>
            <a:endParaRPr sz="3200"/>
          </a:p>
        </p:txBody>
      </p:sp>
      <p:grpSp>
        <p:nvGrpSpPr>
          <p:cNvPr id="20" name="object 20"/>
          <p:cNvGrpSpPr/>
          <p:nvPr/>
        </p:nvGrpSpPr>
        <p:grpSpPr>
          <a:xfrm>
            <a:off x="798194" y="786002"/>
            <a:ext cx="5989955" cy="5267960"/>
            <a:chOff x="798194" y="786002"/>
            <a:chExt cx="5989955" cy="5267960"/>
          </a:xfrm>
        </p:grpSpPr>
        <p:sp>
          <p:nvSpPr>
            <p:cNvPr id="21" name="object 21"/>
            <p:cNvSpPr/>
            <p:nvPr/>
          </p:nvSpPr>
          <p:spPr>
            <a:xfrm>
              <a:off x="807719" y="795527"/>
              <a:ext cx="5970905" cy="5248910"/>
            </a:xfrm>
            <a:custGeom>
              <a:avLst/>
              <a:gdLst/>
              <a:ahLst/>
              <a:cxnLst/>
              <a:rect l="l" t="t" r="r" b="b"/>
              <a:pathLst>
                <a:path w="5970905" h="5248910">
                  <a:moveTo>
                    <a:pt x="5970638" y="0"/>
                  </a:moveTo>
                  <a:lnTo>
                    <a:pt x="0" y="0"/>
                  </a:lnTo>
                  <a:lnTo>
                    <a:pt x="0" y="5248846"/>
                  </a:lnTo>
                  <a:lnTo>
                    <a:pt x="5970638" y="5248846"/>
                  </a:lnTo>
                  <a:lnTo>
                    <a:pt x="5970638" y="0"/>
                  </a:lnTo>
                  <a:close/>
                </a:path>
              </a:pathLst>
            </a:custGeom>
            <a:solidFill>
              <a:srgbClr val="FFFFFF"/>
            </a:solidFill>
          </p:spPr>
          <p:txBody>
            <a:bodyPr wrap="square" lIns="0" tIns="0" rIns="0" bIns="0" rtlCol="0"/>
            <a:lstStyle/>
            <a:p>
              <a:endParaRPr/>
            </a:p>
          </p:txBody>
        </p:sp>
        <p:sp>
          <p:nvSpPr>
            <p:cNvPr id="22" name="object 22"/>
            <p:cNvSpPr/>
            <p:nvPr/>
          </p:nvSpPr>
          <p:spPr>
            <a:xfrm>
              <a:off x="807719" y="795527"/>
              <a:ext cx="5970905" cy="5248910"/>
            </a:xfrm>
            <a:custGeom>
              <a:avLst/>
              <a:gdLst/>
              <a:ahLst/>
              <a:cxnLst/>
              <a:rect l="l" t="t" r="r" b="b"/>
              <a:pathLst>
                <a:path w="5970905" h="5248910">
                  <a:moveTo>
                    <a:pt x="0" y="0"/>
                  </a:moveTo>
                  <a:lnTo>
                    <a:pt x="5970643" y="0"/>
                  </a:lnTo>
                  <a:lnTo>
                    <a:pt x="5970643" y="5248852"/>
                  </a:lnTo>
                  <a:lnTo>
                    <a:pt x="0" y="5248852"/>
                  </a:lnTo>
                  <a:lnTo>
                    <a:pt x="0" y="0"/>
                  </a:lnTo>
                  <a:close/>
                </a:path>
              </a:pathLst>
            </a:custGeom>
            <a:ln w="19050">
              <a:solidFill>
                <a:srgbClr val="5763FA"/>
              </a:solidFill>
            </a:ln>
          </p:spPr>
          <p:txBody>
            <a:bodyPr wrap="square" lIns="0" tIns="0" rIns="0" bIns="0" rtlCol="0"/>
            <a:lstStyle/>
            <a:p>
              <a:endParaRPr/>
            </a:p>
          </p:txBody>
        </p:sp>
        <p:sp>
          <p:nvSpPr>
            <p:cNvPr id="23" name="object 23"/>
            <p:cNvSpPr/>
            <p:nvPr/>
          </p:nvSpPr>
          <p:spPr>
            <a:xfrm>
              <a:off x="972115" y="960208"/>
              <a:ext cx="5641733" cy="4919477"/>
            </a:xfrm>
            <a:prstGeom prst="rect">
              <a:avLst/>
            </a:prstGeom>
            <a:blipFill>
              <a:blip r:embed="rId4" cstate="print"/>
              <a:stretch>
                <a:fillRect/>
              </a:stretch>
            </a:blipFill>
          </p:spPr>
          <p:txBody>
            <a:bodyPr wrap="square" lIns="0" tIns="0" rIns="0" bIns="0" rtlCol="0"/>
            <a:lstStyle/>
            <a:p>
              <a:endParaRPr/>
            </a:p>
          </p:txBody>
        </p:sp>
      </p:grpSp>
      <p:sp>
        <p:nvSpPr>
          <p:cNvPr id="24" name="object 24"/>
          <p:cNvSpPr txBox="1"/>
          <p:nvPr/>
        </p:nvSpPr>
        <p:spPr>
          <a:xfrm>
            <a:off x="7372553" y="2415031"/>
            <a:ext cx="3811904" cy="2931795"/>
          </a:xfrm>
          <a:prstGeom prst="rect">
            <a:avLst/>
          </a:prstGeom>
        </p:spPr>
        <p:txBody>
          <a:bodyPr vert="horz" wrap="square" lIns="0" tIns="154305" rIns="0" bIns="0" rtlCol="0">
            <a:spAutoFit/>
          </a:bodyPr>
          <a:lstStyle/>
          <a:p>
            <a:pPr marL="241300" indent="-228600">
              <a:lnSpc>
                <a:spcPct val="100000"/>
              </a:lnSpc>
              <a:spcBef>
                <a:spcPts val="1215"/>
              </a:spcBef>
              <a:buClr>
                <a:srgbClr val="5763FA"/>
              </a:buClr>
              <a:buSzPct val="111111"/>
              <a:buFont typeface="Wingdings"/>
              <a:buChar char=""/>
              <a:tabLst>
                <a:tab pos="241300" algn="l"/>
              </a:tabLst>
            </a:pPr>
            <a:r>
              <a:rPr sz="1800" u="heavy" spc="15" dirty="0">
                <a:solidFill>
                  <a:srgbClr val="38DDEC"/>
                </a:solidFill>
                <a:uFill>
                  <a:solidFill>
                    <a:srgbClr val="38DDEC"/>
                  </a:solidFill>
                </a:uFill>
                <a:latin typeface="Trebuchet MS"/>
                <a:cs typeface="Trebuchet MS"/>
              </a:rPr>
              <a:t>https://discord.gg/AB3QtNXf</a:t>
            </a:r>
            <a:endParaRPr sz="1800">
              <a:latin typeface="Trebuchet MS"/>
              <a:cs typeface="Trebuchet MS"/>
            </a:endParaRPr>
          </a:p>
          <a:p>
            <a:pPr marL="241300" indent="-228600">
              <a:lnSpc>
                <a:spcPct val="100000"/>
              </a:lnSpc>
              <a:spcBef>
                <a:spcPts val="1440"/>
              </a:spcBef>
              <a:buClr>
                <a:srgbClr val="5763FA"/>
              </a:buClr>
              <a:buSzPct val="111111"/>
              <a:buFont typeface="Wingdings"/>
              <a:buChar char=""/>
              <a:tabLst>
                <a:tab pos="241300" algn="l"/>
              </a:tabLst>
            </a:pPr>
            <a:r>
              <a:rPr sz="1800" spc="70" dirty="0">
                <a:latin typeface="Trebuchet MS"/>
                <a:cs typeface="Trebuchet MS"/>
              </a:rPr>
              <a:t>Discord</a:t>
            </a:r>
            <a:r>
              <a:rPr sz="1800" spc="-114" dirty="0">
                <a:latin typeface="Trebuchet MS"/>
                <a:cs typeface="Trebuchet MS"/>
              </a:rPr>
              <a:t> </a:t>
            </a:r>
            <a:r>
              <a:rPr sz="1800" spc="25" dirty="0">
                <a:latin typeface="Trebuchet MS"/>
                <a:cs typeface="Trebuchet MS"/>
              </a:rPr>
              <a:t>är</a:t>
            </a:r>
            <a:r>
              <a:rPr sz="1800" spc="-114" dirty="0">
                <a:latin typeface="Trebuchet MS"/>
                <a:cs typeface="Trebuchet MS"/>
              </a:rPr>
              <a:t> </a:t>
            </a:r>
            <a:r>
              <a:rPr sz="1800" spc="75" dirty="0">
                <a:latin typeface="Trebuchet MS"/>
                <a:cs typeface="Trebuchet MS"/>
              </a:rPr>
              <a:t>som</a:t>
            </a:r>
            <a:r>
              <a:rPr sz="1800" spc="-105" dirty="0">
                <a:latin typeface="Trebuchet MS"/>
                <a:cs typeface="Trebuchet MS"/>
              </a:rPr>
              <a:t> </a:t>
            </a:r>
            <a:r>
              <a:rPr sz="1800" spc="45" dirty="0">
                <a:latin typeface="Trebuchet MS"/>
                <a:cs typeface="Trebuchet MS"/>
              </a:rPr>
              <a:t>Slack</a:t>
            </a:r>
            <a:endParaRPr sz="1800">
              <a:latin typeface="Trebuchet MS"/>
              <a:cs typeface="Trebuchet MS"/>
            </a:endParaRPr>
          </a:p>
          <a:p>
            <a:pPr marL="241300" indent="-228600">
              <a:lnSpc>
                <a:spcPct val="100000"/>
              </a:lnSpc>
              <a:spcBef>
                <a:spcPts val="1440"/>
              </a:spcBef>
              <a:buClr>
                <a:srgbClr val="5763FA"/>
              </a:buClr>
              <a:buSzPct val="111111"/>
              <a:buFont typeface="Wingdings"/>
              <a:buChar char=""/>
              <a:tabLst>
                <a:tab pos="241300" algn="l"/>
              </a:tabLst>
            </a:pPr>
            <a:r>
              <a:rPr sz="1800" spc="15" dirty="0">
                <a:latin typeface="Trebuchet MS"/>
                <a:cs typeface="Trebuchet MS"/>
              </a:rPr>
              <a:t>Vanligt </a:t>
            </a:r>
            <a:r>
              <a:rPr sz="1800" spc="45" dirty="0">
                <a:latin typeface="Trebuchet MS"/>
                <a:cs typeface="Trebuchet MS"/>
              </a:rPr>
              <a:t>inom</a:t>
            </a:r>
            <a:r>
              <a:rPr sz="1800" spc="-275" dirty="0">
                <a:latin typeface="Trebuchet MS"/>
                <a:cs typeface="Trebuchet MS"/>
              </a:rPr>
              <a:t> </a:t>
            </a:r>
            <a:r>
              <a:rPr sz="1800" spc="90" dirty="0">
                <a:latin typeface="Trebuchet MS"/>
                <a:cs typeface="Trebuchet MS"/>
              </a:rPr>
              <a:t>gaming</a:t>
            </a:r>
            <a:endParaRPr sz="1800">
              <a:latin typeface="Trebuchet MS"/>
              <a:cs typeface="Trebuchet MS"/>
            </a:endParaRPr>
          </a:p>
          <a:p>
            <a:pPr marL="241300" indent="-228600">
              <a:lnSpc>
                <a:spcPct val="100000"/>
              </a:lnSpc>
              <a:spcBef>
                <a:spcPts val="1440"/>
              </a:spcBef>
              <a:buClr>
                <a:srgbClr val="5763FA"/>
              </a:buClr>
              <a:buSzPct val="111111"/>
              <a:buFont typeface="Wingdings"/>
              <a:buChar char=""/>
              <a:tabLst>
                <a:tab pos="241300" algn="l"/>
              </a:tabLst>
            </a:pPr>
            <a:r>
              <a:rPr sz="1800" spc="80" dirty="0">
                <a:latin typeface="Trebuchet MS"/>
                <a:cs typeface="Trebuchet MS"/>
              </a:rPr>
              <a:t>Ni</a:t>
            </a:r>
            <a:r>
              <a:rPr sz="1800" spc="-100" dirty="0">
                <a:latin typeface="Trebuchet MS"/>
                <a:cs typeface="Trebuchet MS"/>
              </a:rPr>
              <a:t> </a:t>
            </a:r>
            <a:r>
              <a:rPr sz="1800" spc="-35" dirty="0">
                <a:latin typeface="Trebuchet MS"/>
                <a:cs typeface="Trebuchet MS"/>
              </a:rPr>
              <a:t>får</a:t>
            </a:r>
            <a:r>
              <a:rPr sz="1800" spc="-95" dirty="0">
                <a:latin typeface="Trebuchet MS"/>
                <a:cs typeface="Trebuchet MS"/>
              </a:rPr>
              <a:t> </a:t>
            </a:r>
            <a:r>
              <a:rPr sz="1800" spc="50" dirty="0">
                <a:latin typeface="Trebuchet MS"/>
                <a:cs typeface="Trebuchet MS"/>
              </a:rPr>
              <a:t>en</a:t>
            </a:r>
            <a:r>
              <a:rPr sz="1800" spc="-95" dirty="0">
                <a:latin typeface="Trebuchet MS"/>
                <a:cs typeface="Trebuchet MS"/>
              </a:rPr>
              <a:t> </a:t>
            </a:r>
            <a:r>
              <a:rPr sz="1800" spc="85" dirty="0">
                <a:latin typeface="Trebuchet MS"/>
                <a:cs typeface="Trebuchet MS"/>
              </a:rPr>
              <a:t>egen</a:t>
            </a:r>
            <a:r>
              <a:rPr sz="1800" spc="-90" dirty="0">
                <a:latin typeface="Trebuchet MS"/>
                <a:cs typeface="Trebuchet MS"/>
              </a:rPr>
              <a:t> </a:t>
            </a:r>
            <a:r>
              <a:rPr sz="1800" spc="70" dirty="0">
                <a:latin typeface="Trebuchet MS"/>
                <a:cs typeface="Trebuchet MS"/>
              </a:rPr>
              <a:t>Discord</a:t>
            </a:r>
            <a:r>
              <a:rPr sz="1800" spc="-100" dirty="0">
                <a:latin typeface="Trebuchet MS"/>
                <a:cs typeface="Trebuchet MS"/>
              </a:rPr>
              <a:t> </a:t>
            </a:r>
            <a:r>
              <a:rPr sz="1800" spc="-10" dirty="0">
                <a:latin typeface="Trebuchet MS"/>
                <a:cs typeface="Trebuchet MS"/>
              </a:rPr>
              <a:t>för</a:t>
            </a:r>
            <a:r>
              <a:rPr sz="1800" spc="-95" dirty="0">
                <a:latin typeface="Trebuchet MS"/>
                <a:cs typeface="Trebuchet MS"/>
              </a:rPr>
              <a:t> </a:t>
            </a:r>
            <a:r>
              <a:rPr sz="1800" spc="55" dirty="0">
                <a:latin typeface="Trebuchet MS"/>
                <a:cs typeface="Trebuchet MS"/>
              </a:rPr>
              <a:t>klassen</a:t>
            </a:r>
            <a:endParaRPr sz="1800">
              <a:latin typeface="Trebuchet MS"/>
              <a:cs typeface="Trebuchet MS"/>
            </a:endParaRPr>
          </a:p>
          <a:p>
            <a:pPr marL="241300" marR="390525" indent="-228600">
              <a:lnSpc>
                <a:spcPct val="120600"/>
              </a:lnSpc>
              <a:spcBef>
                <a:spcPts val="994"/>
              </a:spcBef>
              <a:buClr>
                <a:srgbClr val="5763FA"/>
              </a:buClr>
              <a:buSzPct val="111111"/>
              <a:buFont typeface="Wingdings"/>
              <a:buChar char=""/>
              <a:tabLst>
                <a:tab pos="241300" algn="l"/>
              </a:tabLst>
            </a:pPr>
            <a:r>
              <a:rPr sz="1800" spc="45" dirty="0">
                <a:latin typeface="Trebuchet MS"/>
                <a:cs typeface="Trebuchet MS"/>
              </a:rPr>
              <a:t>Här </a:t>
            </a:r>
            <a:r>
              <a:rPr sz="1800" spc="55" dirty="0">
                <a:latin typeface="Trebuchet MS"/>
                <a:cs typeface="Trebuchet MS"/>
              </a:rPr>
              <a:t>kan </a:t>
            </a:r>
            <a:r>
              <a:rPr sz="1800" spc="30" dirty="0">
                <a:latin typeface="Trebuchet MS"/>
                <a:cs typeface="Trebuchet MS"/>
              </a:rPr>
              <a:t>ni </a:t>
            </a:r>
            <a:r>
              <a:rPr sz="1800" spc="10" dirty="0">
                <a:latin typeface="Trebuchet MS"/>
                <a:cs typeface="Trebuchet MS"/>
              </a:rPr>
              <a:t>diskutera, </a:t>
            </a:r>
            <a:r>
              <a:rPr sz="1800" spc="40" dirty="0">
                <a:latin typeface="Trebuchet MS"/>
                <a:cs typeface="Trebuchet MS"/>
              </a:rPr>
              <a:t>dela  </a:t>
            </a:r>
            <a:r>
              <a:rPr sz="1800" spc="25" dirty="0">
                <a:latin typeface="Trebuchet MS"/>
                <a:cs typeface="Trebuchet MS"/>
              </a:rPr>
              <a:t>lösningar,</a:t>
            </a:r>
            <a:r>
              <a:rPr sz="1800" spc="-245" dirty="0">
                <a:latin typeface="Trebuchet MS"/>
                <a:cs typeface="Trebuchet MS"/>
              </a:rPr>
              <a:t> </a:t>
            </a:r>
            <a:r>
              <a:rPr sz="1800" spc="40" dirty="0">
                <a:latin typeface="Trebuchet MS"/>
                <a:cs typeface="Trebuchet MS"/>
              </a:rPr>
              <a:t>jobba</a:t>
            </a:r>
            <a:r>
              <a:rPr sz="1800" spc="-105" dirty="0">
                <a:latin typeface="Trebuchet MS"/>
                <a:cs typeface="Trebuchet MS"/>
              </a:rPr>
              <a:t> </a:t>
            </a:r>
            <a:r>
              <a:rPr sz="1800" spc="10" dirty="0">
                <a:latin typeface="Trebuchet MS"/>
                <a:cs typeface="Trebuchet MS"/>
              </a:rPr>
              <a:t>i</a:t>
            </a:r>
            <a:r>
              <a:rPr sz="1800" spc="-100" dirty="0">
                <a:latin typeface="Trebuchet MS"/>
                <a:cs typeface="Trebuchet MS"/>
              </a:rPr>
              <a:t> </a:t>
            </a:r>
            <a:r>
              <a:rPr sz="1800" spc="55" dirty="0">
                <a:latin typeface="Trebuchet MS"/>
                <a:cs typeface="Trebuchet MS"/>
              </a:rPr>
              <a:t>grupp,</a:t>
            </a:r>
            <a:r>
              <a:rPr sz="1800" spc="-240" dirty="0">
                <a:latin typeface="Trebuchet MS"/>
                <a:cs typeface="Trebuchet MS"/>
              </a:rPr>
              <a:t> </a:t>
            </a:r>
            <a:r>
              <a:rPr sz="1800" spc="-20" dirty="0">
                <a:latin typeface="Trebuchet MS"/>
                <a:cs typeface="Trebuchet MS"/>
              </a:rPr>
              <a:t>ställa  </a:t>
            </a:r>
            <a:r>
              <a:rPr sz="1800" spc="30" dirty="0">
                <a:latin typeface="Trebuchet MS"/>
                <a:cs typeface="Trebuchet MS"/>
              </a:rPr>
              <a:t>frågor </a:t>
            </a:r>
            <a:r>
              <a:rPr sz="1800" spc="-50" dirty="0">
                <a:latin typeface="Trebuchet MS"/>
                <a:cs typeface="Trebuchet MS"/>
              </a:rPr>
              <a:t>till</a:t>
            </a:r>
            <a:r>
              <a:rPr sz="1800" spc="-225" dirty="0">
                <a:latin typeface="Trebuchet MS"/>
                <a:cs typeface="Trebuchet MS"/>
              </a:rPr>
              <a:t> </a:t>
            </a:r>
            <a:r>
              <a:rPr sz="1800" spc="40" dirty="0">
                <a:latin typeface="Trebuchet MS"/>
                <a:cs typeface="Trebuchet MS"/>
              </a:rPr>
              <a:t>mig!</a:t>
            </a:r>
            <a:endParaRPr sz="1800">
              <a:latin typeface="Trebuchet MS"/>
              <a:cs typeface="Trebuchet M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9" name="object 19"/>
          <p:cNvSpPr txBox="1">
            <a:spLocks noGrp="1"/>
          </p:cNvSpPr>
          <p:nvPr>
            <p:ph type="title"/>
          </p:nvPr>
        </p:nvSpPr>
        <p:spPr>
          <a:xfrm>
            <a:off x="7485583" y="1190244"/>
            <a:ext cx="982980" cy="513080"/>
          </a:xfrm>
          <a:prstGeom prst="rect">
            <a:avLst/>
          </a:prstGeom>
        </p:spPr>
        <p:txBody>
          <a:bodyPr vert="horz" wrap="square" lIns="0" tIns="12700" rIns="0" bIns="0" rtlCol="0">
            <a:spAutoFit/>
          </a:bodyPr>
          <a:lstStyle/>
          <a:p>
            <a:pPr marL="12700">
              <a:lnSpc>
                <a:spcPct val="100000"/>
              </a:lnSpc>
              <a:spcBef>
                <a:spcPts val="100"/>
              </a:spcBef>
            </a:pPr>
            <a:r>
              <a:rPr sz="3200" spc="-685" dirty="0">
                <a:solidFill>
                  <a:srgbClr val="454545"/>
                </a:solidFill>
              </a:rPr>
              <a:t>T</a:t>
            </a:r>
            <a:r>
              <a:rPr sz="3200" spc="-380" dirty="0">
                <a:solidFill>
                  <a:srgbClr val="454545"/>
                </a:solidFill>
              </a:rPr>
              <a:t>e</a:t>
            </a:r>
            <a:r>
              <a:rPr sz="3200" spc="-320" dirty="0">
                <a:solidFill>
                  <a:srgbClr val="454545"/>
                </a:solidFill>
              </a:rPr>
              <a:t>a</a:t>
            </a:r>
            <a:r>
              <a:rPr sz="3200" spc="-270" dirty="0">
                <a:solidFill>
                  <a:srgbClr val="454545"/>
                </a:solidFill>
              </a:rPr>
              <a:t>m</a:t>
            </a:r>
            <a:r>
              <a:rPr sz="3200" spc="-60" dirty="0">
                <a:solidFill>
                  <a:srgbClr val="454545"/>
                </a:solidFill>
              </a:rPr>
              <a:t>s</a:t>
            </a:r>
            <a:endParaRPr sz="3200"/>
          </a:p>
        </p:txBody>
      </p:sp>
      <p:grpSp>
        <p:nvGrpSpPr>
          <p:cNvPr id="20" name="object 20"/>
          <p:cNvGrpSpPr/>
          <p:nvPr/>
        </p:nvGrpSpPr>
        <p:grpSpPr>
          <a:xfrm>
            <a:off x="798194" y="786002"/>
            <a:ext cx="5989955" cy="5267960"/>
            <a:chOff x="798194" y="786002"/>
            <a:chExt cx="5989955" cy="5267960"/>
          </a:xfrm>
        </p:grpSpPr>
        <p:sp>
          <p:nvSpPr>
            <p:cNvPr id="21" name="object 21"/>
            <p:cNvSpPr/>
            <p:nvPr/>
          </p:nvSpPr>
          <p:spPr>
            <a:xfrm>
              <a:off x="807719" y="795527"/>
              <a:ext cx="5970905" cy="5248910"/>
            </a:xfrm>
            <a:custGeom>
              <a:avLst/>
              <a:gdLst/>
              <a:ahLst/>
              <a:cxnLst/>
              <a:rect l="l" t="t" r="r" b="b"/>
              <a:pathLst>
                <a:path w="5970905" h="5248910">
                  <a:moveTo>
                    <a:pt x="5970638" y="0"/>
                  </a:moveTo>
                  <a:lnTo>
                    <a:pt x="0" y="0"/>
                  </a:lnTo>
                  <a:lnTo>
                    <a:pt x="0" y="5248846"/>
                  </a:lnTo>
                  <a:lnTo>
                    <a:pt x="5970638" y="5248846"/>
                  </a:lnTo>
                  <a:lnTo>
                    <a:pt x="5970638" y="0"/>
                  </a:lnTo>
                  <a:close/>
                </a:path>
              </a:pathLst>
            </a:custGeom>
            <a:solidFill>
              <a:srgbClr val="FFFFFF"/>
            </a:solidFill>
          </p:spPr>
          <p:txBody>
            <a:bodyPr wrap="square" lIns="0" tIns="0" rIns="0" bIns="0" rtlCol="0"/>
            <a:lstStyle/>
            <a:p>
              <a:endParaRPr/>
            </a:p>
          </p:txBody>
        </p:sp>
        <p:sp>
          <p:nvSpPr>
            <p:cNvPr id="22" name="object 22"/>
            <p:cNvSpPr/>
            <p:nvPr/>
          </p:nvSpPr>
          <p:spPr>
            <a:xfrm>
              <a:off x="807719" y="795527"/>
              <a:ext cx="5970905" cy="5248910"/>
            </a:xfrm>
            <a:custGeom>
              <a:avLst/>
              <a:gdLst/>
              <a:ahLst/>
              <a:cxnLst/>
              <a:rect l="l" t="t" r="r" b="b"/>
              <a:pathLst>
                <a:path w="5970905" h="5248910">
                  <a:moveTo>
                    <a:pt x="0" y="0"/>
                  </a:moveTo>
                  <a:lnTo>
                    <a:pt x="5970643" y="0"/>
                  </a:lnTo>
                  <a:lnTo>
                    <a:pt x="5970643" y="5248852"/>
                  </a:lnTo>
                  <a:lnTo>
                    <a:pt x="0" y="5248852"/>
                  </a:lnTo>
                  <a:lnTo>
                    <a:pt x="0" y="0"/>
                  </a:lnTo>
                  <a:close/>
                </a:path>
              </a:pathLst>
            </a:custGeom>
            <a:ln w="19050">
              <a:solidFill>
                <a:srgbClr val="5C65CC"/>
              </a:solidFill>
            </a:ln>
          </p:spPr>
          <p:txBody>
            <a:bodyPr wrap="square" lIns="0" tIns="0" rIns="0" bIns="0" rtlCol="0"/>
            <a:lstStyle/>
            <a:p>
              <a:endParaRPr/>
            </a:p>
          </p:txBody>
        </p:sp>
        <p:sp>
          <p:nvSpPr>
            <p:cNvPr id="23" name="object 23"/>
            <p:cNvSpPr/>
            <p:nvPr/>
          </p:nvSpPr>
          <p:spPr>
            <a:xfrm>
              <a:off x="972115" y="960208"/>
              <a:ext cx="5641854" cy="4919477"/>
            </a:xfrm>
            <a:prstGeom prst="rect">
              <a:avLst/>
            </a:prstGeom>
            <a:blipFill>
              <a:blip r:embed="rId4" cstate="print"/>
              <a:stretch>
                <a:fillRect/>
              </a:stretch>
            </a:blipFill>
          </p:spPr>
          <p:txBody>
            <a:bodyPr wrap="square" lIns="0" tIns="0" rIns="0" bIns="0" rtlCol="0"/>
            <a:lstStyle/>
            <a:p>
              <a:endParaRPr/>
            </a:p>
          </p:txBody>
        </p:sp>
      </p:grpSp>
      <p:sp>
        <p:nvSpPr>
          <p:cNvPr id="24" name="object 24"/>
          <p:cNvSpPr txBox="1"/>
          <p:nvPr/>
        </p:nvSpPr>
        <p:spPr>
          <a:xfrm>
            <a:off x="7372553" y="3416300"/>
            <a:ext cx="3637279" cy="1470660"/>
          </a:xfrm>
          <a:prstGeom prst="rect">
            <a:avLst/>
          </a:prstGeom>
        </p:spPr>
        <p:txBody>
          <a:bodyPr vert="horz" wrap="square" lIns="0" tIns="12700" rIns="0" bIns="0" rtlCol="0">
            <a:spAutoFit/>
          </a:bodyPr>
          <a:lstStyle/>
          <a:p>
            <a:pPr marL="241300" marR="56515" indent="-228600">
              <a:lnSpc>
                <a:spcPct val="120000"/>
              </a:lnSpc>
              <a:spcBef>
                <a:spcPts val="100"/>
              </a:spcBef>
              <a:buClr>
                <a:srgbClr val="5C65CC"/>
              </a:buClr>
              <a:buSzPct val="111111"/>
              <a:buFont typeface="Wingdings"/>
              <a:buChar char=""/>
              <a:tabLst>
                <a:tab pos="241300" algn="l"/>
              </a:tabLst>
            </a:pPr>
            <a:r>
              <a:rPr sz="1800" spc="60" dirty="0">
                <a:latin typeface="Trebuchet MS"/>
                <a:cs typeface="Trebuchet MS"/>
              </a:rPr>
              <a:t>All</a:t>
            </a:r>
            <a:r>
              <a:rPr sz="1800" spc="-105" dirty="0">
                <a:latin typeface="Trebuchet MS"/>
                <a:cs typeface="Trebuchet MS"/>
              </a:rPr>
              <a:t> </a:t>
            </a:r>
            <a:r>
              <a:rPr sz="1800" spc="70" dirty="0">
                <a:latin typeface="Trebuchet MS"/>
                <a:cs typeface="Trebuchet MS"/>
              </a:rPr>
              <a:t>undervisning</a:t>
            </a:r>
            <a:r>
              <a:rPr sz="1800" spc="-100" dirty="0">
                <a:latin typeface="Trebuchet MS"/>
                <a:cs typeface="Trebuchet MS"/>
              </a:rPr>
              <a:t> </a:t>
            </a:r>
            <a:r>
              <a:rPr sz="1800" spc="60" dirty="0">
                <a:latin typeface="Trebuchet MS"/>
                <a:cs typeface="Trebuchet MS"/>
              </a:rPr>
              <a:t>kommer</a:t>
            </a:r>
            <a:r>
              <a:rPr sz="1800" spc="-105" dirty="0">
                <a:latin typeface="Trebuchet MS"/>
                <a:cs typeface="Trebuchet MS"/>
              </a:rPr>
              <a:t> </a:t>
            </a:r>
            <a:r>
              <a:rPr sz="1800" spc="-50" dirty="0">
                <a:latin typeface="Trebuchet MS"/>
                <a:cs typeface="Trebuchet MS"/>
              </a:rPr>
              <a:t>till</a:t>
            </a:r>
            <a:r>
              <a:rPr sz="1800" spc="-100" dirty="0">
                <a:latin typeface="Trebuchet MS"/>
                <a:cs typeface="Trebuchet MS"/>
              </a:rPr>
              <a:t> </a:t>
            </a:r>
            <a:r>
              <a:rPr sz="1800" spc="-120" dirty="0">
                <a:latin typeface="Trebuchet MS"/>
                <a:cs typeface="Trebuchet MS"/>
              </a:rPr>
              <a:t>att  </a:t>
            </a:r>
            <a:r>
              <a:rPr sz="1800" spc="45" dirty="0">
                <a:latin typeface="Trebuchet MS"/>
                <a:cs typeface="Trebuchet MS"/>
              </a:rPr>
              <a:t>hända</a:t>
            </a:r>
            <a:r>
              <a:rPr sz="1800" spc="-105" dirty="0">
                <a:latin typeface="Trebuchet MS"/>
                <a:cs typeface="Trebuchet MS"/>
              </a:rPr>
              <a:t> </a:t>
            </a:r>
            <a:r>
              <a:rPr sz="1800" spc="65" dirty="0">
                <a:latin typeface="Trebuchet MS"/>
                <a:cs typeface="Trebuchet MS"/>
              </a:rPr>
              <a:t>på</a:t>
            </a:r>
            <a:r>
              <a:rPr sz="1800" spc="-175" dirty="0">
                <a:latin typeface="Trebuchet MS"/>
                <a:cs typeface="Trebuchet MS"/>
              </a:rPr>
              <a:t> </a:t>
            </a:r>
            <a:r>
              <a:rPr sz="1800" spc="20" dirty="0">
                <a:latin typeface="Trebuchet MS"/>
                <a:cs typeface="Trebuchet MS"/>
              </a:rPr>
              <a:t>Teams</a:t>
            </a:r>
            <a:r>
              <a:rPr sz="1800" spc="-100" dirty="0">
                <a:latin typeface="Trebuchet MS"/>
                <a:cs typeface="Trebuchet MS"/>
              </a:rPr>
              <a:t> </a:t>
            </a:r>
            <a:r>
              <a:rPr sz="1800" spc="-20" dirty="0">
                <a:latin typeface="Trebuchet MS"/>
                <a:cs typeface="Trebuchet MS"/>
              </a:rPr>
              <a:t>tills</a:t>
            </a:r>
            <a:r>
              <a:rPr sz="1800" spc="-95" dirty="0">
                <a:latin typeface="Trebuchet MS"/>
                <a:cs typeface="Trebuchet MS"/>
              </a:rPr>
              <a:t> </a:t>
            </a:r>
            <a:r>
              <a:rPr sz="1800" spc="35" dirty="0">
                <a:latin typeface="Trebuchet MS"/>
                <a:cs typeface="Trebuchet MS"/>
              </a:rPr>
              <a:t>vidare</a:t>
            </a:r>
            <a:endParaRPr sz="1800">
              <a:latin typeface="Trebuchet MS"/>
              <a:cs typeface="Trebuchet MS"/>
            </a:endParaRPr>
          </a:p>
          <a:p>
            <a:pPr marL="241300" marR="5080" indent="-228600">
              <a:lnSpc>
                <a:spcPct val="120000"/>
              </a:lnSpc>
              <a:spcBef>
                <a:spcPts val="1005"/>
              </a:spcBef>
              <a:buClr>
                <a:srgbClr val="5C65CC"/>
              </a:buClr>
              <a:buSzPct val="111111"/>
              <a:buFont typeface="Wingdings"/>
              <a:buChar char=""/>
              <a:tabLst>
                <a:tab pos="241300" algn="l"/>
              </a:tabLst>
            </a:pPr>
            <a:r>
              <a:rPr sz="1800" spc="60" dirty="0">
                <a:latin typeface="Trebuchet MS"/>
                <a:cs typeface="Trebuchet MS"/>
              </a:rPr>
              <a:t>All </a:t>
            </a:r>
            <a:r>
              <a:rPr sz="1800" spc="25" dirty="0">
                <a:latin typeface="Trebuchet MS"/>
                <a:cs typeface="Trebuchet MS"/>
              </a:rPr>
              <a:t>kursmaterial </a:t>
            </a:r>
            <a:r>
              <a:rPr sz="1800" spc="60" dirty="0">
                <a:latin typeface="Trebuchet MS"/>
                <a:cs typeface="Trebuchet MS"/>
              </a:rPr>
              <a:t>kommer</a:t>
            </a:r>
            <a:r>
              <a:rPr sz="1800" spc="-405" dirty="0">
                <a:latin typeface="Trebuchet MS"/>
                <a:cs typeface="Trebuchet MS"/>
              </a:rPr>
              <a:t> </a:t>
            </a:r>
            <a:r>
              <a:rPr sz="1800" spc="35" dirty="0">
                <a:latin typeface="Trebuchet MS"/>
                <a:cs typeface="Trebuchet MS"/>
              </a:rPr>
              <a:t>hämna  </a:t>
            </a:r>
            <a:r>
              <a:rPr sz="1800" spc="65" dirty="0">
                <a:latin typeface="Trebuchet MS"/>
                <a:cs typeface="Trebuchet MS"/>
              </a:rPr>
              <a:t>på</a:t>
            </a:r>
            <a:r>
              <a:rPr sz="1800" spc="-175" dirty="0">
                <a:latin typeface="Trebuchet MS"/>
                <a:cs typeface="Trebuchet MS"/>
              </a:rPr>
              <a:t> </a:t>
            </a:r>
            <a:r>
              <a:rPr sz="1800" spc="20" dirty="0">
                <a:latin typeface="Trebuchet MS"/>
                <a:cs typeface="Trebuchet MS"/>
              </a:rPr>
              <a:t>Teams</a:t>
            </a:r>
            <a:endParaRPr sz="1800">
              <a:latin typeface="Trebuchet MS"/>
              <a:cs typeface="Trebuchet M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9" name="object 19"/>
          <p:cNvSpPr txBox="1">
            <a:spLocks noGrp="1"/>
          </p:cNvSpPr>
          <p:nvPr>
            <p:ph type="title"/>
          </p:nvPr>
        </p:nvSpPr>
        <p:spPr>
          <a:xfrm>
            <a:off x="7485583" y="1190244"/>
            <a:ext cx="1989455" cy="513080"/>
          </a:xfrm>
          <a:prstGeom prst="rect">
            <a:avLst/>
          </a:prstGeom>
        </p:spPr>
        <p:txBody>
          <a:bodyPr vert="horz" wrap="square" lIns="0" tIns="12700" rIns="0" bIns="0" rtlCol="0">
            <a:spAutoFit/>
          </a:bodyPr>
          <a:lstStyle/>
          <a:p>
            <a:pPr marL="12700">
              <a:lnSpc>
                <a:spcPct val="100000"/>
              </a:lnSpc>
              <a:spcBef>
                <a:spcPts val="100"/>
              </a:spcBef>
            </a:pPr>
            <a:r>
              <a:rPr sz="3200" spc="-285" dirty="0">
                <a:solidFill>
                  <a:srgbClr val="454545"/>
                </a:solidFill>
              </a:rPr>
              <a:t>Data</a:t>
            </a:r>
            <a:r>
              <a:rPr sz="3200" spc="-595" dirty="0">
                <a:solidFill>
                  <a:srgbClr val="454545"/>
                </a:solidFill>
              </a:rPr>
              <a:t> </a:t>
            </a:r>
            <a:r>
              <a:rPr sz="3200" spc="-305" dirty="0">
                <a:solidFill>
                  <a:srgbClr val="454545"/>
                </a:solidFill>
              </a:rPr>
              <a:t>Scientist</a:t>
            </a:r>
            <a:endParaRPr sz="3200"/>
          </a:p>
        </p:txBody>
      </p:sp>
      <p:grpSp>
        <p:nvGrpSpPr>
          <p:cNvPr id="20" name="object 20"/>
          <p:cNvGrpSpPr/>
          <p:nvPr/>
        </p:nvGrpSpPr>
        <p:grpSpPr>
          <a:xfrm>
            <a:off x="798194" y="786002"/>
            <a:ext cx="5989955" cy="5267960"/>
            <a:chOff x="798194" y="786002"/>
            <a:chExt cx="5989955" cy="5267960"/>
          </a:xfrm>
        </p:grpSpPr>
        <p:sp>
          <p:nvSpPr>
            <p:cNvPr id="21" name="object 21"/>
            <p:cNvSpPr/>
            <p:nvPr/>
          </p:nvSpPr>
          <p:spPr>
            <a:xfrm>
              <a:off x="807719" y="795527"/>
              <a:ext cx="5970905" cy="5248910"/>
            </a:xfrm>
            <a:custGeom>
              <a:avLst/>
              <a:gdLst/>
              <a:ahLst/>
              <a:cxnLst/>
              <a:rect l="l" t="t" r="r" b="b"/>
              <a:pathLst>
                <a:path w="5970905" h="5248910">
                  <a:moveTo>
                    <a:pt x="5970638" y="0"/>
                  </a:moveTo>
                  <a:lnTo>
                    <a:pt x="0" y="0"/>
                  </a:lnTo>
                  <a:lnTo>
                    <a:pt x="0" y="5248846"/>
                  </a:lnTo>
                  <a:lnTo>
                    <a:pt x="5970638" y="5248846"/>
                  </a:lnTo>
                  <a:lnTo>
                    <a:pt x="5970638" y="0"/>
                  </a:lnTo>
                  <a:close/>
                </a:path>
              </a:pathLst>
            </a:custGeom>
            <a:solidFill>
              <a:srgbClr val="FFFFFF"/>
            </a:solidFill>
          </p:spPr>
          <p:txBody>
            <a:bodyPr wrap="square" lIns="0" tIns="0" rIns="0" bIns="0" rtlCol="0"/>
            <a:lstStyle/>
            <a:p>
              <a:endParaRPr/>
            </a:p>
          </p:txBody>
        </p:sp>
        <p:sp>
          <p:nvSpPr>
            <p:cNvPr id="22" name="object 22"/>
            <p:cNvSpPr/>
            <p:nvPr/>
          </p:nvSpPr>
          <p:spPr>
            <a:xfrm>
              <a:off x="807719" y="795527"/>
              <a:ext cx="5970905" cy="5248910"/>
            </a:xfrm>
            <a:custGeom>
              <a:avLst/>
              <a:gdLst/>
              <a:ahLst/>
              <a:cxnLst/>
              <a:rect l="l" t="t" r="r" b="b"/>
              <a:pathLst>
                <a:path w="5970905" h="5248910">
                  <a:moveTo>
                    <a:pt x="0" y="0"/>
                  </a:moveTo>
                  <a:lnTo>
                    <a:pt x="5970643" y="0"/>
                  </a:lnTo>
                  <a:lnTo>
                    <a:pt x="5970643" y="5248852"/>
                  </a:lnTo>
                  <a:lnTo>
                    <a:pt x="0" y="5248852"/>
                  </a:lnTo>
                  <a:lnTo>
                    <a:pt x="0" y="0"/>
                  </a:lnTo>
                  <a:close/>
                </a:path>
              </a:pathLst>
            </a:custGeom>
            <a:ln w="19050">
              <a:solidFill>
                <a:srgbClr val="E88D77"/>
              </a:solidFill>
            </a:ln>
          </p:spPr>
          <p:txBody>
            <a:bodyPr wrap="square" lIns="0" tIns="0" rIns="0" bIns="0" rtlCol="0"/>
            <a:lstStyle/>
            <a:p>
              <a:endParaRPr/>
            </a:p>
          </p:txBody>
        </p:sp>
        <p:sp>
          <p:nvSpPr>
            <p:cNvPr id="23" name="object 23"/>
            <p:cNvSpPr/>
            <p:nvPr/>
          </p:nvSpPr>
          <p:spPr>
            <a:xfrm>
              <a:off x="1153844" y="1114427"/>
              <a:ext cx="5115941" cy="4642713"/>
            </a:xfrm>
            <a:prstGeom prst="rect">
              <a:avLst/>
            </a:prstGeom>
            <a:blipFill>
              <a:blip r:embed="rId4" cstate="print"/>
              <a:stretch>
                <a:fillRect/>
              </a:stretch>
            </a:blipFill>
          </p:spPr>
          <p:txBody>
            <a:bodyPr wrap="square" lIns="0" tIns="0" rIns="0" bIns="0" rtlCol="0"/>
            <a:lstStyle/>
            <a:p>
              <a:endParaRPr/>
            </a:p>
          </p:txBody>
        </p:sp>
      </p:grpSp>
      <p:sp>
        <p:nvSpPr>
          <p:cNvPr id="24" name="object 24"/>
          <p:cNvSpPr txBox="1"/>
          <p:nvPr/>
        </p:nvSpPr>
        <p:spPr>
          <a:xfrm>
            <a:off x="7714691" y="3306064"/>
            <a:ext cx="3505835" cy="1463675"/>
          </a:xfrm>
          <a:prstGeom prst="rect">
            <a:avLst/>
          </a:prstGeom>
        </p:spPr>
        <p:txBody>
          <a:bodyPr vert="horz" wrap="square" lIns="0" tIns="12700" rIns="0" bIns="0" rtlCol="0">
            <a:spAutoFit/>
          </a:bodyPr>
          <a:lstStyle/>
          <a:p>
            <a:pPr marL="298450" marR="434975" indent="-285750">
              <a:lnSpc>
                <a:spcPct val="109200"/>
              </a:lnSpc>
              <a:spcBef>
                <a:spcPts val="100"/>
              </a:spcBef>
              <a:buClr>
                <a:srgbClr val="E88D77"/>
              </a:buClr>
              <a:buSzPct val="107692"/>
              <a:buFont typeface="Wingdings"/>
              <a:buChar char=""/>
              <a:tabLst>
                <a:tab pos="297815" algn="l"/>
                <a:tab pos="298450" algn="l"/>
              </a:tabLst>
            </a:pPr>
            <a:r>
              <a:rPr sz="1300" spc="45" dirty="0">
                <a:latin typeface="Trebuchet MS"/>
                <a:cs typeface="Trebuchet MS"/>
              </a:rPr>
              <a:t>Gräva</a:t>
            </a:r>
            <a:r>
              <a:rPr sz="1300" spc="-70" dirty="0">
                <a:latin typeface="Trebuchet MS"/>
                <a:cs typeface="Trebuchet MS"/>
              </a:rPr>
              <a:t> </a:t>
            </a:r>
            <a:r>
              <a:rPr sz="1300" spc="-20" dirty="0">
                <a:latin typeface="Trebuchet MS"/>
                <a:cs typeface="Trebuchet MS"/>
              </a:rPr>
              <a:t>fram</a:t>
            </a:r>
            <a:r>
              <a:rPr sz="1300" spc="-70" dirty="0">
                <a:latin typeface="Trebuchet MS"/>
                <a:cs typeface="Trebuchet MS"/>
              </a:rPr>
              <a:t> </a:t>
            </a:r>
            <a:r>
              <a:rPr sz="1300" spc="5" dirty="0">
                <a:latin typeface="Trebuchet MS"/>
                <a:cs typeface="Trebuchet MS"/>
              </a:rPr>
              <a:t>värdefull</a:t>
            </a:r>
            <a:r>
              <a:rPr sz="1300" spc="-75" dirty="0">
                <a:latin typeface="Trebuchet MS"/>
                <a:cs typeface="Trebuchet MS"/>
              </a:rPr>
              <a:t> </a:t>
            </a:r>
            <a:r>
              <a:rPr sz="1300" spc="10" dirty="0">
                <a:latin typeface="Trebuchet MS"/>
                <a:cs typeface="Trebuchet MS"/>
              </a:rPr>
              <a:t>insikt</a:t>
            </a:r>
            <a:r>
              <a:rPr sz="1300" spc="-70" dirty="0">
                <a:latin typeface="Trebuchet MS"/>
                <a:cs typeface="Trebuchet MS"/>
              </a:rPr>
              <a:t> </a:t>
            </a:r>
            <a:r>
              <a:rPr sz="1300" spc="-10" dirty="0">
                <a:latin typeface="Trebuchet MS"/>
                <a:cs typeface="Trebuchet MS"/>
              </a:rPr>
              <a:t>från</a:t>
            </a:r>
            <a:r>
              <a:rPr sz="1300" spc="-65" dirty="0">
                <a:latin typeface="Trebuchet MS"/>
                <a:cs typeface="Trebuchet MS"/>
              </a:rPr>
              <a:t> </a:t>
            </a:r>
            <a:r>
              <a:rPr sz="1300" spc="-5" dirty="0">
                <a:latin typeface="Trebuchet MS"/>
                <a:cs typeface="Trebuchet MS"/>
              </a:rPr>
              <a:t>stora  </a:t>
            </a:r>
            <a:r>
              <a:rPr sz="1300" spc="30" dirty="0">
                <a:latin typeface="Trebuchet MS"/>
                <a:cs typeface="Trebuchet MS"/>
              </a:rPr>
              <a:t>datamängder</a:t>
            </a:r>
            <a:endParaRPr sz="1300">
              <a:latin typeface="Trebuchet MS"/>
              <a:cs typeface="Trebuchet MS"/>
            </a:endParaRPr>
          </a:p>
          <a:p>
            <a:pPr marL="298450" marR="5080" indent="-285750">
              <a:lnSpc>
                <a:spcPct val="112300"/>
              </a:lnSpc>
              <a:spcBef>
                <a:spcPts val="430"/>
              </a:spcBef>
              <a:buClr>
                <a:srgbClr val="E88D77"/>
              </a:buClr>
              <a:buSzPct val="107692"/>
              <a:buFont typeface="Wingdings"/>
              <a:buChar char=""/>
              <a:tabLst>
                <a:tab pos="297815" algn="l"/>
                <a:tab pos="298450" algn="l"/>
              </a:tabLst>
            </a:pPr>
            <a:r>
              <a:rPr sz="1300" spc="85" dirty="0">
                <a:latin typeface="Trebuchet MS"/>
                <a:cs typeface="Trebuchet MS"/>
              </a:rPr>
              <a:t>Öka </a:t>
            </a:r>
            <a:r>
              <a:rPr sz="1300" spc="-10" dirty="0">
                <a:latin typeface="Trebuchet MS"/>
                <a:cs typeface="Trebuchet MS"/>
              </a:rPr>
              <a:t>produktivitet, </a:t>
            </a:r>
            <a:r>
              <a:rPr sz="1300" spc="10" dirty="0">
                <a:latin typeface="Trebuchet MS"/>
                <a:cs typeface="Trebuchet MS"/>
              </a:rPr>
              <a:t>optimera </a:t>
            </a:r>
            <a:r>
              <a:rPr sz="1300" spc="25" dirty="0">
                <a:latin typeface="Trebuchet MS"/>
                <a:cs typeface="Trebuchet MS"/>
              </a:rPr>
              <a:t>redan  </a:t>
            </a:r>
            <a:r>
              <a:rPr sz="1300" spc="20" dirty="0">
                <a:latin typeface="Trebuchet MS"/>
                <a:cs typeface="Trebuchet MS"/>
              </a:rPr>
              <a:t>existerande</a:t>
            </a:r>
            <a:r>
              <a:rPr sz="1300" spc="-75" dirty="0">
                <a:latin typeface="Trebuchet MS"/>
                <a:cs typeface="Trebuchet MS"/>
              </a:rPr>
              <a:t> </a:t>
            </a:r>
            <a:r>
              <a:rPr sz="1300" spc="15" dirty="0">
                <a:latin typeface="Trebuchet MS"/>
                <a:cs typeface="Trebuchet MS"/>
              </a:rPr>
              <a:t>lösningar,</a:t>
            </a:r>
            <a:r>
              <a:rPr sz="1300" spc="-180" dirty="0">
                <a:latin typeface="Trebuchet MS"/>
                <a:cs typeface="Trebuchet MS"/>
              </a:rPr>
              <a:t> </a:t>
            </a:r>
            <a:r>
              <a:rPr sz="1300" spc="40" dirty="0">
                <a:latin typeface="Trebuchet MS"/>
                <a:cs typeface="Trebuchet MS"/>
              </a:rPr>
              <a:t>minska</a:t>
            </a:r>
            <a:r>
              <a:rPr sz="1300" spc="-75" dirty="0">
                <a:latin typeface="Trebuchet MS"/>
                <a:cs typeface="Trebuchet MS"/>
              </a:rPr>
              <a:t> </a:t>
            </a:r>
            <a:r>
              <a:rPr sz="1300" spc="15" dirty="0">
                <a:latin typeface="Trebuchet MS"/>
                <a:cs typeface="Trebuchet MS"/>
              </a:rPr>
              <a:t>svinn,</a:t>
            </a:r>
            <a:r>
              <a:rPr sz="1300" spc="-185" dirty="0">
                <a:latin typeface="Trebuchet MS"/>
                <a:cs typeface="Trebuchet MS"/>
              </a:rPr>
              <a:t> </a:t>
            </a:r>
            <a:r>
              <a:rPr sz="1300" spc="10" dirty="0">
                <a:latin typeface="Trebuchet MS"/>
                <a:cs typeface="Trebuchet MS"/>
              </a:rPr>
              <a:t>insikt  </a:t>
            </a:r>
            <a:r>
              <a:rPr sz="1300" spc="-35" dirty="0">
                <a:latin typeface="Trebuchet MS"/>
                <a:cs typeface="Trebuchet MS"/>
              </a:rPr>
              <a:t>till</a:t>
            </a:r>
            <a:r>
              <a:rPr sz="1300" spc="-80" dirty="0">
                <a:latin typeface="Trebuchet MS"/>
                <a:cs typeface="Trebuchet MS"/>
              </a:rPr>
              <a:t> </a:t>
            </a:r>
            <a:r>
              <a:rPr sz="1300" spc="-25" dirty="0">
                <a:latin typeface="Trebuchet MS"/>
                <a:cs typeface="Trebuchet MS"/>
              </a:rPr>
              <a:t>bättre</a:t>
            </a:r>
            <a:r>
              <a:rPr sz="1300" spc="-65" dirty="0">
                <a:latin typeface="Trebuchet MS"/>
                <a:cs typeface="Trebuchet MS"/>
              </a:rPr>
              <a:t> </a:t>
            </a:r>
            <a:r>
              <a:rPr sz="1300" spc="-10" dirty="0">
                <a:latin typeface="Trebuchet MS"/>
                <a:cs typeface="Trebuchet MS"/>
              </a:rPr>
              <a:t>beslutsfattande,</a:t>
            </a:r>
            <a:r>
              <a:rPr sz="1300" spc="-180" dirty="0">
                <a:latin typeface="Trebuchet MS"/>
                <a:cs typeface="Trebuchet MS"/>
              </a:rPr>
              <a:t> </a:t>
            </a:r>
            <a:r>
              <a:rPr sz="1300" spc="45" dirty="0">
                <a:latin typeface="Trebuchet MS"/>
                <a:cs typeface="Trebuchet MS"/>
              </a:rPr>
              <a:t>öka</a:t>
            </a:r>
            <a:r>
              <a:rPr sz="1300" spc="-70" dirty="0">
                <a:latin typeface="Trebuchet MS"/>
                <a:cs typeface="Trebuchet MS"/>
              </a:rPr>
              <a:t> </a:t>
            </a:r>
            <a:r>
              <a:rPr sz="1300" spc="5" dirty="0">
                <a:latin typeface="Trebuchet MS"/>
                <a:cs typeface="Trebuchet MS"/>
              </a:rPr>
              <a:t>vinst</a:t>
            </a:r>
            <a:endParaRPr sz="1300">
              <a:latin typeface="Trebuchet MS"/>
              <a:cs typeface="Trebuchet MS"/>
            </a:endParaRPr>
          </a:p>
          <a:p>
            <a:pPr marL="298450" indent="-285750">
              <a:lnSpc>
                <a:spcPct val="100000"/>
              </a:lnSpc>
              <a:spcBef>
                <a:spcPts val="650"/>
              </a:spcBef>
              <a:buClr>
                <a:srgbClr val="E88D77"/>
              </a:buClr>
              <a:buSzPct val="107692"/>
              <a:buFont typeface="Wingdings"/>
              <a:buChar char=""/>
              <a:tabLst>
                <a:tab pos="297815" algn="l"/>
                <a:tab pos="298450" algn="l"/>
              </a:tabLst>
            </a:pPr>
            <a:r>
              <a:rPr sz="1300" spc="35" dirty="0">
                <a:latin typeface="Trebuchet MS"/>
                <a:cs typeface="Trebuchet MS"/>
              </a:rPr>
              <a:t>Användbart</a:t>
            </a:r>
            <a:r>
              <a:rPr sz="1300" spc="-80" dirty="0">
                <a:latin typeface="Trebuchet MS"/>
                <a:cs typeface="Trebuchet MS"/>
              </a:rPr>
              <a:t> </a:t>
            </a:r>
            <a:r>
              <a:rPr sz="1300" spc="30" dirty="0">
                <a:latin typeface="Trebuchet MS"/>
                <a:cs typeface="Trebuchet MS"/>
              </a:rPr>
              <a:t>inom</a:t>
            </a:r>
            <a:r>
              <a:rPr sz="1300" spc="-70" dirty="0">
                <a:latin typeface="Trebuchet MS"/>
                <a:cs typeface="Trebuchet MS"/>
              </a:rPr>
              <a:t> </a:t>
            </a:r>
            <a:r>
              <a:rPr sz="1300" spc="45" dirty="0">
                <a:latin typeface="Trebuchet MS"/>
                <a:cs typeface="Trebuchet MS"/>
              </a:rPr>
              <a:t>många</a:t>
            </a:r>
            <a:r>
              <a:rPr sz="1300" spc="-70" dirty="0">
                <a:latin typeface="Trebuchet MS"/>
                <a:cs typeface="Trebuchet MS"/>
              </a:rPr>
              <a:t> </a:t>
            </a:r>
            <a:r>
              <a:rPr sz="1300" spc="25" dirty="0">
                <a:latin typeface="Trebuchet MS"/>
                <a:cs typeface="Trebuchet MS"/>
              </a:rPr>
              <a:t>olika</a:t>
            </a:r>
            <a:r>
              <a:rPr sz="1300" spc="-75" dirty="0">
                <a:latin typeface="Trebuchet MS"/>
                <a:cs typeface="Trebuchet MS"/>
              </a:rPr>
              <a:t> </a:t>
            </a:r>
            <a:r>
              <a:rPr sz="1300" spc="35" dirty="0">
                <a:latin typeface="Trebuchet MS"/>
                <a:cs typeface="Trebuchet MS"/>
              </a:rPr>
              <a:t>branscher</a:t>
            </a:r>
            <a:endParaRPr sz="1300">
              <a:latin typeface="Trebuchet MS"/>
              <a:cs typeface="Trebuchet M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7999"/>
                </a:lnTo>
                <a:lnTo>
                  <a:pt x="12192000" y="6857999"/>
                </a:lnTo>
                <a:lnTo>
                  <a:pt x="12192000" y="0"/>
                </a:lnTo>
                <a:close/>
              </a:path>
            </a:pathLst>
          </a:custGeom>
          <a:solidFill>
            <a:srgbClr val="454545"/>
          </a:solidFill>
        </p:spPr>
        <p:txBody>
          <a:bodyPr wrap="square" lIns="0" tIns="0" rIns="0" bIns="0" rtlCol="0"/>
          <a:lstStyle/>
          <a:p>
            <a:endParaRPr/>
          </a:p>
        </p:txBody>
      </p:sp>
      <p:sp>
        <p:nvSpPr>
          <p:cNvPr id="3" name="object 3"/>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4" name="object 4"/>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5" name="object 5"/>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6" name="object 6"/>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7" name="object 7"/>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8" name="object 8"/>
          <p:cNvGrpSpPr/>
          <p:nvPr/>
        </p:nvGrpSpPr>
        <p:grpSpPr>
          <a:xfrm>
            <a:off x="10636250" y="5403850"/>
            <a:ext cx="1535430" cy="1444625"/>
            <a:chOff x="10636250" y="5403850"/>
            <a:chExt cx="1535430" cy="1444625"/>
          </a:xfrm>
        </p:grpSpPr>
        <p:sp>
          <p:nvSpPr>
            <p:cNvPr id="9" name="object 9"/>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0" name="object 10"/>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11" name="object 11"/>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12" name="object 12"/>
          <p:cNvGrpSpPr/>
          <p:nvPr/>
        </p:nvGrpSpPr>
        <p:grpSpPr>
          <a:xfrm>
            <a:off x="10974387" y="5689600"/>
            <a:ext cx="1196975" cy="1158875"/>
            <a:chOff x="10974387" y="5689600"/>
            <a:chExt cx="1196975" cy="1158875"/>
          </a:xfrm>
        </p:grpSpPr>
        <p:sp>
          <p:nvSpPr>
            <p:cNvPr id="13" name="object 13"/>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4" name="object 14"/>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grpSp>
      <p:sp>
        <p:nvSpPr>
          <p:cNvPr id="15" name="object 15"/>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16" name="object 16"/>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17" name="object 17"/>
          <p:cNvSpPr txBox="1"/>
          <p:nvPr/>
        </p:nvSpPr>
        <p:spPr>
          <a:xfrm>
            <a:off x="806335" y="2275662"/>
            <a:ext cx="3668395" cy="2624455"/>
          </a:xfrm>
          <a:prstGeom prst="rect">
            <a:avLst/>
          </a:prstGeom>
          <a:solidFill>
            <a:srgbClr val="10B6F4"/>
          </a:solidFill>
        </p:spPr>
        <p:txBody>
          <a:bodyPr vert="horz" wrap="square" lIns="0" tIns="5715" rIns="0" bIns="0" rtlCol="0">
            <a:spAutoFit/>
          </a:bodyPr>
          <a:lstStyle/>
          <a:p>
            <a:pPr>
              <a:lnSpc>
                <a:spcPct val="100000"/>
              </a:lnSpc>
              <a:spcBef>
                <a:spcPts val="45"/>
              </a:spcBef>
            </a:pPr>
            <a:endParaRPr sz="6300">
              <a:latin typeface="Times New Roman"/>
              <a:cs typeface="Times New Roman"/>
            </a:endParaRPr>
          </a:p>
          <a:p>
            <a:pPr marL="382270">
              <a:lnSpc>
                <a:spcPct val="100000"/>
              </a:lnSpc>
            </a:pPr>
            <a:r>
              <a:rPr sz="4000" spc="-315" dirty="0">
                <a:solidFill>
                  <a:srgbClr val="FFFEFF"/>
                </a:solidFill>
                <a:latin typeface="Trebuchet MS"/>
                <a:cs typeface="Trebuchet MS"/>
              </a:rPr>
              <a:t>Problemlösning</a:t>
            </a:r>
            <a:endParaRPr sz="4000">
              <a:latin typeface="Trebuchet MS"/>
              <a:cs typeface="Trebuchet MS"/>
            </a:endParaRPr>
          </a:p>
        </p:txBody>
      </p:sp>
      <p:grpSp>
        <p:nvGrpSpPr>
          <p:cNvPr id="18" name="object 18"/>
          <p:cNvGrpSpPr/>
          <p:nvPr/>
        </p:nvGrpSpPr>
        <p:grpSpPr>
          <a:xfrm>
            <a:off x="5566955" y="912723"/>
            <a:ext cx="5838190" cy="1240790"/>
            <a:chOff x="5566955" y="912723"/>
            <a:chExt cx="5838190" cy="1240790"/>
          </a:xfrm>
        </p:grpSpPr>
        <p:sp>
          <p:nvSpPr>
            <p:cNvPr id="19" name="object 19"/>
            <p:cNvSpPr/>
            <p:nvPr/>
          </p:nvSpPr>
          <p:spPr>
            <a:xfrm>
              <a:off x="5574893" y="920661"/>
              <a:ext cx="5822315" cy="1224915"/>
            </a:xfrm>
            <a:custGeom>
              <a:avLst/>
              <a:gdLst/>
              <a:ahLst/>
              <a:cxnLst/>
              <a:rect l="l" t="t" r="r" b="b"/>
              <a:pathLst>
                <a:path w="5822315" h="1224914">
                  <a:moveTo>
                    <a:pt x="5617705" y="0"/>
                  </a:moveTo>
                  <a:lnTo>
                    <a:pt x="204050" y="0"/>
                  </a:lnTo>
                  <a:lnTo>
                    <a:pt x="157262" y="5388"/>
                  </a:lnTo>
                  <a:lnTo>
                    <a:pt x="114312" y="20739"/>
                  </a:lnTo>
                  <a:lnTo>
                    <a:pt x="76425" y="44826"/>
                  </a:lnTo>
                  <a:lnTo>
                    <a:pt x="44825" y="76427"/>
                  </a:lnTo>
                  <a:lnTo>
                    <a:pt x="20738" y="114316"/>
                  </a:lnTo>
                  <a:lnTo>
                    <a:pt x="5388" y="157270"/>
                  </a:lnTo>
                  <a:lnTo>
                    <a:pt x="0" y="204063"/>
                  </a:lnTo>
                  <a:lnTo>
                    <a:pt x="0" y="1020292"/>
                  </a:lnTo>
                  <a:lnTo>
                    <a:pt x="5388" y="1067082"/>
                  </a:lnTo>
                  <a:lnTo>
                    <a:pt x="20738" y="1110033"/>
                  </a:lnTo>
                  <a:lnTo>
                    <a:pt x="44825" y="1147923"/>
                  </a:lnTo>
                  <a:lnTo>
                    <a:pt x="76425" y="1179525"/>
                  </a:lnTo>
                  <a:lnTo>
                    <a:pt x="114312" y="1203614"/>
                  </a:lnTo>
                  <a:lnTo>
                    <a:pt x="157262" y="1218966"/>
                  </a:lnTo>
                  <a:lnTo>
                    <a:pt x="204050" y="1224356"/>
                  </a:lnTo>
                  <a:lnTo>
                    <a:pt x="5617705" y="1224356"/>
                  </a:lnTo>
                  <a:lnTo>
                    <a:pt x="5664494" y="1218966"/>
                  </a:lnTo>
                  <a:lnTo>
                    <a:pt x="5707446" y="1203614"/>
                  </a:lnTo>
                  <a:lnTo>
                    <a:pt x="5745336" y="1179525"/>
                  </a:lnTo>
                  <a:lnTo>
                    <a:pt x="5776937" y="1147923"/>
                  </a:lnTo>
                  <a:lnTo>
                    <a:pt x="5801027" y="1110033"/>
                  </a:lnTo>
                  <a:lnTo>
                    <a:pt x="5816379" y="1067082"/>
                  </a:lnTo>
                  <a:lnTo>
                    <a:pt x="5821768" y="1020292"/>
                  </a:lnTo>
                  <a:lnTo>
                    <a:pt x="5821768" y="204063"/>
                  </a:lnTo>
                  <a:lnTo>
                    <a:pt x="5816379" y="157270"/>
                  </a:lnTo>
                  <a:lnTo>
                    <a:pt x="5801027" y="114316"/>
                  </a:lnTo>
                  <a:lnTo>
                    <a:pt x="5776937" y="76427"/>
                  </a:lnTo>
                  <a:lnTo>
                    <a:pt x="5745336" y="44826"/>
                  </a:lnTo>
                  <a:lnTo>
                    <a:pt x="5707446" y="20739"/>
                  </a:lnTo>
                  <a:lnTo>
                    <a:pt x="5664494" y="5388"/>
                  </a:lnTo>
                  <a:lnTo>
                    <a:pt x="5617705" y="0"/>
                  </a:lnTo>
                  <a:close/>
                </a:path>
              </a:pathLst>
            </a:custGeom>
            <a:solidFill>
              <a:srgbClr val="3C78C3"/>
            </a:solidFill>
          </p:spPr>
          <p:txBody>
            <a:bodyPr wrap="square" lIns="0" tIns="0" rIns="0" bIns="0" rtlCol="0"/>
            <a:lstStyle/>
            <a:p>
              <a:endParaRPr/>
            </a:p>
          </p:txBody>
        </p:sp>
        <p:sp>
          <p:nvSpPr>
            <p:cNvPr id="20" name="object 20"/>
            <p:cNvSpPr/>
            <p:nvPr/>
          </p:nvSpPr>
          <p:spPr>
            <a:xfrm>
              <a:off x="5574893" y="920661"/>
              <a:ext cx="5822315" cy="1224915"/>
            </a:xfrm>
            <a:custGeom>
              <a:avLst/>
              <a:gdLst/>
              <a:ahLst/>
              <a:cxnLst/>
              <a:rect l="l" t="t" r="r" b="b"/>
              <a:pathLst>
                <a:path w="5822315" h="1224914">
                  <a:moveTo>
                    <a:pt x="0" y="204062"/>
                  </a:moveTo>
                  <a:lnTo>
                    <a:pt x="5389" y="157272"/>
                  </a:lnTo>
                  <a:lnTo>
                    <a:pt x="20741" y="114320"/>
                  </a:lnTo>
                  <a:lnTo>
                    <a:pt x="44829" y="76431"/>
                  </a:lnTo>
                  <a:lnTo>
                    <a:pt x="76431" y="44830"/>
                  </a:lnTo>
                  <a:lnTo>
                    <a:pt x="114320" y="20741"/>
                  </a:lnTo>
                  <a:lnTo>
                    <a:pt x="157271" y="5389"/>
                  </a:lnTo>
                  <a:lnTo>
                    <a:pt x="204061" y="0"/>
                  </a:lnTo>
                  <a:lnTo>
                    <a:pt x="5617713" y="0"/>
                  </a:lnTo>
                  <a:lnTo>
                    <a:pt x="5664502" y="5389"/>
                  </a:lnTo>
                  <a:lnTo>
                    <a:pt x="5707454" y="20741"/>
                  </a:lnTo>
                  <a:lnTo>
                    <a:pt x="5745342" y="44830"/>
                  </a:lnTo>
                  <a:lnTo>
                    <a:pt x="5776943" y="76431"/>
                  </a:lnTo>
                  <a:lnTo>
                    <a:pt x="5801032" y="114320"/>
                  </a:lnTo>
                  <a:lnTo>
                    <a:pt x="5816383" y="157272"/>
                  </a:lnTo>
                  <a:lnTo>
                    <a:pt x="5821773" y="204062"/>
                  </a:lnTo>
                  <a:lnTo>
                    <a:pt x="5821773" y="1020300"/>
                  </a:lnTo>
                  <a:lnTo>
                    <a:pt x="5816383" y="1067089"/>
                  </a:lnTo>
                  <a:lnTo>
                    <a:pt x="5801032" y="1110041"/>
                  </a:lnTo>
                  <a:lnTo>
                    <a:pt x="5776943" y="1147930"/>
                  </a:lnTo>
                  <a:lnTo>
                    <a:pt x="5745342" y="1179531"/>
                  </a:lnTo>
                  <a:lnTo>
                    <a:pt x="5707454" y="1203619"/>
                  </a:lnTo>
                  <a:lnTo>
                    <a:pt x="5664502" y="1218971"/>
                  </a:lnTo>
                  <a:lnTo>
                    <a:pt x="5617713" y="1224360"/>
                  </a:lnTo>
                  <a:lnTo>
                    <a:pt x="204061" y="1224360"/>
                  </a:lnTo>
                  <a:lnTo>
                    <a:pt x="157271" y="1218971"/>
                  </a:lnTo>
                  <a:lnTo>
                    <a:pt x="114320" y="1203619"/>
                  </a:lnTo>
                  <a:lnTo>
                    <a:pt x="76431" y="1179531"/>
                  </a:lnTo>
                  <a:lnTo>
                    <a:pt x="44829" y="1147930"/>
                  </a:lnTo>
                  <a:lnTo>
                    <a:pt x="20741" y="1110041"/>
                  </a:lnTo>
                  <a:lnTo>
                    <a:pt x="5389" y="1067089"/>
                  </a:lnTo>
                  <a:lnTo>
                    <a:pt x="0" y="1020300"/>
                  </a:lnTo>
                  <a:lnTo>
                    <a:pt x="0" y="204062"/>
                  </a:lnTo>
                  <a:close/>
                </a:path>
              </a:pathLst>
            </a:custGeom>
            <a:ln w="15875">
              <a:solidFill>
                <a:srgbClr val="FFFFFF"/>
              </a:solidFill>
            </a:ln>
          </p:spPr>
          <p:txBody>
            <a:bodyPr wrap="square" lIns="0" tIns="0" rIns="0" bIns="0" rtlCol="0"/>
            <a:lstStyle/>
            <a:p>
              <a:endParaRPr/>
            </a:p>
          </p:txBody>
        </p:sp>
      </p:grpSp>
      <p:sp>
        <p:nvSpPr>
          <p:cNvPr id="21" name="object 21"/>
          <p:cNvSpPr txBox="1">
            <a:spLocks noGrp="1"/>
          </p:cNvSpPr>
          <p:nvPr>
            <p:ph type="title"/>
          </p:nvPr>
        </p:nvSpPr>
        <p:spPr>
          <a:xfrm>
            <a:off x="5690539" y="1240028"/>
            <a:ext cx="4839335" cy="541020"/>
          </a:xfrm>
          <a:prstGeom prst="rect">
            <a:avLst/>
          </a:prstGeom>
        </p:spPr>
        <p:txBody>
          <a:bodyPr vert="horz" wrap="square" lIns="0" tIns="48260" rIns="0" bIns="0" rtlCol="0">
            <a:spAutoFit/>
          </a:bodyPr>
          <a:lstStyle/>
          <a:p>
            <a:pPr marL="12700" marR="5080">
              <a:lnSpc>
                <a:spcPts val="1900"/>
              </a:lnSpc>
              <a:spcBef>
                <a:spcPts val="380"/>
              </a:spcBef>
            </a:pPr>
            <a:r>
              <a:rPr spc="80" dirty="0"/>
              <a:t>Apropå </a:t>
            </a:r>
            <a:r>
              <a:rPr spc="20" dirty="0"/>
              <a:t>analytisk </a:t>
            </a:r>
            <a:r>
              <a:rPr spc="30" dirty="0"/>
              <a:t>förmåga </a:t>
            </a:r>
            <a:r>
              <a:rPr spc="235" dirty="0"/>
              <a:t>– </a:t>
            </a:r>
            <a:r>
              <a:rPr spc="-114" dirty="0"/>
              <a:t>att </a:t>
            </a:r>
            <a:r>
              <a:rPr spc="40" dirty="0"/>
              <a:t>bli </a:t>
            </a:r>
            <a:r>
              <a:rPr spc="50" dirty="0"/>
              <a:t>duktig </a:t>
            </a:r>
            <a:r>
              <a:rPr spc="65" dirty="0"/>
              <a:t>på  </a:t>
            </a:r>
            <a:r>
              <a:rPr spc="60" dirty="0"/>
              <a:t>problemlösning</a:t>
            </a:r>
            <a:r>
              <a:rPr spc="-95" dirty="0"/>
              <a:t> </a:t>
            </a:r>
            <a:r>
              <a:rPr spc="30" dirty="0"/>
              <a:t>är</a:t>
            </a:r>
            <a:r>
              <a:rPr spc="-90" dirty="0"/>
              <a:t> </a:t>
            </a:r>
            <a:r>
              <a:rPr spc="10" dirty="0"/>
              <a:t>viktigt</a:t>
            </a:r>
            <a:r>
              <a:rPr spc="-95" dirty="0"/>
              <a:t> </a:t>
            </a:r>
            <a:r>
              <a:rPr spc="-10" dirty="0"/>
              <a:t>för</a:t>
            </a:r>
            <a:r>
              <a:rPr spc="-90" dirty="0"/>
              <a:t> </a:t>
            </a:r>
            <a:r>
              <a:rPr spc="45" dirty="0"/>
              <a:t>en</a:t>
            </a:r>
            <a:r>
              <a:rPr spc="-90" dirty="0"/>
              <a:t> </a:t>
            </a:r>
            <a:r>
              <a:rPr spc="10" dirty="0"/>
              <a:t>Data</a:t>
            </a:r>
            <a:r>
              <a:rPr spc="-95" dirty="0"/>
              <a:t> </a:t>
            </a:r>
            <a:r>
              <a:rPr spc="-5" dirty="0"/>
              <a:t>Scientist</a:t>
            </a:r>
          </a:p>
        </p:txBody>
      </p:sp>
      <p:grpSp>
        <p:nvGrpSpPr>
          <p:cNvPr id="22" name="object 22"/>
          <p:cNvGrpSpPr/>
          <p:nvPr/>
        </p:nvGrpSpPr>
        <p:grpSpPr>
          <a:xfrm>
            <a:off x="5566955" y="2188921"/>
            <a:ext cx="5838190" cy="1240790"/>
            <a:chOff x="5566955" y="2188921"/>
            <a:chExt cx="5838190" cy="1240790"/>
          </a:xfrm>
        </p:grpSpPr>
        <p:sp>
          <p:nvSpPr>
            <p:cNvPr id="23" name="object 23"/>
            <p:cNvSpPr/>
            <p:nvPr/>
          </p:nvSpPr>
          <p:spPr>
            <a:xfrm>
              <a:off x="5574893" y="2196858"/>
              <a:ext cx="5822315" cy="1224915"/>
            </a:xfrm>
            <a:custGeom>
              <a:avLst/>
              <a:gdLst/>
              <a:ahLst/>
              <a:cxnLst/>
              <a:rect l="l" t="t" r="r" b="b"/>
              <a:pathLst>
                <a:path w="5822315" h="1224914">
                  <a:moveTo>
                    <a:pt x="5617705" y="0"/>
                  </a:moveTo>
                  <a:lnTo>
                    <a:pt x="204050" y="0"/>
                  </a:lnTo>
                  <a:lnTo>
                    <a:pt x="157262" y="5389"/>
                  </a:lnTo>
                  <a:lnTo>
                    <a:pt x="114312" y="20741"/>
                  </a:lnTo>
                  <a:lnTo>
                    <a:pt x="76425" y="44830"/>
                  </a:lnTo>
                  <a:lnTo>
                    <a:pt x="44825" y="76432"/>
                  </a:lnTo>
                  <a:lnTo>
                    <a:pt x="20738" y="114322"/>
                  </a:lnTo>
                  <a:lnTo>
                    <a:pt x="5388" y="157274"/>
                  </a:lnTo>
                  <a:lnTo>
                    <a:pt x="0" y="204063"/>
                  </a:lnTo>
                  <a:lnTo>
                    <a:pt x="0" y="1020292"/>
                  </a:lnTo>
                  <a:lnTo>
                    <a:pt x="5388" y="1067082"/>
                  </a:lnTo>
                  <a:lnTo>
                    <a:pt x="20738" y="1110033"/>
                  </a:lnTo>
                  <a:lnTo>
                    <a:pt x="44825" y="1147923"/>
                  </a:lnTo>
                  <a:lnTo>
                    <a:pt x="76425" y="1179525"/>
                  </a:lnTo>
                  <a:lnTo>
                    <a:pt x="114312" y="1203614"/>
                  </a:lnTo>
                  <a:lnTo>
                    <a:pt x="157262" y="1218966"/>
                  </a:lnTo>
                  <a:lnTo>
                    <a:pt x="204050" y="1224356"/>
                  </a:lnTo>
                  <a:lnTo>
                    <a:pt x="5617705" y="1224356"/>
                  </a:lnTo>
                  <a:lnTo>
                    <a:pt x="5664494" y="1218966"/>
                  </a:lnTo>
                  <a:lnTo>
                    <a:pt x="5707446" y="1203614"/>
                  </a:lnTo>
                  <a:lnTo>
                    <a:pt x="5745336" y="1179525"/>
                  </a:lnTo>
                  <a:lnTo>
                    <a:pt x="5776937" y="1147923"/>
                  </a:lnTo>
                  <a:lnTo>
                    <a:pt x="5801027" y="1110033"/>
                  </a:lnTo>
                  <a:lnTo>
                    <a:pt x="5816379" y="1067082"/>
                  </a:lnTo>
                  <a:lnTo>
                    <a:pt x="5821768" y="1020292"/>
                  </a:lnTo>
                  <a:lnTo>
                    <a:pt x="5821768" y="204063"/>
                  </a:lnTo>
                  <a:lnTo>
                    <a:pt x="5816379" y="157274"/>
                  </a:lnTo>
                  <a:lnTo>
                    <a:pt x="5801027" y="114322"/>
                  </a:lnTo>
                  <a:lnTo>
                    <a:pt x="5776937" y="76432"/>
                  </a:lnTo>
                  <a:lnTo>
                    <a:pt x="5745336" y="44830"/>
                  </a:lnTo>
                  <a:lnTo>
                    <a:pt x="5707446" y="20741"/>
                  </a:lnTo>
                  <a:lnTo>
                    <a:pt x="5664494" y="5389"/>
                  </a:lnTo>
                  <a:lnTo>
                    <a:pt x="5617705" y="0"/>
                  </a:lnTo>
                  <a:close/>
                </a:path>
              </a:pathLst>
            </a:custGeom>
            <a:solidFill>
              <a:srgbClr val="434FC8"/>
            </a:solidFill>
          </p:spPr>
          <p:txBody>
            <a:bodyPr wrap="square" lIns="0" tIns="0" rIns="0" bIns="0" rtlCol="0"/>
            <a:lstStyle/>
            <a:p>
              <a:endParaRPr/>
            </a:p>
          </p:txBody>
        </p:sp>
        <p:sp>
          <p:nvSpPr>
            <p:cNvPr id="24" name="object 24"/>
            <p:cNvSpPr/>
            <p:nvPr/>
          </p:nvSpPr>
          <p:spPr>
            <a:xfrm>
              <a:off x="5574893" y="2196858"/>
              <a:ext cx="5822315" cy="1224915"/>
            </a:xfrm>
            <a:custGeom>
              <a:avLst/>
              <a:gdLst/>
              <a:ahLst/>
              <a:cxnLst/>
              <a:rect l="l" t="t" r="r" b="b"/>
              <a:pathLst>
                <a:path w="5822315" h="1224914">
                  <a:moveTo>
                    <a:pt x="0" y="204062"/>
                  </a:moveTo>
                  <a:lnTo>
                    <a:pt x="5389" y="157272"/>
                  </a:lnTo>
                  <a:lnTo>
                    <a:pt x="20741" y="114320"/>
                  </a:lnTo>
                  <a:lnTo>
                    <a:pt x="44829" y="76431"/>
                  </a:lnTo>
                  <a:lnTo>
                    <a:pt x="76431" y="44830"/>
                  </a:lnTo>
                  <a:lnTo>
                    <a:pt x="114320" y="20741"/>
                  </a:lnTo>
                  <a:lnTo>
                    <a:pt x="157271" y="5389"/>
                  </a:lnTo>
                  <a:lnTo>
                    <a:pt x="204061" y="0"/>
                  </a:lnTo>
                  <a:lnTo>
                    <a:pt x="5617713" y="0"/>
                  </a:lnTo>
                  <a:lnTo>
                    <a:pt x="5664502" y="5389"/>
                  </a:lnTo>
                  <a:lnTo>
                    <a:pt x="5707454" y="20741"/>
                  </a:lnTo>
                  <a:lnTo>
                    <a:pt x="5745342" y="44830"/>
                  </a:lnTo>
                  <a:lnTo>
                    <a:pt x="5776943" y="76431"/>
                  </a:lnTo>
                  <a:lnTo>
                    <a:pt x="5801032" y="114320"/>
                  </a:lnTo>
                  <a:lnTo>
                    <a:pt x="5816383" y="157272"/>
                  </a:lnTo>
                  <a:lnTo>
                    <a:pt x="5821773" y="204062"/>
                  </a:lnTo>
                  <a:lnTo>
                    <a:pt x="5821773" y="1020300"/>
                  </a:lnTo>
                  <a:lnTo>
                    <a:pt x="5816383" y="1067089"/>
                  </a:lnTo>
                  <a:lnTo>
                    <a:pt x="5801032" y="1110041"/>
                  </a:lnTo>
                  <a:lnTo>
                    <a:pt x="5776943" y="1147930"/>
                  </a:lnTo>
                  <a:lnTo>
                    <a:pt x="5745342" y="1179531"/>
                  </a:lnTo>
                  <a:lnTo>
                    <a:pt x="5707454" y="1203619"/>
                  </a:lnTo>
                  <a:lnTo>
                    <a:pt x="5664502" y="1218971"/>
                  </a:lnTo>
                  <a:lnTo>
                    <a:pt x="5617713" y="1224360"/>
                  </a:lnTo>
                  <a:lnTo>
                    <a:pt x="204061" y="1224360"/>
                  </a:lnTo>
                  <a:lnTo>
                    <a:pt x="157271" y="1218971"/>
                  </a:lnTo>
                  <a:lnTo>
                    <a:pt x="114320" y="1203619"/>
                  </a:lnTo>
                  <a:lnTo>
                    <a:pt x="76431" y="1179531"/>
                  </a:lnTo>
                  <a:lnTo>
                    <a:pt x="44829" y="1147930"/>
                  </a:lnTo>
                  <a:lnTo>
                    <a:pt x="20741" y="1110041"/>
                  </a:lnTo>
                  <a:lnTo>
                    <a:pt x="5389" y="1067089"/>
                  </a:lnTo>
                  <a:lnTo>
                    <a:pt x="0" y="1020300"/>
                  </a:lnTo>
                  <a:lnTo>
                    <a:pt x="0" y="204062"/>
                  </a:lnTo>
                  <a:close/>
                </a:path>
              </a:pathLst>
            </a:custGeom>
            <a:ln w="15875">
              <a:solidFill>
                <a:srgbClr val="FFFFFF"/>
              </a:solidFill>
            </a:ln>
          </p:spPr>
          <p:txBody>
            <a:bodyPr wrap="square" lIns="0" tIns="0" rIns="0" bIns="0" rtlCol="0"/>
            <a:lstStyle/>
            <a:p>
              <a:endParaRPr/>
            </a:p>
          </p:txBody>
        </p:sp>
      </p:grpSp>
      <p:sp>
        <p:nvSpPr>
          <p:cNvPr id="25" name="object 25"/>
          <p:cNvSpPr txBox="1"/>
          <p:nvPr/>
        </p:nvSpPr>
        <p:spPr>
          <a:xfrm>
            <a:off x="5690539" y="2517140"/>
            <a:ext cx="5044440" cy="541020"/>
          </a:xfrm>
          <a:prstGeom prst="rect">
            <a:avLst/>
          </a:prstGeom>
        </p:spPr>
        <p:txBody>
          <a:bodyPr vert="horz" wrap="square" lIns="0" tIns="48260" rIns="0" bIns="0" rtlCol="0">
            <a:spAutoFit/>
          </a:bodyPr>
          <a:lstStyle/>
          <a:p>
            <a:pPr marL="12700" marR="5080">
              <a:lnSpc>
                <a:spcPts val="1900"/>
              </a:lnSpc>
              <a:spcBef>
                <a:spcPts val="380"/>
              </a:spcBef>
            </a:pPr>
            <a:r>
              <a:rPr sz="1800" spc="60" dirty="0">
                <a:solidFill>
                  <a:srgbClr val="FFFFFF"/>
                </a:solidFill>
                <a:latin typeface="Trebuchet MS"/>
                <a:cs typeface="Trebuchet MS"/>
              </a:rPr>
              <a:t>I</a:t>
            </a:r>
            <a:r>
              <a:rPr sz="1800" spc="-100" dirty="0">
                <a:solidFill>
                  <a:srgbClr val="FFFFFF"/>
                </a:solidFill>
                <a:latin typeface="Trebuchet MS"/>
                <a:cs typeface="Trebuchet MS"/>
              </a:rPr>
              <a:t> </a:t>
            </a:r>
            <a:r>
              <a:rPr sz="1800" spc="30" dirty="0">
                <a:solidFill>
                  <a:srgbClr val="FFFFFF"/>
                </a:solidFill>
                <a:latin typeface="Trebuchet MS"/>
                <a:cs typeface="Trebuchet MS"/>
              </a:rPr>
              <a:t>”riktiga</a:t>
            </a:r>
            <a:r>
              <a:rPr sz="1800" spc="-95" dirty="0">
                <a:solidFill>
                  <a:srgbClr val="FFFFFF"/>
                </a:solidFill>
                <a:latin typeface="Trebuchet MS"/>
                <a:cs typeface="Trebuchet MS"/>
              </a:rPr>
              <a:t> </a:t>
            </a:r>
            <a:r>
              <a:rPr sz="1800" spc="-25" dirty="0">
                <a:solidFill>
                  <a:srgbClr val="FFFFFF"/>
                </a:solidFill>
                <a:latin typeface="Trebuchet MS"/>
                <a:cs typeface="Trebuchet MS"/>
              </a:rPr>
              <a:t>livet”</a:t>
            </a:r>
            <a:r>
              <a:rPr sz="1800" spc="-245" dirty="0">
                <a:solidFill>
                  <a:srgbClr val="FFFFFF"/>
                </a:solidFill>
                <a:latin typeface="Trebuchet MS"/>
                <a:cs typeface="Trebuchet MS"/>
              </a:rPr>
              <a:t> </a:t>
            </a:r>
            <a:r>
              <a:rPr sz="1800" spc="35" dirty="0">
                <a:solidFill>
                  <a:srgbClr val="FFFFFF"/>
                </a:solidFill>
                <a:latin typeface="Trebuchet MS"/>
                <a:cs typeface="Trebuchet MS"/>
              </a:rPr>
              <a:t>har</a:t>
            </a:r>
            <a:r>
              <a:rPr sz="1800" spc="-95" dirty="0">
                <a:solidFill>
                  <a:srgbClr val="FFFFFF"/>
                </a:solidFill>
                <a:latin typeface="Trebuchet MS"/>
                <a:cs typeface="Trebuchet MS"/>
              </a:rPr>
              <a:t> </a:t>
            </a:r>
            <a:r>
              <a:rPr sz="1800" spc="-100" dirty="0">
                <a:solidFill>
                  <a:srgbClr val="FFFFFF"/>
                </a:solidFill>
                <a:latin typeface="Trebuchet MS"/>
                <a:cs typeface="Trebuchet MS"/>
              </a:rPr>
              <a:t>ett </a:t>
            </a:r>
            <a:r>
              <a:rPr sz="1800" spc="55" dirty="0">
                <a:solidFill>
                  <a:srgbClr val="FFFFFF"/>
                </a:solidFill>
                <a:latin typeface="Trebuchet MS"/>
                <a:cs typeface="Trebuchet MS"/>
              </a:rPr>
              <a:t>problem</a:t>
            </a:r>
            <a:r>
              <a:rPr sz="1800" spc="-95" dirty="0">
                <a:solidFill>
                  <a:srgbClr val="FFFFFF"/>
                </a:solidFill>
                <a:latin typeface="Trebuchet MS"/>
                <a:cs typeface="Trebuchet MS"/>
              </a:rPr>
              <a:t> </a:t>
            </a:r>
            <a:r>
              <a:rPr sz="1800" spc="-55" dirty="0">
                <a:solidFill>
                  <a:srgbClr val="FFFFFF"/>
                </a:solidFill>
                <a:latin typeface="Trebuchet MS"/>
                <a:cs typeface="Trebuchet MS"/>
              </a:rPr>
              <a:t>oftast</a:t>
            </a:r>
            <a:r>
              <a:rPr sz="1800" spc="-100" dirty="0">
                <a:solidFill>
                  <a:srgbClr val="FFFFFF"/>
                </a:solidFill>
                <a:latin typeface="Trebuchet MS"/>
                <a:cs typeface="Trebuchet MS"/>
              </a:rPr>
              <a:t> </a:t>
            </a:r>
            <a:r>
              <a:rPr sz="1800" spc="20" dirty="0">
                <a:solidFill>
                  <a:srgbClr val="FFFFFF"/>
                </a:solidFill>
                <a:latin typeface="Trebuchet MS"/>
                <a:cs typeface="Trebuchet MS"/>
              </a:rPr>
              <a:t>inget</a:t>
            </a:r>
            <a:r>
              <a:rPr sz="1800" spc="-95" dirty="0">
                <a:solidFill>
                  <a:srgbClr val="FFFFFF"/>
                </a:solidFill>
                <a:latin typeface="Trebuchet MS"/>
                <a:cs typeface="Trebuchet MS"/>
              </a:rPr>
              <a:t> </a:t>
            </a:r>
            <a:r>
              <a:rPr sz="1800" spc="-60" dirty="0">
                <a:solidFill>
                  <a:srgbClr val="FFFFFF"/>
                </a:solidFill>
                <a:latin typeface="Trebuchet MS"/>
                <a:cs typeface="Trebuchet MS"/>
              </a:rPr>
              <a:t>facit.  </a:t>
            </a:r>
            <a:r>
              <a:rPr sz="1800" spc="35" dirty="0">
                <a:solidFill>
                  <a:srgbClr val="FFFFFF"/>
                </a:solidFill>
                <a:latin typeface="Trebuchet MS"/>
                <a:cs typeface="Trebuchet MS"/>
              </a:rPr>
              <a:t>Därför</a:t>
            </a:r>
            <a:r>
              <a:rPr sz="1800" spc="-100" dirty="0">
                <a:solidFill>
                  <a:srgbClr val="FFFFFF"/>
                </a:solidFill>
                <a:latin typeface="Trebuchet MS"/>
                <a:cs typeface="Trebuchet MS"/>
              </a:rPr>
              <a:t> </a:t>
            </a:r>
            <a:r>
              <a:rPr sz="1800" spc="5" dirty="0">
                <a:solidFill>
                  <a:srgbClr val="FFFFFF"/>
                </a:solidFill>
                <a:latin typeface="Trebuchet MS"/>
                <a:cs typeface="Trebuchet MS"/>
              </a:rPr>
              <a:t>måste</a:t>
            </a:r>
            <a:r>
              <a:rPr sz="1800" spc="-95" dirty="0">
                <a:solidFill>
                  <a:srgbClr val="FFFFFF"/>
                </a:solidFill>
                <a:latin typeface="Trebuchet MS"/>
                <a:cs typeface="Trebuchet MS"/>
              </a:rPr>
              <a:t> </a:t>
            </a:r>
            <a:r>
              <a:rPr sz="1800" spc="50" dirty="0">
                <a:solidFill>
                  <a:srgbClr val="FFFFFF"/>
                </a:solidFill>
                <a:latin typeface="Trebuchet MS"/>
                <a:cs typeface="Trebuchet MS"/>
              </a:rPr>
              <a:t>vi</a:t>
            </a:r>
            <a:r>
              <a:rPr sz="1800" spc="-95" dirty="0">
                <a:solidFill>
                  <a:srgbClr val="FFFFFF"/>
                </a:solidFill>
                <a:latin typeface="Trebuchet MS"/>
                <a:cs typeface="Trebuchet MS"/>
              </a:rPr>
              <a:t> </a:t>
            </a:r>
            <a:r>
              <a:rPr sz="1800" spc="40" dirty="0">
                <a:solidFill>
                  <a:srgbClr val="FFFFFF"/>
                </a:solidFill>
                <a:latin typeface="Trebuchet MS"/>
                <a:cs typeface="Trebuchet MS"/>
              </a:rPr>
              <a:t>bli</a:t>
            </a:r>
            <a:r>
              <a:rPr sz="1800" spc="-95" dirty="0">
                <a:solidFill>
                  <a:srgbClr val="FFFFFF"/>
                </a:solidFill>
                <a:latin typeface="Trebuchet MS"/>
                <a:cs typeface="Trebuchet MS"/>
              </a:rPr>
              <a:t> </a:t>
            </a:r>
            <a:r>
              <a:rPr sz="1800" spc="40" dirty="0">
                <a:solidFill>
                  <a:srgbClr val="FFFFFF"/>
                </a:solidFill>
                <a:latin typeface="Trebuchet MS"/>
                <a:cs typeface="Trebuchet MS"/>
              </a:rPr>
              <a:t>duktiga</a:t>
            </a:r>
            <a:r>
              <a:rPr sz="1800" spc="-95" dirty="0">
                <a:solidFill>
                  <a:srgbClr val="FFFFFF"/>
                </a:solidFill>
                <a:latin typeface="Trebuchet MS"/>
                <a:cs typeface="Trebuchet MS"/>
              </a:rPr>
              <a:t> </a:t>
            </a:r>
            <a:r>
              <a:rPr sz="1800" spc="65" dirty="0">
                <a:solidFill>
                  <a:srgbClr val="FFFFFF"/>
                </a:solidFill>
                <a:latin typeface="Trebuchet MS"/>
                <a:cs typeface="Trebuchet MS"/>
              </a:rPr>
              <a:t>på</a:t>
            </a:r>
            <a:r>
              <a:rPr sz="1800" spc="-95" dirty="0">
                <a:solidFill>
                  <a:srgbClr val="FFFFFF"/>
                </a:solidFill>
                <a:latin typeface="Trebuchet MS"/>
                <a:cs typeface="Trebuchet MS"/>
              </a:rPr>
              <a:t> </a:t>
            </a:r>
            <a:r>
              <a:rPr sz="1800" spc="60" dirty="0">
                <a:solidFill>
                  <a:srgbClr val="FFFFFF"/>
                </a:solidFill>
                <a:latin typeface="Trebuchet MS"/>
                <a:cs typeface="Trebuchet MS"/>
              </a:rPr>
              <a:t>problemlösning</a:t>
            </a:r>
            <a:endParaRPr sz="1800">
              <a:latin typeface="Trebuchet MS"/>
              <a:cs typeface="Trebuchet MS"/>
            </a:endParaRPr>
          </a:p>
        </p:txBody>
      </p:sp>
      <p:grpSp>
        <p:nvGrpSpPr>
          <p:cNvPr id="26" name="object 26"/>
          <p:cNvGrpSpPr/>
          <p:nvPr/>
        </p:nvGrpSpPr>
        <p:grpSpPr>
          <a:xfrm>
            <a:off x="5566955" y="3465118"/>
            <a:ext cx="5838190" cy="1240790"/>
            <a:chOff x="5566955" y="3465118"/>
            <a:chExt cx="5838190" cy="1240790"/>
          </a:xfrm>
        </p:grpSpPr>
        <p:sp>
          <p:nvSpPr>
            <p:cNvPr id="27" name="object 27"/>
            <p:cNvSpPr/>
            <p:nvPr/>
          </p:nvSpPr>
          <p:spPr>
            <a:xfrm>
              <a:off x="5574893" y="3473056"/>
              <a:ext cx="5822315" cy="1224915"/>
            </a:xfrm>
            <a:custGeom>
              <a:avLst/>
              <a:gdLst/>
              <a:ahLst/>
              <a:cxnLst/>
              <a:rect l="l" t="t" r="r" b="b"/>
              <a:pathLst>
                <a:path w="5822315" h="1224914">
                  <a:moveTo>
                    <a:pt x="5617705" y="0"/>
                  </a:moveTo>
                  <a:lnTo>
                    <a:pt x="204050" y="0"/>
                  </a:lnTo>
                  <a:lnTo>
                    <a:pt x="157262" y="5389"/>
                  </a:lnTo>
                  <a:lnTo>
                    <a:pt x="114312" y="20741"/>
                  </a:lnTo>
                  <a:lnTo>
                    <a:pt x="76425" y="44830"/>
                  </a:lnTo>
                  <a:lnTo>
                    <a:pt x="44825" y="76432"/>
                  </a:lnTo>
                  <a:lnTo>
                    <a:pt x="20738" y="114322"/>
                  </a:lnTo>
                  <a:lnTo>
                    <a:pt x="5388" y="157274"/>
                  </a:lnTo>
                  <a:lnTo>
                    <a:pt x="0" y="204063"/>
                  </a:lnTo>
                  <a:lnTo>
                    <a:pt x="0" y="1020292"/>
                  </a:lnTo>
                  <a:lnTo>
                    <a:pt x="5388" y="1067082"/>
                  </a:lnTo>
                  <a:lnTo>
                    <a:pt x="20738" y="1110033"/>
                  </a:lnTo>
                  <a:lnTo>
                    <a:pt x="44825" y="1147923"/>
                  </a:lnTo>
                  <a:lnTo>
                    <a:pt x="76425" y="1179525"/>
                  </a:lnTo>
                  <a:lnTo>
                    <a:pt x="114312" y="1203614"/>
                  </a:lnTo>
                  <a:lnTo>
                    <a:pt x="157262" y="1218966"/>
                  </a:lnTo>
                  <a:lnTo>
                    <a:pt x="204050" y="1224356"/>
                  </a:lnTo>
                  <a:lnTo>
                    <a:pt x="5617705" y="1224356"/>
                  </a:lnTo>
                  <a:lnTo>
                    <a:pt x="5664494" y="1218966"/>
                  </a:lnTo>
                  <a:lnTo>
                    <a:pt x="5707446" y="1203614"/>
                  </a:lnTo>
                  <a:lnTo>
                    <a:pt x="5745336" y="1179525"/>
                  </a:lnTo>
                  <a:lnTo>
                    <a:pt x="5776937" y="1147923"/>
                  </a:lnTo>
                  <a:lnTo>
                    <a:pt x="5801027" y="1110033"/>
                  </a:lnTo>
                  <a:lnTo>
                    <a:pt x="5816379" y="1067082"/>
                  </a:lnTo>
                  <a:lnTo>
                    <a:pt x="5821768" y="1020292"/>
                  </a:lnTo>
                  <a:lnTo>
                    <a:pt x="5821768" y="204063"/>
                  </a:lnTo>
                  <a:lnTo>
                    <a:pt x="5816379" y="157274"/>
                  </a:lnTo>
                  <a:lnTo>
                    <a:pt x="5801027" y="114322"/>
                  </a:lnTo>
                  <a:lnTo>
                    <a:pt x="5776937" y="76432"/>
                  </a:lnTo>
                  <a:lnTo>
                    <a:pt x="5745336" y="44830"/>
                  </a:lnTo>
                  <a:lnTo>
                    <a:pt x="5707446" y="20741"/>
                  </a:lnTo>
                  <a:lnTo>
                    <a:pt x="5664494" y="5389"/>
                  </a:lnTo>
                  <a:lnTo>
                    <a:pt x="5617705" y="0"/>
                  </a:lnTo>
                  <a:close/>
                </a:path>
              </a:pathLst>
            </a:custGeom>
            <a:solidFill>
              <a:srgbClr val="6C4ACC"/>
            </a:solidFill>
          </p:spPr>
          <p:txBody>
            <a:bodyPr wrap="square" lIns="0" tIns="0" rIns="0" bIns="0" rtlCol="0"/>
            <a:lstStyle/>
            <a:p>
              <a:endParaRPr/>
            </a:p>
          </p:txBody>
        </p:sp>
        <p:sp>
          <p:nvSpPr>
            <p:cNvPr id="28" name="object 28"/>
            <p:cNvSpPr/>
            <p:nvPr/>
          </p:nvSpPr>
          <p:spPr>
            <a:xfrm>
              <a:off x="5574893" y="3473056"/>
              <a:ext cx="5822315" cy="1224915"/>
            </a:xfrm>
            <a:custGeom>
              <a:avLst/>
              <a:gdLst/>
              <a:ahLst/>
              <a:cxnLst/>
              <a:rect l="l" t="t" r="r" b="b"/>
              <a:pathLst>
                <a:path w="5822315" h="1224914">
                  <a:moveTo>
                    <a:pt x="0" y="204062"/>
                  </a:moveTo>
                  <a:lnTo>
                    <a:pt x="5389" y="157272"/>
                  </a:lnTo>
                  <a:lnTo>
                    <a:pt x="20741" y="114320"/>
                  </a:lnTo>
                  <a:lnTo>
                    <a:pt x="44829" y="76431"/>
                  </a:lnTo>
                  <a:lnTo>
                    <a:pt x="76431" y="44830"/>
                  </a:lnTo>
                  <a:lnTo>
                    <a:pt x="114320" y="20741"/>
                  </a:lnTo>
                  <a:lnTo>
                    <a:pt x="157271" y="5389"/>
                  </a:lnTo>
                  <a:lnTo>
                    <a:pt x="204061" y="0"/>
                  </a:lnTo>
                  <a:lnTo>
                    <a:pt x="5617713" y="0"/>
                  </a:lnTo>
                  <a:lnTo>
                    <a:pt x="5664502" y="5389"/>
                  </a:lnTo>
                  <a:lnTo>
                    <a:pt x="5707454" y="20741"/>
                  </a:lnTo>
                  <a:lnTo>
                    <a:pt x="5745342" y="44830"/>
                  </a:lnTo>
                  <a:lnTo>
                    <a:pt x="5776943" y="76431"/>
                  </a:lnTo>
                  <a:lnTo>
                    <a:pt x="5801032" y="114320"/>
                  </a:lnTo>
                  <a:lnTo>
                    <a:pt x="5816383" y="157272"/>
                  </a:lnTo>
                  <a:lnTo>
                    <a:pt x="5821773" y="204062"/>
                  </a:lnTo>
                  <a:lnTo>
                    <a:pt x="5821773" y="1020300"/>
                  </a:lnTo>
                  <a:lnTo>
                    <a:pt x="5816383" y="1067089"/>
                  </a:lnTo>
                  <a:lnTo>
                    <a:pt x="5801032" y="1110041"/>
                  </a:lnTo>
                  <a:lnTo>
                    <a:pt x="5776943" y="1147930"/>
                  </a:lnTo>
                  <a:lnTo>
                    <a:pt x="5745342" y="1179531"/>
                  </a:lnTo>
                  <a:lnTo>
                    <a:pt x="5707454" y="1203619"/>
                  </a:lnTo>
                  <a:lnTo>
                    <a:pt x="5664502" y="1218971"/>
                  </a:lnTo>
                  <a:lnTo>
                    <a:pt x="5617713" y="1224360"/>
                  </a:lnTo>
                  <a:lnTo>
                    <a:pt x="204061" y="1224360"/>
                  </a:lnTo>
                  <a:lnTo>
                    <a:pt x="157271" y="1218971"/>
                  </a:lnTo>
                  <a:lnTo>
                    <a:pt x="114320" y="1203619"/>
                  </a:lnTo>
                  <a:lnTo>
                    <a:pt x="76431" y="1179531"/>
                  </a:lnTo>
                  <a:lnTo>
                    <a:pt x="44829" y="1147930"/>
                  </a:lnTo>
                  <a:lnTo>
                    <a:pt x="20741" y="1110041"/>
                  </a:lnTo>
                  <a:lnTo>
                    <a:pt x="5389" y="1067089"/>
                  </a:lnTo>
                  <a:lnTo>
                    <a:pt x="0" y="1020300"/>
                  </a:lnTo>
                  <a:lnTo>
                    <a:pt x="0" y="204062"/>
                  </a:lnTo>
                  <a:close/>
                </a:path>
              </a:pathLst>
            </a:custGeom>
            <a:ln w="15875">
              <a:solidFill>
                <a:srgbClr val="FFFFFF"/>
              </a:solidFill>
            </a:ln>
          </p:spPr>
          <p:txBody>
            <a:bodyPr wrap="square" lIns="0" tIns="0" rIns="0" bIns="0" rtlCol="0"/>
            <a:lstStyle/>
            <a:p>
              <a:endParaRPr/>
            </a:p>
          </p:txBody>
        </p:sp>
      </p:grpSp>
      <p:sp>
        <p:nvSpPr>
          <p:cNvPr id="29" name="object 29"/>
          <p:cNvSpPr txBox="1"/>
          <p:nvPr/>
        </p:nvSpPr>
        <p:spPr>
          <a:xfrm>
            <a:off x="5690539" y="3672332"/>
            <a:ext cx="5395595" cy="781685"/>
          </a:xfrm>
          <a:prstGeom prst="rect">
            <a:avLst/>
          </a:prstGeom>
        </p:spPr>
        <p:txBody>
          <a:bodyPr vert="horz" wrap="square" lIns="0" tIns="48260" rIns="0" bIns="0" rtlCol="0">
            <a:spAutoFit/>
          </a:bodyPr>
          <a:lstStyle/>
          <a:p>
            <a:pPr marL="12700" marR="5080">
              <a:lnSpc>
                <a:spcPts val="1900"/>
              </a:lnSpc>
              <a:spcBef>
                <a:spcPts val="380"/>
              </a:spcBef>
            </a:pPr>
            <a:r>
              <a:rPr sz="1800" spc="55" dirty="0">
                <a:solidFill>
                  <a:srgbClr val="FFFFFF"/>
                </a:solidFill>
                <a:latin typeface="Trebuchet MS"/>
                <a:cs typeface="Trebuchet MS"/>
              </a:rPr>
              <a:t>Problemlösning</a:t>
            </a:r>
            <a:r>
              <a:rPr sz="1800" spc="-100" dirty="0">
                <a:solidFill>
                  <a:srgbClr val="FFFFFF"/>
                </a:solidFill>
                <a:latin typeface="Trebuchet MS"/>
                <a:cs typeface="Trebuchet MS"/>
              </a:rPr>
              <a:t> </a:t>
            </a:r>
            <a:r>
              <a:rPr sz="1800" spc="35" dirty="0">
                <a:solidFill>
                  <a:srgbClr val="FFFFFF"/>
                </a:solidFill>
                <a:latin typeface="Trebuchet MS"/>
                <a:cs typeface="Trebuchet MS"/>
              </a:rPr>
              <a:t>handlar</a:t>
            </a:r>
            <a:r>
              <a:rPr sz="1800" spc="-95" dirty="0">
                <a:solidFill>
                  <a:srgbClr val="FFFFFF"/>
                </a:solidFill>
                <a:latin typeface="Trebuchet MS"/>
                <a:cs typeface="Trebuchet MS"/>
              </a:rPr>
              <a:t> </a:t>
            </a:r>
            <a:r>
              <a:rPr sz="1800" spc="10" dirty="0">
                <a:solidFill>
                  <a:srgbClr val="FFFFFF"/>
                </a:solidFill>
                <a:latin typeface="Trebuchet MS"/>
                <a:cs typeface="Trebuchet MS"/>
              </a:rPr>
              <a:t>i</a:t>
            </a:r>
            <a:r>
              <a:rPr sz="1800" spc="-95" dirty="0">
                <a:solidFill>
                  <a:srgbClr val="FFFFFF"/>
                </a:solidFill>
                <a:latin typeface="Trebuchet MS"/>
                <a:cs typeface="Trebuchet MS"/>
              </a:rPr>
              <a:t> </a:t>
            </a:r>
            <a:r>
              <a:rPr sz="1800" spc="-25" dirty="0">
                <a:solidFill>
                  <a:srgbClr val="FFFFFF"/>
                </a:solidFill>
                <a:latin typeface="Trebuchet MS"/>
                <a:cs typeface="Trebuchet MS"/>
              </a:rPr>
              <a:t>stort</a:t>
            </a:r>
            <a:r>
              <a:rPr sz="1800" spc="-95" dirty="0">
                <a:solidFill>
                  <a:srgbClr val="FFFFFF"/>
                </a:solidFill>
                <a:latin typeface="Trebuchet MS"/>
                <a:cs typeface="Trebuchet MS"/>
              </a:rPr>
              <a:t> </a:t>
            </a:r>
            <a:r>
              <a:rPr sz="1800" spc="60" dirty="0">
                <a:solidFill>
                  <a:srgbClr val="FFFFFF"/>
                </a:solidFill>
                <a:latin typeface="Trebuchet MS"/>
                <a:cs typeface="Trebuchet MS"/>
              </a:rPr>
              <a:t>om</a:t>
            </a:r>
            <a:r>
              <a:rPr sz="1800" spc="-95" dirty="0">
                <a:solidFill>
                  <a:srgbClr val="FFFFFF"/>
                </a:solidFill>
                <a:latin typeface="Trebuchet MS"/>
                <a:cs typeface="Trebuchet MS"/>
              </a:rPr>
              <a:t> </a:t>
            </a:r>
            <a:r>
              <a:rPr sz="1800" spc="-114" dirty="0">
                <a:solidFill>
                  <a:srgbClr val="FFFFFF"/>
                </a:solidFill>
                <a:latin typeface="Trebuchet MS"/>
                <a:cs typeface="Trebuchet MS"/>
              </a:rPr>
              <a:t>att</a:t>
            </a:r>
            <a:r>
              <a:rPr sz="1800" spc="-95" dirty="0">
                <a:solidFill>
                  <a:srgbClr val="FFFFFF"/>
                </a:solidFill>
                <a:latin typeface="Trebuchet MS"/>
                <a:cs typeface="Trebuchet MS"/>
              </a:rPr>
              <a:t> </a:t>
            </a:r>
            <a:r>
              <a:rPr sz="1800" spc="-85" dirty="0">
                <a:solidFill>
                  <a:srgbClr val="FFFFFF"/>
                </a:solidFill>
                <a:latin typeface="Trebuchet MS"/>
                <a:cs typeface="Trebuchet MS"/>
              </a:rPr>
              <a:t>ta</a:t>
            </a:r>
            <a:r>
              <a:rPr sz="1800" spc="-95" dirty="0">
                <a:solidFill>
                  <a:srgbClr val="FFFFFF"/>
                </a:solidFill>
                <a:latin typeface="Trebuchet MS"/>
                <a:cs typeface="Trebuchet MS"/>
              </a:rPr>
              <a:t> </a:t>
            </a:r>
            <a:r>
              <a:rPr sz="1800" spc="35" dirty="0">
                <a:solidFill>
                  <a:srgbClr val="FFFFFF"/>
                </a:solidFill>
                <a:latin typeface="Trebuchet MS"/>
                <a:cs typeface="Trebuchet MS"/>
              </a:rPr>
              <a:t>reda</a:t>
            </a:r>
            <a:r>
              <a:rPr sz="1800" spc="-95" dirty="0">
                <a:solidFill>
                  <a:srgbClr val="FFFFFF"/>
                </a:solidFill>
                <a:latin typeface="Trebuchet MS"/>
                <a:cs typeface="Trebuchet MS"/>
              </a:rPr>
              <a:t> </a:t>
            </a:r>
            <a:r>
              <a:rPr sz="1800" spc="65" dirty="0">
                <a:solidFill>
                  <a:srgbClr val="FFFFFF"/>
                </a:solidFill>
                <a:latin typeface="Trebuchet MS"/>
                <a:cs typeface="Trebuchet MS"/>
              </a:rPr>
              <a:t>på</a:t>
            </a:r>
            <a:r>
              <a:rPr sz="1800" spc="-95" dirty="0">
                <a:solidFill>
                  <a:srgbClr val="FFFFFF"/>
                </a:solidFill>
                <a:latin typeface="Trebuchet MS"/>
                <a:cs typeface="Trebuchet MS"/>
              </a:rPr>
              <a:t> </a:t>
            </a:r>
            <a:r>
              <a:rPr sz="1800" spc="-50" dirty="0">
                <a:solidFill>
                  <a:srgbClr val="FFFFFF"/>
                </a:solidFill>
                <a:latin typeface="Trebuchet MS"/>
                <a:cs typeface="Trebuchet MS"/>
              </a:rPr>
              <a:t>allt  </a:t>
            </a:r>
            <a:r>
              <a:rPr sz="1800" spc="75" dirty="0">
                <a:solidFill>
                  <a:srgbClr val="FFFFFF"/>
                </a:solidFill>
                <a:latin typeface="Trebuchet MS"/>
                <a:cs typeface="Trebuchet MS"/>
              </a:rPr>
              <a:t>som </a:t>
            </a:r>
            <a:r>
              <a:rPr sz="1800" spc="30" dirty="0">
                <a:solidFill>
                  <a:srgbClr val="FFFFFF"/>
                </a:solidFill>
                <a:latin typeface="Trebuchet MS"/>
                <a:cs typeface="Trebuchet MS"/>
              </a:rPr>
              <a:t>är </a:t>
            </a:r>
            <a:r>
              <a:rPr sz="1800" spc="-10" dirty="0">
                <a:solidFill>
                  <a:srgbClr val="FFFFFF"/>
                </a:solidFill>
                <a:latin typeface="Trebuchet MS"/>
                <a:cs typeface="Trebuchet MS"/>
              </a:rPr>
              <a:t>relevant för </a:t>
            </a:r>
            <a:r>
              <a:rPr sz="1800" spc="25" dirty="0">
                <a:solidFill>
                  <a:srgbClr val="FFFFFF"/>
                </a:solidFill>
                <a:latin typeface="Trebuchet MS"/>
                <a:cs typeface="Trebuchet MS"/>
              </a:rPr>
              <a:t>problemet </a:t>
            </a:r>
            <a:r>
              <a:rPr sz="1800" spc="50" dirty="0">
                <a:solidFill>
                  <a:srgbClr val="FFFFFF"/>
                </a:solidFill>
                <a:latin typeface="Trebuchet MS"/>
                <a:cs typeface="Trebuchet MS"/>
              </a:rPr>
              <a:t>och </a:t>
            </a:r>
            <a:r>
              <a:rPr sz="1800" spc="15" dirty="0">
                <a:solidFill>
                  <a:srgbClr val="FFFFFF"/>
                </a:solidFill>
                <a:latin typeface="Trebuchet MS"/>
                <a:cs typeface="Trebuchet MS"/>
              </a:rPr>
              <a:t>uppskatta </a:t>
            </a:r>
            <a:r>
              <a:rPr sz="1800" spc="40" dirty="0">
                <a:solidFill>
                  <a:srgbClr val="FFFFFF"/>
                </a:solidFill>
                <a:latin typeface="Trebuchet MS"/>
                <a:cs typeface="Trebuchet MS"/>
              </a:rPr>
              <a:t>hur  </a:t>
            </a:r>
            <a:r>
              <a:rPr sz="1800" spc="75" dirty="0">
                <a:solidFill>
                  <a:srgbClr val="FFFFFF"/>
                </a:solidFill>
                <a:latin typeface="Trebuchet MS"/>
                <a:cs typeface="Trebuchet MS"/>
              </a:rPr>
              <a:t>pass</a:t>
            </a:r>
            <a:r>
              <a:rPr sz="1800" spc="-100" dirty="0">
                <a:solidFill>
                  <a:srgbClr val="FFFFFF"/>
                </a:solidFill>
                <a:latin typeface="Trebuchet MS"/>
                <a:cs typeface="Trebuchet MS"/>
              </a:rPr>
              <a:t> </a:t>
            </a:r>
            <a:r>
              <a:rPr sz="1800" spc="50" dirty="0">
                <a:solidFill>
                  <a:srgbClr val="FFFFFF"/>
                </a:solidFill>
                <a:latin typeface="Trebuchet MS"/>
                <a:cs typeface="Trebuchet MS"/>
              </a:rPr>
              <a:t>rimliga</a:t>
            </a:r>
            <a:r>
              <a:rPr sz="1800" spc="-95" dirty="0">
                <a:solidFill>
                  <a:srgbClr val="FFFFFF"/>
                </a:solidFill>
                <a:latin typeface="Trebuchet MS"/>
                <a:cs typeface="Trebuchet MS"/>
              </a:rPr>
              <a:t> </a:t>
            </a:r>
            <a:r>
              <a:rPr sz="1800" spc="85" dirty="0">
                <a:solidFill>
                  <a:srgbClr val="FFFFFF"/>
                </a:solidFill>
                <a:latin typeface="Trebuchet MS"/>
                <a:cs typeface="Trebuchet MS"/>
              </a:rPr>
              <a:t>de</a:t>
            </a:r>
            <a:r>
              <a:rPr sz="1800" spc="-95" dirty="0">
                <a:solidFill>
                  <a:srgbClr val="FFFFFF"/>
                </a:solidFill>
                <a:latin typeface="Trebuchet MS"/>
                <a:cs typeface="Trebuchet MS"/>
              </a:rPr>
              <a:t> </a:t>
            </a:r>
            <a:r>
              <a:rPr sz="1800" spc="30" dirty="0">
                <a:solidFill>
                  <a:srgbClr val="FFFFFF"/>
                </a:solidFill>
                <a:latin typeface="Trebuchet MS"/>
                <a:cs typeface="Trebuchet MS"/>
              </a:rPr>
              <a:t>är</a:t>
            </a:r>
            <a:endParaRPr sz="1800">
              <a:latin typeface="Trebuchet MS"/>
              <a:cs typeface="Trebuchet MS"/>
            </a:endParaRPr>
          </a:p>
        </p:txBody>
      </p:sp>
      <p:grpSp>
        <p:nvGrpSpPr>
          <p:cNvPr id="30" name="object 30"/>
          <p:cNvGrpSpPr/>
          <p:nvPr/>
        </p:nvGrpSpPr>
        <p:grpSpPr>
          <a:xfrm>
            <a:off x="5566955" y="4741316"/>
            <a:ext cx="5838190" cy="1240790"/>
            <a:chOff x="5566955" y="4741316"/>
            <a:chExt cx="5838190" cy="1240790"/>
          </a:xfrm>
        </p:grpSpPr>
        <p:sp>
          <p:nvSpPr>
            <p:cNvPr id="31" name="object 31"/>
            <p:cNvSpPr/>
            <p:nvPr/>
          </p:nvSpPr>
          <p:spPr>
            <a:xfrm>
              <a:off x="5574893" y="4749253"/>
              <a:ext cx="5822315" cy="1224915"/>
            </a:xfrm>
            <a:custGeom>
              <a:avLst/>
              <a:gdLst/>
              <a:ahLst/>
              <a:cxnLst/>
              <a:rect l="l" t="t" r="r" b="b"/>
              <a:pathLst>
                <a:path w="5822315" h="1224914">
                  <a:moveTo>
                    <a:pt x="5617705" y="0"/>
                  </a:moveTo>
                  <a:lnTo>
                    <a:pt x="204050" y="0"/>
                  </a:lnTo>
                  <a:lnTo>
                    <a:pt x="157262" y="5389"/>
                  </a:lnTo>
                  <a:lnTo>
                    <a:pt x="114312" y="20741"/>
                  </a:lnTo>
                  <a:lnTo>
                    <a:pt x="76425" y="44830"/>
                  </a:lnTo>
                  <a:lnTo>
                    <a:pt x="44825" y="76432"/>
                  </a:lnTo>
                  <a:lnTo>
                    <a:pt x="20738" y="114322"/>
                  </a:lnTo>
                  <a:lnTo>
                    <a:pt x="5388" y="157274"/>
                  </a:lnTo>
                  <a:lnTo>
                    <a:pt x="0" y="204063"/>
                  </a:lnTo>
                  <a:lnTo>
                    <a:pt x="0" y="1020296"/>
                  </a:lnTo>
                  <a:lnTo>
                    <a:pt x="5388" y="1067086"/>
                  </a:lnTo>
                  <a:lnTo>
                    <a:pt x="20738" y="1110038"/>
                  </a:lnTo>
                  <a:lnTo>
                    <a:pt x="44825" y="1147927"/>
                  </a:lnTo>
                  <a:lnTo>
                    <a:pt x="76425" y="1179528"/>
                  </a:lnTo>
                  <a:lnTo>
                    <a:pt x="114312" y="1203617"/>
                  </a:lnTo>
                  <a:lnTo>
                    <a:pt x="157262" y="1218969"/>
                  </a:lnTo>
                  <a:lnTo>
                    <a:pt x="204050" y="1224358"/>
                  </a:lnTo>
                  <a:lnTo>
                    <a:pt x="5617705" y="1224358"/>
                  </a:lnTo>
                  <a:lnTo>
                    <a:pt x="5664494" y="1218969"/>
                  </a:lnTo>
                  <a:lnTo>
                    <a:pt x="5707446" y="1203617"/>
                  </a:lnTo>
                  <a:lnTo>
                    <a:pt x="5745336" y="1179528"/>
                  </a:lnTo>
                  <a:lnTo>
                    <a:pt x="5776937" y="1147927"/>
                  </a:lnTo>
                  <a:lnTo>
                    <a:pt x="5801027" y="1110038"/>
                  </a:lnTo>
                  <a:lnTo>
                    <a:pt x="5816379" y="1067086"/>
                  </a:lnTo>
                  <a:lnTo>
                    <a:pt x="5821768" y="1020296"/>
                  </a:lnTo>
                  <a:lnTo>
                    <a:pt x="5821768" y="204063"/>
                  </a:lnTo>
                  <a:lnTo>
                    <a:pt x="5816379" y="157274"/>
                  </a:lnTo>
                  <a:lnTo>
                    <a:pt x="5801027" y="114322"/>
                  </a:lnTo>
                  <a:lnTo>
                    <a:pt x="5776937" y="76432"/>
                  </a:lnTo>
                  <a:lnTo>
                    <a:pt x="5745336" y="44830"/>
                  </a:lnTo>
                  <a:lnTo>
                    <a:pt x="5707446" y="20741"/>
                  </a:lnTo>
                  <a:lnTo>
                    <a:pt x="5664494" y="5389"/>
                  </a:lnTo>
                  <a:lnTo>
                    <a:pt x="5617705" y="0"/>
                  </a:lnTo>
                  <a:close/>
                </a:path>
              </a:pathLst>
            </a:custGeom>
            <a:solidFill>
              <a:srgbClr val="9F52D0"/>
            </a:solidFill>
          </p:spPr>
          <p:txBody>
            <a:bodyPr wrap="square" lIns="0" tIns="0" rIns="0" bIns="0" rtlCol="0"/>
            <a:lstStyle/>
            <a:p>
              <a:endParaRPr/>
            </a:p>
          </p:txBody>
        </p:sp>
        <p:sp>
          <p:nvSpPr>
            <p:cNvPr id="32" name="object 32"/>
            <p:cNvSpPr/>
            <p:nvPr/>
          </p:nvSpPr>
          <p:spPr>
            <a:xfrm>
              <a:off x="5574893" y="4749253"/>
              <a:ext cx="5822315" cy="1224915"/>
            </a:xfrm>
            <a:custGeom>
              <a:avLst/>
              <a:gdLst/>
              <a:ahLst/>
              <a:cxnLst/>
              <a:rect l="l" t="t" r="r" b="b"/>
              <a:pathLst>
                <a:path w="5822315" h="1224914">
                  <a:moveTo>
                    <a:pt x="0" y="204062"/>
                  </a:moveTo>
                  <a:lnTo>
                    <a:pt x="5389" y="157272"/>
                  </a:lnTo>
                  <a:lnTo>
                    <a:pt x="20741" y="114320"/>
                  </a:lnTo>
                  <a:lnTo>
                    <a:pt x="44829" y="76431"/>
                  </a:lnTo>
                  <a:lnTo>
                    <a:pt x="76431" y="44830"/>
                  </a:lnTo>
                  <a:lnTo>
                    <a:pt x="114320" y="20741"/>
                  </a:lnTo>
                  <a:lnTo>
                    <a:pt x="157271" y="5389"/>
                  </a:lnTo>
                  <a:lnTo>
                    <a:pt x="204061" y="0"/>
                  </a:lnTo>
                  <a:lnTo>
                    <a:pt x="5617713" y="0"/>
                  </a:lnTo>
                  <a:lnTo>
                    <a:pt x="5664502" y="5389"/>
                  </a:lnTo>
                  <a:lnTo>
                    <a:pt x="5707454" y="20741"/>
                  </a:lnTo>
                  <a:lnTo>
                    <a:pt x="5745342" y="44830"/>
                  </a:lnTo>
                  <a:lnTo>
                    <a:pt x="5776943" y="76431"/>
                  </a:lnTo>
                  <a:lnTo>
                    <a:pt x="5801032" y="114320"/>
                  </a:lnTo>
                  <a:lnTo>
                    <a:pt x="5816383" y="157272"/>
                  </a:lnTo>
                  <a:lnTo>
                    <a:pt x="5821773" y="204062"/>
                  </a:lnTo>
                  <a:lnTo>
                    <a:pt x="5821773" y="1020300"/>
                  </a:lnTo>
                  <a:lnTo>
                    <a:pt x="5816383" y="1067089"/>
                  </a:lnTo>
                  <a:lnTo>
                    <a:pt x="5801032" y="1110041"/>
                  </a:lnTo>
                  <a:lnTo>
                    <a:pt x="5776943" y="1147930"/>
                  </a:lnTo>
                  <a:lnTo>
                    <a:pt x="5745342" y="1179531"/>
                  </a:lnTo>
                  <a:lnTo>
                    <a:pt x="5707454" y="1203619"/>
                  </a:lnTo>
                  <a:lnTo>
                    <a:pt x="5664502" y="1218971"/>
                  </a:lnTo>
                  <a:lnTo>
                    <a:pt x="5617713" y="1224360"/>
                  </a:lnTo>
                  <a:lnTo>
                    <a:pt x="204061" y="1224360"/>
                  </a:lnTo>
                  <a:lnTo>
                    <a:pt x="157271" y="1218971"/>
                  </a:lnTo>
                  <a:lnTo>
                    <a:pt x="114320" y="1203619"/>
                  </a:lnTo>
                  <a:lnTo>
                    <a:pt x="76431" y="1179531"/>
                  </a:lnTo>
                  <a:lnTo>
                    <a:pt x="44829" y="1147930"/>
                  </a:lnTo>
                  <a:lnTo>
                    <a:pt x="20741" y="1110041"/>
                  </a:lnTo>
                  <a:lnTo>
                    <a:pt x="5389" y="1067089"/>
                  </a:lnTo>
                  <a:lnTo>
                    <a:pt x="0" y="1020300"/>
                  </a:lnTo>
                  <a:lnTo>
                    <a:pt x="0" y="204062"/>
                  </a:lnTo>
                  <a:close/>
                </a:path>
              </a:pathLst>
            </a:custGeom>
            <a:ln w="15875">
              <a:solidFill>
                <a:srgbClr val="FFFFFF"/>
              </a:solidFill>
            </a:ln>
          </p:spPr>
          <p:txBody>
            <a:bodyPr wrap="square" lIns="0" tIns="0" rIns="0" bIns="0" rtlCol="0"/>
            <a:lstStyle/>
            <a:p>
              <a:endParaRPr/>
            </a:p>
          </p:txBody>
        </p:sp>
      </p:grpSp>
      <p:sp>
        <p:nvSpPr>
          <p:cNvPr id="33" name="object 33"/>
          <p:cNvSpPr txBox="1"/>
          <p:nvPr/>
        </p:nvSpPr>
        <p:spPr>
          <a:xfrm>
            <a:off x="5690539" y="4827523"/>
            <a:ext cx="5527040" cy="1025525"/>
          </a:xfrm>
          <a:prstGeom prst="rect">
            <a:avLst/>
          </a:prstGeom>
        </p:spPr>
        <p:txBody>
          <a:bodyPr vert="horz" wrap="square" lIns="0" tIns="45085" rIns="0" bIns="0" rtlCol="0">
            <a:spAutoFit/>
          </a:bodyPr>
          <a:lstStyle/>
          <a:p>
            <a:pPr marL="12700" marR="5080">
              <a:lnSpc>
                <a:spcPct val="88100"/>
              </a:lnSpc>
              <a:spcBef>
                <a:spcPts val="355"/>
              </a:spcBef>
            </a:pPr>
            <a:r>
              <a:rPr sz="1800" spc="25" dirty="0">
                <a:solidFill>
                  <a:srgbClr val="FFFFFF"/>
                </a:solidFill>
                <a:latin typeface="Trebuchet MS"/>
                <a:cs typeface="Trebuchet MS"/>
              </a:rPr>
              <a:t>Det</a:t>
            </a:r>
            <a:r>
              <a:rPr sz="1800" spc="-100" dirty="0">
                <a:solidFill>
                  <a:srgbClr val="FFFFFF"/>
                </a:solidFill>
                <a:latin typeface="Trebuchet MS"/>
                <a:cs typeface="Trebuchet MS"/>
              </a:rPr>
              <a:t> </a:t>
            </a:r>
            <a:r>
              <a:rPr sz="1800" spc="60" dirty="0">
                <a:solidFill>
                  <a:srgbClr val="FFFFFF"/>
                </a:solidFill>
                <a:latin typeface="Trebuchet MS"/>
                <a:cs typeface="Trebuchet MS"/>
              </a:rPr>
              <a:t>kommer</a:t>
            </a:r>
            <a:r>
              <a:rPr sz="1800" spc="-95" dirty="0">
                <a:solidFill>
                  <a:srgbClr val="FFFFFF"/>
                </a:solidFill>
                <a:latin typeface="Trebuchet MS"/>
                <a:cs typeface="Trebuchet MS"/>
              </a:rPr>
              <a:t> </a:t>
            </a:r>
            <a:r>
              <a:rPr sz="1800" spc="-20" dirty="0">
                <a:solidFill>
                  <a:srgbClr val="FFFFFF"/>
                </a:solidFill>
                <a:latin typeface="Trebuchet MS"/>
                <a:cs typeface="Trebuchet MS"/>
              </a:rPr>
              <a:t>inte</a:t>
            </a:r>
            <a:r>
              <a:rPr sz="1800" spc="-95" dirty="0">
                <a:solidFill>
                  <a:srgbClr val="FFFFFF"/>
                </a:solidFill>
                <a:latin typeface="Trebuchet MS"/>
                <a:cs typeface="Trebuchet MS"/>
              </a:rPr>
              <a:t> </a:t>
            </a:r>
            <a:r>
              <a:rPr sz="1800" spc="10" dirty="0">
                <a:solidFill>
                  <a:srgbClr val="FFFFFF"/>
                </a:solidFill>
                <a:latin typeface="Trebuchet MS"/>
                <a:cs typeface="Trebuchet MS"/>
              </a:rPr>
              <a:t>finnas</a:t>
            </a:r>
            <a:r>
              <a:rPr sz="1800" spc="-95" dirty="0">
                <a:solidFill>
                  <a:srgbClr val="FFFFFF"/>
                </a:solidFill>
                <a:latin typeface="Trebuchet MS"/>
                <a:cs typeface="Trebuchet MS"/>
              </a:rPr>
              <a:t> </a:t>
            </a:r>
            <a:r>
              <a:rPr sz="1800" spc="70" dirty="0">
                <a:solidFill>
                  <a:srgbClr val="FFFFFF"/>
                </a:solidFill>
                <a:latin typeface="Trebuchet MS"/>
                <a:cs typeface="Trebuchet MS"/>
              </a:rPr>
              <a:t>någon</a:t>
            </a:r>
            <a:r>
              <a:rPr sz="1800" spc="-95" dirty="0">
                <a:solidFill>
                  <a:srgbClr val="FFFFFF"/>
                </a:solidFill>
                <a:latin typeface="Trebuchet MS"/>
                <a:cs typeface="Trebuchet MS"/>
              </a:rPr>
              <a:t> </a:t>
            </a:r>
            <a:r>
              <a:rPr sz="1800" dirty="0">
                <a:solidFill>
                  <a:srgbClr val="FFFFFF"/>
                </a:solidFill>
                <a:latin typeface="Trebuchet MS"/>
                <a:cs typeface="Trebuchet MS"/>
              </a:rPr>
              <a:t>lärare</a:t>
            </a:r>
            <a:r>
              <a:rPr sz="1800" spc="-95" dirty="0">
                <a:solidFill>
                  <a:srgbClr val="FFFFFF"/>
                </a:solidFill>
                <a:latin typeface="Trebuchet MS"/>
                <a:cs typeface="Trebuchet MS"/>
              </a:rPr>
              <a:t> </a:t>
            </a:r>
            <a:r>
              <a:rPr sz="1800" spc="-35" dirty="0">
                <a:solidFill>
                  <a:srgbClr val="FFFFFF"/>
                </a:solidFill>
                <a:latin typeface="Trebuchet MS"/>
                <a:cs typeface="Trebuchet MS"/>
              </a:rPr>
              <a:t>ute</a:t>
            </a:r>
            <a:r>
              <a:rPr sz="1800" spc="-95" dirty="0">
                <a:solidFill>
                  <a:srgbClr val="FFFFFF"/>
                </a:solidFill>
                <a:latin typeface="Trebuchet MS"/>
                <a:cs typeface="Trebuchet MS"/>
              </a:rPr>
              <a:t> </a:t>
            </a:r>
            <a:r>
              <a:rPr sz="1800" spc="10" dirty="0">
                <a:solidFill>
                  <a:srgbClr val="FFFFFF"/>
                </a:solidFill>
                <a:latin typeface="Trebuchet MS"/>
                <a:cs typeface="Trebuchet MS"/>
              </a:rPr>
              <a:t>i</a:t>
            </a:r>
            <a:r>
              <a:rPr sz="1800" spc="-95" dirty="0">
                <a:solidFill>
                  <a:srgbClr val="FFFFFF"/>
                </a:solidFill>
                <a:latin typeface="Trebuchet MS"/>
                <a:cs typeface="Trebuchet MS"/>
              </a:rPr>
              <a:t> </a:t>
            </a:r>
            <a:r>
              <a:rPr sz="1800" spc="5" dirty="0">
                <a:solidFill>
                  <a:srgbClr val="FFFFFF"/>
                </a:solidFill>
                <a:latin typeface="Trebuchet MS"/>
                <a:cs typeface="Trebuchet MS"/>
              </a:rPr>
              <a:t>arbetslivet  </a:t>
            </a:r>
            <a:r>
              <a:rPr sz="1800" spc="75" dirty="0">
                <a:solidFill>
                  <a:srgbClr val="FFFFFF"/>
                </a:solidFill>
                <a:latin typeface="Trebuchet MS"/>
                <a:cs typeface="Trebuchet MS"/>
              </a:rPr>
              <a:t>som </a:t>
            </a:r>
            <a:r>
              <a:rPr sz="1800" spc="40" dirty="0">
                <a:solidFill>
                  <a:srgbClr val="FFFFFF"/>
                </a:solidFill>
                <a:latin typeface="Trebuchet MS"/>
                <a:cs typeface="Trebuchet MS"/>
              </a:rPr>
              <a:t>delar </a:t>
            </a:r>
            <a:r>
              <a:rPr sz="1800" spc="-75" dirty="0">
                <a:solidFill>
                  <a:srgbClr val="FFFFFF"/>
                </a:solidFill>
                <a:latin typeface="Trebuchet MS"/>
                <a:cs typeface="Trebuchet MS"/>
              </a:rPr>
              <a:t>ut </a:t>
            </a:r>
            <a:r>
              <a:rPr sz="1800" spc="55" dirty="0">
                <a:solidFill>
                  <a:srgbClr val="FFFFFF"/>
                </a:solidFill>
                <a:latin typeface="Trebuchet MS"/>
                <a:cs typeface="Trebuchet MS"/>
              </a:rPr>
              <a:t>problem </a:t>
            </a:r>
            <a:r>
              <a:rPr sz="1800" spc="-50" dirty="0">
                <a:solidFill>
                  <a:srgbClr val="FFFFFF"/>
                </a:solidFill>
                <a:latin typeface="Trebuchet MS"/>
                <a:cs typeface="Trebuchet MS"/>
              </a:rPr>
              <a:t>till </a:t>
            </a:r>
            <a:r>
              <a:rPr sz="1800" spc="114" dirty="0">
                <a:solidFill>
                  <a:srgbClr val="FFFFFF"/>
                </a:solidFill>
                <a:latin typeface="Trebuchet MS"/>
                <a:cs typeface="Trebuchet MS"/>
              </a:rPr>
              <a:t>dig </a:t>
            </a:r>
            <a:r>
              <a:rPr sz="1800" spc="50" dirty="0">
                <a:solidFill>
                  <a:srgbClr val="FFFFFF"/>
                </a:solidFill>
                <a:latin typeface="Trebuchet MS"/>
                <a:cs typeface="Trebuchet MS"/>
              </a:rPr>
              <a:t>och </a:t>
            </a:r>
            <a:r>
              <a:rPr sz="1800" spc="-40" dirty="0">
                <a:solidFill>
                  <a:srgbClr val="FFFFFF"/>
                </a:solidFill>
                <a:latin typeface="Trebuchet MS"/>
                <a:cs typeface="Trebuchet MS"/>
              </a:rPr>
              <a:t>rättar </a:t>
            </a:r>
            <a:r>
              <a:rPr sz="1800" spc="75" dirty="0">
                <a:solidFill>
                  <a:srgbClr val="FFFFFF"/>
                </a:solidFill>
                <a:latin typeface="Trebuchet MS"/>
                <a:cs typeface="Trebuchet MS"/>
              </a:rPr>
              <a:t>dem </a:t>
            </a:r>
            <a:r>
              <a:rPr sz="1800" spc="35" dirty="0">
                <a:solidFill>
                  <a:srgbClr val="FFFFFF"/>
                </a:solidFill>
                <a:latin typeface="Trebuchet MS"/>
                <a:cs typeface="Trebuchet MS"/>
              </a:rPr>
              <a:t>när </a:t>
            </a:r>
            <a:r>
              <a:rPr sz="1800" spc="85" dirty="0">
                <a:solidFill>
                  <a:srgbClr val="FFFFFF"/>
                </a:solidFill>
                <a:latin typeface="Trebuchet MS"/>
                <a:cs typeface="Trebuchet MS"/>
              </a:rPr>
              <a:t>de  </a:t>
            </a:r>
            <a:r>
              <a:rPr sz="1800" spc="30" dirty="0">
                <a:solidFill>
                  <a:srgbClr val="FFFFFF"/>
                </a:solidFill>
                <a:latin typeface="Trebuchet MS"/>
                <a:cs typeface="Trebuchet MS"/>
              </a:rPr>
              <a:t>är </a:t>
            </a:r>
            <a:r>
              <a:rPr sz="1800" dirty="0">
                <a:solidFill>
                  <a:srgbClr val="FFFFFF"/>
                </a:solidFill>
                <a:latin typeface="Trebuchet MS"/>
                <a:cs typeface="Trebuchet MS"/>
              </a:rPr>
              <a:t>färdiga. </a:t>
            </a:r>
            <a:r>
              <a:rPr sz="1800" spc="114" dirty="0">
                <a:solidFill>
                  <a:srgbClr val="FFFFFF"/>
                </a:solidFill>
                <a:latin typeface="Trebuchet MS"/>
                <a:cs typeface="Trebuchet MS"/>
              </a:rPr>
              <a:t>Du </a:t>
            </a:r>
            <a:r>
              <a:rPr sz="1800" spc="5" dirty="0">
                <a:solidFill>
                  <a:srgbClr val="FFFFFF"/>
                </a:solidFill>
                <a:latin typeface="Trebuchet MS"/>
                <a:cs typeface="Trebuchet MS"/>
              </a:rPr>
              <a:t>måste </a:t>
            </a:r>
            <a:r>
              <a:rPr sz="1800" spc="10" dirty="0">
                <a:solidFill>
                  <a:srgbClr val="FFFFFF"/>
                </a:solidFill>
                <a:latin typeface="Trebuchet MS"/>
                <a:cs typeface="Trebuchet MS"/>
              </a:rPr>
              <a:t>själv </a:t>
            </a:r>
            <a:r>
              <a:rPr sz="1800" spc="-85" dirty="0">
                <a:solidFill>
                  <a:srgbClr val="FFFFFF"/>
                </a:solidFill>
                <a:latin typeface="Trebuchet MS"/>
                <a:cs typeface="Trebuchet MS"/>
              </a:rPr>
              <a:t>ta </a:t>
            </a:r>
            <a:r>
              <a:rPr sz="1800" spc="70" dirty="0">
                <a:solidFill>
                  <a:srgbClr val="FFFFFF"/>
                </a:solidFill>
                <a:latin typeface="Trebuchet MS"/>
                <a:cs typeface="Trebuchet MS"/>
              </a:rPr>
              <a:t>den </a:t>
            </a:r>
            <a:r>
              <a:rPr sz="1800" spc="20" dirty="0">
                <a:solidFill>
                  <a:srgbClr val="FFFFFF"/>
                </a:solidFill>
                <a:latin typeface="Trebuchet MS"/>
                <a:cs typeface="Trebuchet MS"/>
              </a:rPr>
              <a:t>rollen </a:t>
            </a:r>
            <a:r>
              <a:rPr sz="1800" spc="50" dirty="0">
                <a:solidFill>
                  <a:srgbClr val="FFFFFF"/>
                </a:solidFill>
                <a:latin typeface="Trebuchet MS"/>
                <a:cs typeface="Trebuchet MS"/>
              </a:rPr>
              <a:t>och kunna  visa</a:t>
            </a:r>
            <a:r>
              <a:rPr sz="1800" spc="-100" dirty="0">
                <a:solidFill>
                  <a:srgbClr val="FFFFFF"/>
                </a:solidFill>
                <a:latin typeface="Trebuchet MS"/>
                <a:cs typeface="Trebuchet MS"/>
              </a:rPr>
              <a:t> </a:t>
            </a:r>
            <a:r>
              <a:rPr sz="1800" spc="-114" dirty="0">
                <a:solidFill>
                  <a:srgbClr val="FFFFFF"/>
                </a:solidFill>
                <a:latin typeface="Trebuchet MS"/>
                <a:cs typeface="Trebuchet MS"/>
              </a:rPr>
              <a:t>att</a:t>
            </a:r>
            <a:r>
              <a:rPr sz="1800" spc="-100" dirty="0">
                <a:solidFill>
                  <a:srgbClr val="FFFFFF"/>
                </a:solidFill>
                <a:latin typeface="Trebuchet MS"/>
                <a:cs typeface="Trebuchet MS"/>
              </a:rPr>
              <a:t> </a:t>
            </a:r>
            <a:r>
              <a:rPr sz="1800" spc="85" dirty="0">
                <a:solidFill>
                  <a:srgbClr val="FFFFFF"/>
                </a:solidFill>
                <a:latin typeface="Trebuchet MS"/>
                <a:cs typeface="Trebuchet MS"/>
              </a:rPr>
              <a:t>de</a:t>
            </a:r>
            <a:r>
              <a:rPr sz="1800" spc="-95" dirty="0">
                <a:solidFill>
                  <a:srgbClr val="FFFFFF"/>
                </a:solidFill>
                <a:latin typeface="Trebuchet MS"/>
                <a:cs typeface="Trebuchet MS"/>
              </a:rPr>
              <a:t> </a:t>
            </a:r>
            <a:r>
              <a:rPr sz="1800" spc="35" dirty="0">
                <a:solidFill>
                  <a:srgbClr val="FFFFFF"/>
                </a:solidFill>
                <a:latin typeface="Trebuchet MS"/>
                <a:cs typeface="Trebuchet MS"/>
              </a:rPr>
              <a:t>antaganden</a:t>
            </a:r>
            <a:r>
              <a:rPr sz="1800" spc="-100" dirty="0">
                <a:solidFill>
                  <a:srgbClr val="FFFFFF"/>
                </a:solidFill>
                <a:latin typeface="Trebuchet MS"/>
                <a:cs typeface="Trebuchet MS"/>
              </a:rPr>
              <a:t> </a:t>
            </a:r>
            <a:r>
              <a:rPr sz="1800" spc="75" dirty="0">
                <a:solidFill>
                  <a:srgbClr val="FFFFFF"/>
                </a:solidFill>
                <a:latin typeface="Trebuchet MS"/>
                <a:cs typeface="Trebuchet MS"/>
              </a:rPr>
              <a:t>du</a:t>
            </a:r>
            <a:r>
              <a:rPr sz="1800" spc="-95" dirty="0">
                <a:solidFill>
                  <a:srgbClr val="FFFFFF"/>
                </a:solidFill>
                <a:latin typeface="Trebuchet MS"/>
                <a:cs typeface="Trebuchet MS"/>
              </a:rPr>
              <a:t> </a:t>
            </a:r>
            <a:r>
              <a:rPr sz="1800" spc="35" dirty="0">
                <a:solidFill>
                  <a:srgbClr val="FFFFFF"/>
                </a:solidFill>
                <a:latin typeface="Trebuchet MS"/>
                <a:cs typeface="Trebuchet MS"/>
              </a:rPr>
              <a:t>har</a:t>
            </a:r>
            <a:r>
              <a:rPr sz="1800" spc="-100" dirty="0">
                <a:solidFill>
                  <a:srgbClr val="FFFFFF"/>
                </a:solidFill>
                <a:latin typeface="Trebuchet MS"/>
                <a:cs typeface="Trebuchet MS"/>
              </a:rPr>
              <a:t> </a:t>
            </a:r>
            <a:r>
              <a:rPr sz="1800" spc="10" dirty="0">
                <a:solidFill>
                  <a:srgbClr val="FFFFFF"/>
                </a:solidFill>
                <a:latin typeface="Trebuchet MS"/>
                <a:cs typeface="Trebuchet MS"/>
              </a:rPr>
              <a:t>gjort</a:t>
            </a:r>
            <a:r>
              <a:rPr sz="1800" spc="-95" dirty="0">
                <a:solidFill>
                  <a:srgbClr val="FFFFFF"/>
                </a:solidFill>
                <a:latin typeface="Trebuchet MS"/>
                <a:cs typeface="Trebuchet MS"/>
              </a:rPr>
              <a:t> </a:t>
            </a:r>
            <a:r>
              <a:rPr sz="1800" spc="30" dirty="0">
                <a:solidFill>
                  <a:srgbClr val="FFFFFF"/>
                </a:solidFill>
                <a:latin typeface="Trebuchet MS"/>
                <a:cs typeface="Trebuchet MS"/>
              </a:rPr>
              <a:t>är</a:t>
            </a:r>
            <a:r>
              <a:rPr sz="1800" spc="-100" dirty="0">
                <a:solidFill>
                  <a:srgbClr val="FFFFFF"/>
                </a:solidFill>
                <a:latin typeface="Trebuchet MS"/>
                <a:cs typeface="Trebuchet MS"/>
              </a:rPr>
              <a:t> </a:t>
            </a:r>
            <a:r>
              <a:rPr sz="1800" spc="50" dirty="0">
                <a:solidFill>
                  <a:srgbClr val="FFFFFF"/>
                </a:solidFill>
                <a:latin typeface="Trebuchet MS"/>
                <a:cs typeface="Trebuchet MS"/>
              </a:rPr>
              <a:t>rimliga</a:t>
            </a:r>
            <a:endParaRPr sz="1800">
              <a:latin typeface="Trebuchet MS"/>
              <a:cs typeface="Trebuchet M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063631" y="275183"/>
            <a:ext cx="6012545" cy="6171971"/>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590789" y="1578355"/>
            <a:ext cx="9045575" cy="3323590"/>
          </a:xfrm>
          <a:prstGeom prst="rect">
            <a:avLst/>
          </a:prstGeom>
        </p:spPr>
        <p:txBody>
          <a:bodyPr vert="horz" wrap="square" lIns="0" tIns="12700" rIns="0" bIns="0" rtlCol="0">
            <a:spAutoFit/>
          </a:bodyPr>
          <a:lstStyle/>
          <a:p>
            <a:pPr marL="12700">
              <a:lnSpc>
                <a:spcPct val="100000"/>
              </a:lnSpc>
              <a:spcBef>
                <a:spcPts val="100"/>
              </a:spcBef>
            </a:pPr>
            <a:r>
              <a:rPr sz="1800" spc="55" dirty="0">
                <a:latin typeface="Trebuchet MS"/>
                <a:cs typeface="Trebuchet MS"/>
              </a:rPr>
              <a:t>Lösningsförslag </a:t>
            </a:r>
            <a:r>
              <a:rPr sz="1800" spc="20" dirty="0">
                <a:latin typeface="Trebuchet MS"/>
                <a:cs typeface="Trebuchet MS"/>
              </a:rPr>
              <a:t>piano-stämmare</a:t>
            </a:r>
            <a:r>
              <a:rPr sz="1800" spc="-240" dirty="0">
                <a:latin typeface="Trebuchet MS"/>
                <a:cs typeface="Trebuchet MS"/>
              </a:rPr>
              <a:t> </a:t>
            </a:r>
            <a:r>
              <a:rPr sz="1800" spc="60" dirty="0">
                <a:latin typeface="Trebuchet MS"/>
                <a:cs typeface="Trebuchet MS"/>
              </a:rPr>
              <a:t>Chicago:</a:t>
            </a:r>
            <a:endParaRPr sz="1800">
              <a:latin typeface="Trebuchet MS"/>
              <a:cs typeface="Trebuchet MS"/>
            </a:endParaRPr>
          </a:p>
          <a:p>
            <a:pPr>
              <a:lnSpc>
                <a:spcPct val="100000"/>
              </a:lnSpc>
            </a:pPr>
            <a:endParaRPr sz="2100">
              <a:latin typeface="Trebuchet MS"/>
              <a:cs typeface="Trebuchet MS"/>
            </a:endParaRPr>
          </a:p>
          <a:p>
            <a:pPr>
              <a:lnSpc>
                <a:spcPct val="100000"/>
              </a:lnSpc>
              <a:spcBef>
                <a:spcPts val="45"/>
              </a:spcBef>
            </a:pPr>
            <a:endParaRPr sz="1600">
              <a:latin typeface="Trebuchet MS"/>
              <a:cs typeface="Trebuchet MS"/>
            </a:endParaRPr>
          </a:p>
          <a:p>
            <a:pPr marL="12700">
              <a:lnSpc>
                <a:spcPct val="100000"/>
              </a:lnSpc>
            </a:pPr>
            <a:r>
              <a:rPr sz="1800" spc="35" dirty="0">
                <a:latin typeface="Trebuchet MS"/>
                <a:cs typeface="Trebuchet MS"/>
              </a:rPr>
              <a:t>Pianon </a:t>
            </a:r>
            <a:r>
              <a:rPr sz="1800" spc="-120" dirty="0">
                <a:latin typeface="Trebuchet MS"/>
                <a:cs typeface="Trebuchet MS"/>
              </a:rPr>
              <a:t>att</a:t>
            </a:r>
            <a:r>
              <a:rPr sz="1800" spc="-229" dirty="0">
                <a:latin typeface="Trebuchet MS"/>
                <a:cs typeface="Trebuchet MS"/>
              </a:rPr>
              <a:t> </a:t>
            </a:r>
            <a:r>
              <a:rPr sz="1800" spc="-15" dirty="0">
                <a:latin typeface="Trebuchet MS"/>
                <a:cs typeface="Trebuchet MS"/>
              </a:rPr>
              <a:t>stämma:</a:t>
            </a:r>
            <a:endParaRPr sz="1800">
              <a:latin typeface="Trebuchet MS"/>
              <a:cs typeface="Trebuchet MS"/>
            </a:endParaRPr>
          </a:p>
          <a:p>
            <a:pPr marL="12700">
              <a:lnSpc>
                <a:spcPct val="100000"/>
              </a:lnSpc>
              <a:spcBef>
                <a:spcPts val="50"/>
              </a:spcBef>
            </a:pPr>
            <a:r>
              <a:rPr sz="1800" spc="30" dirty="0">
                <a:latin typeface="Trebuchet MS"/>
                <a:cs typeface="Trebuchet MS"/>
              </a:rPr>
              <a:t>3</a:t>
            </a:r>
            <a:r>
              <a:rPr sz="1800" spc="-95" dirty="0">
                <a:latin typeface="Trebuchet MS"/>
                <a:cs typeface="Trebuchet MS"/>
              </a:rPr>
              <a:t> </a:t>
            </a:r>
            <a:r>
              <a:rPr sz="1800" spc="25" dirty="0">
                <a:latin typeface="Trebuchet MS"/>
                <a:cs typeface="Trebuchet MS"/>
              </a:rPr>
              <a:t>000</a:t>
            </a:r>
            <a:r>
              <a:rPr sz="1800" spc="-95" dirty="0">
                <a:latin typeface="Trebuchet MS"/>
                <a:cs typeface="Trebuchet MS"/>
              </a:rPr>
              <a:t> </a:t>
            </a:r>
            <a:r>
              <a:rPr sz="1800" spc="25" dirty="0">
                <a:latin typeface="Trebuchet MS"/>
                <a:cs typeface="Trebuchet MS"/>
              </a:rPr>
              <a:t>000</a:t>
            </a:r>
            <a:r>
              <a:rPr sz="1800" spc="-95" dirty="0">
                <a:latin typeface="Trebuchet MS"/>
                <a:cs typeface="Trebuchet MS"/>
              </a:rPr>
              <a:t> </a:t>
            </a:r>
            <a:r>
              <a:rPr sz="1800" spc="75" dirty="0">
                <a:latin typeface="Trebuchet MS"/>
                <a:cs typeface="Trebuchet MS"/>
              </a:rPr>
              <a:t>pers</a:t>
            </a:r>
            <a:r>
              <a:rPr sz="1800" spc="-95" dirty="0">
                <a:latin typeface="Trebuchet MS"/>
                <a:cs typeface="Trebuchet MS"/>
              </a:rPr>
              <a:t> </a:t>
            </a:r>
            <a:r>
              <a:rPr sz="1800" spc="35" dirty="0">
                <a:latin typeface="Trebuchet MS"/>
                <a:cs typeface="Trebuchet MS"/>
              </a:rPr>
              <a:t>*1/50</a:t>
            </a:r>
            <a:r>
              <a:rPr sz="1800" spc="-95" dirty="0">
                <a:latin typeface="Trebuchet MS"/>
                <a:cs typeface="Trebuchet MS"/>
              </a:rPr>
              <a:t> </a:t>
            </a:r>
            <a:r>
              <a:rPr sz="1800" spc="40" dirty="0">
                <a:latin typeface="Trebuchet MS"/>
                <a:cs typeface="Trebuchet MS"/>
              </a:rPr>
              <a:t>piano/pers</a:t>
            </a:r>
            <a:r>
              <a:rPr sz="1800" spc="-95" dirty="0">
                <a:latin typeface="Trebuchet MS"/>
                <a:cs typeface="Trebuchet MS"/>
              </a:rPr>
              <a:t> </a:t>
            </a:r>
            <a:r>
              <a:rPr sz="1800" spc="275" dirty="0">
                <a:latin typeface="Trebuchet MS"/>
                <a:cs typeface="Trebuchet MS"/>
              </a:rPr>
              <a:t>*</a:t>
            </a:r>
            <a:r>
              <a:rPr sz="1800" spc="-95" dirty="0">
                <a:latin typeface="Trebuchet MS"/>
                <a:cs typeface="Trebuchet MS"/>
              </a:rPr>
              <a:t> </a:t>
            </a:r>
            <a:r>
              <a:rPr sz="1800" spc="30" dirty="0">
                <a:latin typeface="Trebuchet MS"/>
                <a:cs typeface="Trebuchet MS"/>
              </a:rPr>
              <a:t>1</a:t>
            </a:r>
            <a:r>
              <a:rPr sz="1800" spc="-95" dirty="0">
                <a:latin typeface="Trebuchet MS"/>
                <a:cs typeface="Trebuchet MS"/>
              </a:rPr>
              <a:t> </a:t>
            </a:r>
            <a:r>
              <a:rPr sz="1800" spc="-25" dirty="0">
                <a:latin typeface="Trebuchet MS"/>
                <a:cs typeface="Trebuchet MS"/>
              </a:rPr>
              <a:t>stämma/året</a:t>
            </a:r>
            <a:r>
              <a:rPr sz="1800" spc="-100" dirty="0">
                <a:latin typeface="Trebuchet MS"/>
                <a:cs typeface="Trebuchet MS"/>
              </a:rPr>
              <a:t> </a:t>
            </a:r>
            <a:r>
              <a:rPr sz="1800" spc="254" dirty="0">
                <a:latin typeface="Trebuchet MS"/>
                <a:cs typeface="Trebuchet MS"/>
              </a:rPr>
              <a:t>=</a:t>
            </a:r>
            <a:r>
              <a:rPr sz="1800" spc="-95" dirty="0">
                <a:latin typeface="Trebuchet MS"/>
                <a:cs typeface="Trebuchet MS"/>
              </a:rPr>
              <a:t> </a:t>
            </a:r>
            <a:r>
              <a:rPr sz="1800" spc="25" dirty="0">
                <a:latin typeface="Trebuchet MS"/>
                <a:cs typeface="Trebuchet MS"/>
              </a:rPr>
              <a:t>60</a:t>
            </a:r>
            <a:r>
              <a:rPr sz="1800" spc="-95" dirty="0">
                <a:latin typeface="Trebuchet MS"/>
                <a:cs typeface="Trebuchet MS"/>
              </a:rPr>
              <a:t> </a:t>
            </a:r>
            <a:r>
              <a:rPr sz="1800" spc="25" dirty="0">
                <a:latin typeface="Trebuchet MS"/>
                <a:cs typeface="Trebuchet MS"/>
              </a:rPr>
              <a:t>000</a:t>
            </a:r>
            <a:r>
              <a:rPr sz="1800" spc="-95" dirty="0">
                <a:latin typeface="Trebuchet MS"/>
                <a:cs typeface="Trebuchet MS"/>
              </a:rPr>
              <a:t> </a:t>
            </a:r>
            <a:r>
              <a:rPr sz="1800" spc="-25" dirty="0">
                <a:latin typeface="Trebuchet MS"/>
                <a:cs typeface="Trebuchet MS"/>
              </a:rPr>
              <a:t>stämma/året</a:t>
            </a:r>
            <a:endParaRPr sz="1800">
              <a:latin typeface="Trebuchet MS"/>
              <a:cs typeface="Trebuchet MS"/>
            </a:endParaRPr>
          </a:p>
          <a:p>
            <a:pPr>
              <a:lnSpc>
                <a:spcPct val="100000"/>
              </a:lnSpc>
              <a:spcBef>
                <a:spcPts val="45"/>
              </a:spcBef>
            </a:pPr>
            <a:endParaRPr sz="1800">
              <a:latin typeface="Trebuchet MS"/>
              <a:cs typeface="Trebuchet MS"/>
            </a:endParaRPr>
          </a:p>
          <a:p>
            <a:pPr marL="12700">
              <a:lnSpc>
                <a:spcPct val="100000"/>
              </a:lnSpc>
            </a:pPr>
            <a:r>
              <a:rPr sz="1800" spc="5" dirty="0">
                <a:latin typeface="Trebuchet MS"/>
                <a:cs typeface="Trebuchet MS"/>
              </a:rPr>
              <a:t>Pianostämmare:</a:t>
            </a:r>
            <a:endParaRPr sz="1800">
              <a:latin typeface="Trebuchet MS"/>
              <a:cs typeface="Trebuchet MS"/>
            </a:endParaRPr>
          </a:p>
          <a:p>
            <a:pPr marL="12700" marR="5080">
              <a:lnSpc>
                <a:spcPts val="2090"/>
              </a:lnSpc>
              <a:spcBef>
                <a:spcPts val="175"/>
              </a:spcBef>
            </a:pPr>
            <a:r>
              <a:rPr sz="1800" spc="25" dirty="0">
                <a:latin typeface="Trebuchet MS"/>
                <a:cs typeface="Trebuchet MS"/>
              </a:rPr>
              <a:t>50</a:t>
            </a:r>
            <a:r>
              <a:rPr sz="1800" spc="-90" dirty="0">
                <a:latin typeface="Trebuchet MS"/>
                <a:cs typeface="Trebuchet MS"/>
              </a:rPr>
              <a:t> </a:t>
            </a:r>
            <a:r>
              <a:rPr sz="1800" dirty="0">
                <a:latin typeface="Trebuchet MS"/>
                <a:cs typeface="Trebuchet MS"/>
              </a:rPr>
              <a:t>veckor/året</a:t>
            </a:r>
            <a:r>
              <a:rPr sz="1800" spc="-90" dirty="0">
                <a:latin typeface="Trebuchet MS"/>
                <a:cs typeface="Trebuchet MS"/>
              </a:rPr>
              <a:t> </a:t>
            </a:r>
            <a:r>
              <a:rPr sz="1800" spc="275" dirty="0">
                <a:latin typeface="Trebuchet MS"/>
                <a:cs typeface="Trebuchet MS"/>
              </a:rPr>
              <a:t>*</a:t>
            </a:r>
            <a:r>
              <a:rPr sz="1800" spc="-90" dirty="0">
                <a:latin typeface="Trebuchet MS"/>
                <a:cs typeface="Trebuchet MS"/>
              </a:rPr>
              <a:t> </a:t>
            </a:r>
            <a:r>
              <a:rPr sz="1800" spc="30" dirty="0">
                <a:latin typeface="Trebuchet MS"/>
                <a:cs typeface="Trebuchet MS"/>
              </a:rPr>
              <a:t>5</a:t>
            </a:r>
            <a:r>
              <a:rPr sz="1800" spc="-85" dirty="0">
                <a:latin typeface="Trebuchet MS"/>
                <a:cs typeface="Trebuchet MS"/>
              </a:rPr>
              <a:t> </a:t>
            </a:r>
            <a:r>
              <a:rPr sz="1800" spc="45" dirty="0">
                <a:latin typeface="Trebuchet MS"/>
                <a:cs typeface="Trebuchet MS"/>
              </a:rPr>
              <a:t>dager/veckan</a:t>
            </a:r>
            <a:r>
              <a:rPr sz="1800" spc="-85" dirty="0">
                <a:latin typeface="Trebuchet MS"/>
                <a:cs typeface="Trebuchet MS"/>
              </a:rPr>
              <a:t> </a:t>
            </a:r>
            <a:r>
              <a:rPr sz="1800" spc="275" dirty="0">
                <a:latin typeface="Trebuchet MS"/>
                <a:cs typeface="Trebuchet MS"/>
              </a:rPr>
              <a:t>*</a:t>
            </a:r>
            <a:r>
              <a:rPr sz="1800" spc="-85" dirty="0">
                <a:latin typeface="Trebuchet MS"/>
                <a:cs typeface="Trebuchet MS"/>
              </a:rPr>
              <a:t> </a:t>
            </a:r>
            <a:r>
              <a:rPr sz="1800" spc="30" dirty="0">
                <a:latin typeface="Trebuchet MS"/>
                <a:cs typeface="Trebuchet MS"/>
              </a:rPr>
              <a:t>8</a:t>
            </a:r>
            <a:r>
              <a:rPr sz="1800" spc="-90" dirty="0">
                <a:latin typeface="Trebuchet MS"/>
                <a:cs typeface="Trebuchet MS"/>
              </a:rPr>
              <a:t> </a:t>
            </a:r>
            <a:r>
              <a:rPr sz="1800" spc="20" dirty="0">
                <a:latin typeface="Trebuchet MS"/>
                <a:cs typeface="Trebuchet MS"/>
              </a:rPr>
              <a:t>timmer/dag</a:t>
            </a:r>
            <a:r>
              <a:rPr sz="1800" spc="-85" dirty="0">
                <a:latin typeface="Trebuchet MS"/>
                <a:cs typeface="Trebuchet MS"/>
              </a:rPr>
              <a:t> </a:t>
            </a:r>
            <a:r>
              <a:rPr sz="1800" spc="275" dirty="0">
                <a:latin typeface="Trebuchet MS"/>
                <a:cs typeface="Trebuchet MS"/>
              </a:rPr>
              <a:t>*</a:t>
            </a:r>
            <a:r>
              <a:rPr sz="1800" spc="-90" dirty="0">
                <a:latin typeface="Trebuchet MS"/>
                <a:cs typeface="Trebuchet MS"/>
              </a:rPr>
              <a:t> </a:t>
            </a:r>
            <a:r>
              <a:rPr sz="1800" spc="-35" dirty="0">
                <a:latin typeface="Trebuchet MS"/>
                <a:cs typeface="Trebuchet MS"/>
              </a:rPr>
              <a:t>1/2</a:t>
            </a:r>
            <a:r>
              <a:rPr sz="1800" spc="-85" dirty="0">
                <a:latin typeface="Trebuchet MS"/>
                <a:cs typeface="Trebuchet MS"/>
              </a:rPr>
              <a:t> </a:t>
            </a:r>
            <a:r>
              <a:rPr sz="1800" spc="5" dirty="0">
                <a:latin typeface="Trebuchet MS"/>
                <a:cs typeface="Trebuchet MS"/>
              </a:rPr>
              <a:t>piano/timme</a:t>
            </a:r>
            <a:r>
              <a:rPr sz="1800" spc="-85" dirty="0">
                <a:latin typeface="Trebuchet MS"/>
                <a:cs typeface="Trebuchet MS"/>
              </a:rPr>
              <a:t> </a:t>
            </a:r>
            <a:r>
              <a:rPr sz="1800" spc="254" dirty="0">
                <a:latin typeface="Trebuchet MS"/>
                <a:cs typeface="Trebuchet MS"/>
              </a:rPr>
              <a:t>=</a:t>
            </a:r>
            <a:r>
              <a:rPr sz="1800" spc="-85" dirty="0">
                <a:latin typeface="Trebuchet MS"/>
                <a:cs typeface="Trebuchet MS"/>
              </a:rPr>
              <a:t> </a:t>
            </a:r>
            <a:r>
              <a:rPr sz="1800" spc="25" dirty="0">
                <a:latin typeface="Trebuchet MS"/>
                <a:cs typeface="Trebuchet MS"/>
              </a:rPr>
              <a:t>1000</a:t>
            </a:r>
            <a:r>
              <a:rPr sz="1800" spc="-90" dirty="0">
                <a:latin typeface="Trebuchet MS"/>
                <a:cs typeface="Trebuchet MS"/>
              </a:rPr>
              <a:t> </a:t>
            </a:r>
            <a:r>
              <a:rPr sz="1800" spc="-10" dirty="0">
                <a:latin typeface="Trebuchet MS"/>
                <a:cs typeface="Trebuchet MS"/>
              </a:rPr>
              <a:t>piano/året  </a:t>
            </a:r>
            <a:r>
              <a:rPr sz="1800" spc="75" dirty="0">
                <a:latin typeface="Trebuchet MS"/>
                <a:cs typeface="Trebuchet MS"/>
              </a:rPr>
              <a:t>per </a:t>
            </a:r>
            <a:r>
              <a:rPr sz="1800" spc="45" dirty="0">
                <a:latin typeface="Trebuchet MS"/>
                <a:cs typeface="Trebuchet MS"/>
              </a:rPr>
              <a:t>piano</a:t>
            </a:r>
            <a:r>
              <a:rPr sz="1800" spc="-265" dirty="0">
                <a:latin typeface="Trebuchet MS"/>
                <a:cs typeface="Trebuchet MS"/>
              </a:rPr>
              <a:t> </a:t>
            </a:r>
            <a:r>
              <a:rPr sz="1800" spc="5" dirty="0">
                <a:latin typeface="Trebuchet MS"/>
                <a:cs typeface="Trebuchet MS"/>
              </a:rPr>
              <a:t>stämmare</a:t>
            </a:r>
            <a:endParaRPr sz="1800">
              <a:latin typeface="Trebuchet MS"/>
              <a:cs typeface="Trebuchet MS"/>
            </a:endParaRPr>
          </a:p>
          <a:p>
            <a:pPr>
              <a:lnSpc>
                <a:spcPct val="100000"/>
              </a:lnSpc>
              <a:spcBef>
                <a:spcPts val="45"/>
              </a:spcBef>
            </a:pPr>
            <a:endParaRPr sz="1750">
              <a:latin typeface="Trebuchet MS"/>
              <a:cs typeface="Trebuchet MS"/>
            </a:endParaRPr>
          </a:p>
          <a:p>
            <a:pPr marL="12700">
              <a:lnSpc>
                <a:spcPct val="100000"/>
              </a:lnSpc>
            </a:pPr>
            <a:r>
              <a:rPr sz="1800" spc="-70" dirty="0">
                <a:latin typeface="Trebuchet MS"/>
                <a:cs typeface="Trebuchet MS"/>
              </a:rPr>
              <a:t>Totalt</a:t>
            </a:r>
            <a:endParaRPr sz="1800">
              <a:latin typeface="Trebuchet MS"/>
              <a:cs typeface="Trebuchet MS"/>
            </a:endParaRPr>
          </a:p>
          <a:p>
            <a:pPr marL="12700">
              <a:lnSpc>
                <a:spcPct val="100000"/>
              </a:lnSpc>
              <a:spcBef>
                <a:spcPts val="50"/>
              </a:spcBef>
            </a:pPr>
            <a:r>
              <a:rPr sz="1800" spc="25" dirty="0">
                <a:latin typeface="Trebuchet MS"/>
                <a:cs typeface="Trebuchet MS"/>
              </a:rPr>
              <a:t>60</a:t>
            </a:r>
            <a:r>
              <a:rPr sz="1800" spc="-100" dirty="0">
                <a:latin typeface="Trebuchet MS"/>
                <a:cs typeface="Trebuchet MS"/>
              </a:rPr>
              <a:t> </a:t>
            </a:r>
            <a:r>
              <a:rPr sz="1800" spc="25" dirty="0">
                <a:latin typeface="Trebuchet MS"/>
                <a:cs typeface="Trebuchet MS"/>
              </a:rPr>
              <a:t>000</a:t>
            </a:r>
            <a:r>
              <a:rPr sz="1800" spc="-95" dirty="0">
                <a:latin typeface="Trebuchet MS"/>
                <a:cs typeface="Trebuchet MS"/>
              </a:rPr>
              <a:t> </a:t>
            </a:r>
            <a:r>
              <a:rPr sz="1800" spc="-25" dirty="0">
                <a:latin typeface="Trebuchet MS"/>
                <a:cs typeface="Trebuchet MS"/>
              </a:rPr>
              <a:t>stämma/året</a:t>
            </a:r>
            <a:r>
              <a:rPr sz="1800" spc="-100" dirty="0">
                <a:latin typeface="Trebuchet MS"/>
                <a:cs typeface="Trebuchet MS"/>
              </a:rPr>
              <a:t> </a:t>
            </a:r>
            <a:r>
              <a:rPr sz="1800" spc="275" dirty="0">
                <a:latin typeface="Trebuchet MS"/>
                <a:cs typeface="Trebuchet MS"/>
              </a:rPr>
              <a:t>*</a:t>
            </a:r>
            <a:r>
              <a:rPr sz="1800" spc="-95" dirty="0">
                <a:latin typeface="Trebuchet MS"/>
                <a:cs typeface="Trebuchet MS"/>
              </a:rPr>
              <a:t> </a:t>
            </a:r>
            <a:r>
              <a:rPr sz="1800" spc="-5" dirty="0">
                <a:latin typeface="Trebuchet MS"/>
                <a:cs typeface="Trebuchet MS"/>
              </a:rPr>
              <a:t>1/1000</a:t>
            </a:r>
            <a:r>
              <a:rPr sz="1800" spc="-95" dirty="0">
                <a:latin typeface="Trebuchet MS"/>
                <a:cs typeface="Trebuchet MS"/>
              </a:rPr>
              <a:t> </a:t>
            </a:r>
            <a:r>
              <a:rPr sz="1800" spc="-10" dirty="0">
                <a:latin typeface="Trebuchet MS"/>
                <a:cs typeface="Trebuchet MS"/>
              </a:rPr>
              <a:t>året/piano</a:t>
            </a:r>
            <a:r>
              <a:rPr sz="1800" spc="-90" dirty="0">
                <a:latin typeface="Trebuchet MS"/>
                <a:cs typeface="Trebuchet MS"/>
              </a:rPr>
              <a:t> </a:t>
            </a:r>
            <a:r>
              <a:rPr sz="1800" spc="254" dirty="0">
                <a:latin typeface="Trebuchet MS"/>
                <a:cs typeface="Trebuchet MS"/>
              </a:rPr>
              <a:t>=</a:t>
            </a:r>
            <a:r>
              <a:rPr sz="1800" spc="-95" dirty="0">
                <a:latin typeface="Trebuchet MS"/>
                <a:cs typeface="Trebuchet MS"/>
              </a:rPr>
              <a:t> </a:t>
            </a:r>
            <a:r>
              <a:rPr sz="1800" spc="25" dirty="0">
                <a:latin typeface="Trebuchet MS"/>
                <a:cs typeface="Trebuchet MS"/>
              </a:rPr>
              <a:t>60</a:t>
            </a:r>
            <a:r>
              <a:rPr sz="1800" spc="-95" dirty="0">
                <a:latin typeface="Trebuchet MS"/>
                <a:cs typeface="Trebuchet MS"/>
              </a:rPr>
              <a:t> </a:t>
            </a:r>
            <a:r>
              <a:rPr sz="1800" spc="20" dirty="0">
                <a:latin typeface="Trebuchet MS"/>
                <a:cs typeface="Trebuchet MS"/>
              </a:rPr>
              <a:t>piano-stämmare</a:t>
            </a:r>
            <a:endParaRPr sz="1800">
              <a:latin typeface="Trebuchet MS"/>
              <a:cs typeface="Trebuchet M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0" y="5788373"/>
            <a:ext cx="12192000" cy="1069975"/>
          </a:xfrm>
          <a:custGeom>
            <a:avLst/>
            <a:gdLst/>
            <a:ahLst/>
            <a:cxnLst/>
            <a:rect l="l" t="t" r="r" b="b"/>
            <a:pathLst>
              <a:path w="12192000" h="1069975">
                <a:moveTo>
                  <a:pt x="0" y="1069626"/>
                </a:moveTo>
                <a:lnTo>
                  <a:pt x="12192000" y="1069626"/>
                </a:lnTo>
                <a:lnTo>
                  <a:pt x="12192000" y="0"/>
                </a:lnTo>
                <a:lnTo>
                  <a:pt x="0" y="0"/>
                </a:lnTo>
                <a:lnTo>
                  <a:pt x="0" y="1069626"/>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0" y="0"/>
            <a:ext cx="12192000" cy="6848475"/>
            <a:chOff x="0" y="0"/>
            <a:chExt cx="12192000" cy="68484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9" name="object 19"/>
            <p:cNvSpPr/>
            <p:nvPr/>
          </p:nvSpPr>
          <p:spPr>
            <a:xfrm>
              <a:off x="0" y="0"/>
              <a:ext cx="12192000" cy="5788660"/>
            </a:xfrm>
            <a:custGeom>
              <a:avLst/>
              <a:gdLst/>
              <a:ahLst/>
              <a:cxnLst/>
              <a:rect l="l" t="t" r="r" b="b"/>
              <a:pathLst>
                <a:path w="12192000" h="5788660">
                  <a:moveTo>
                    <a:pt x="12192000" y="0"/>
                  </a:moveTo>
                  <a:lnTo>
                    <a:pt x="0" y="0"/>
                  </a:lnTo>
                  <a:lnTo>
                    <a:pt x="0" y="5788372"/>
                  </a:lnTo>
                  <a:lnTo>
                    <a:pt x="12192000" y="5788372"/>
                  </a:lnTo>
                  <a:lnTo>
                    <a:pt x="12192000" y="0"/>
                  </a:lnTo>
                  <a:close/>
                </a:path>
              </a:pathLst>
            </a:custGeom>
            <a:solidFill>
              <a:srgbClr val="FFFFFF"/>
            </a:solidFill>
          </p:spPr>
          <p:txBody>
            <a:bodyPr wrap="square" lIns="0" tIns="0" rIns="0" bIns="0" rtlCol="0"/>
            <a:lstStyle/>
            <a:p>
              <a:endParaRPr/>
            </a:p>
          </p:txBody>
        </p:sp>
      </p:grpSp>
      <p:sp>
        <p:nvSpPr>
          <p:cNvPr id="20" name="object 20"/>
          <p:cNvSpPr txBox="1">
            <a:spLocks noGrp="1"/>
          </p:cNvSpPr>
          <p:nvPr>
            <p:ph type="title"/>
          </p:nvPr>
        </p:nvSpPr>
        <p:spPr>
          <a:xfrm>
            <a:off x="861358" y="1479804"/>
            <a:ext cx="3308985" cy="2397125"/>
          </a:xfrm>
          <a:prstGeom prst="rect">
            <a:avLst/>
          </a:prstGeom>
        </p:spPr>
        <p:txBody>
          <a:bodyPr vert="horz" wrap="square" lIns="0" tIns="116205" rIns="0" bIns="0" rtlCol="0">
            <a:spAutoFit/>
          </a:bodyPr>
          <a:lstStyle/>
          <a:p>
            <a:pPr marL="12700" marR="5080">
              <a:lnSpc>
                <a:spcPct val="84500"/>
              </a:lnSpc>
              <a:spcBef>
                <a:spcPts val="915"/>
              </a:spcBef>
            </a:pPr>
            <a:r>
              <a:rPr sz="4400" spc="-260" dirty="0">
                <a:solidFill>
                  <a:srgbClr val="000000"/>
                </a:solidFill>
              </a:rPr>
              <a:t>Hur </a:t>
            </a:r>
            <a:r>
              <a:rPr sz="4400" spc="-325" dirty="0">
                <a:solidFill>
                  <a:srgbClr val="000000"/>
                </a:solidFill>
              </a:rPr>
              <a:t>många  </a:t>
            </a:r>
            <a:r>
              <a:rPr sz="4400" spc="-385" dirty="0">
                <a:solidFill>
                  <a:srgbClr val="000000"/>
                </a:solidFill>
              </a:rPr>
              <a:t>hjärtslag </a:t>
            </a:r>
            <a:r>
              <a:rPr sz="4400" spc="-325" dirty="0">
                <a:solidFill>
                  <a:srgbClr val="000000"/>
                </a:solidFill>
              </a:rPr>
              <a:t>slår</a:t>
            </a:r>
            <a:r>
              <a:rPr sz="4400" spc="-935" dirty="0">
                <a:solidFill>
                  <a:srgbClr val="000000"/>
                </a:solidFill>
              </a:rPr>
              <a:t> </a:t>
            </a:r>
            <a:r>
              <a:rPr sz="4400" spc="-405" dirty="0">
                <a:solidFill>
                  <a:srgbClr val="000000"/>
                </a:solidFill>
              </a:rPr>
              <a:t>ett  </a:t>
            </a:r>
            <a:r>
              <a:rPr sz="4400" spc="-420" dirty="0">
                <a:solidFill>
                  <a:srgbClr val="000000"/>
                </a:solidFill>
              </a:rPr>
              <a:t>hjärta </a:t>
            </a:r>
            <a:r>
              <a:rPr sz="4400" spc="-285" dirty="0">
                <a:solidFill>
                  <a:srgbClr val="000000"/>
                </a:solidFill>
              </a:rPr>
              <a:t>under </a:t>
            </a:r>
            <a:r>
              <a:rPr sz="4400" spc="-330" dirty="0">
                <a:solidFill>
                  <a:srgbClr val="000000"/>
                </a:solidFill>
              </a:rPr>
              <a:t>en  </a:t>
            </a:r>
            <a:r>
              <a:rPr sz="4400" spc="-300" dirty="0">
                <a:solidFill>
                  <a:srgbClr val="000000"/>
                </a:solidFill>
              </a:rPr>
              <a:t>livstid?</a:t>
            </a:r>
            <a:endParaRPr sz="4400"/>
          </a:p>
        </p:txBody>
      </p:sp>
      <p:sp>
        <p:nvSpPr>
          <p:cNvPr id="21" name="object 21"/>
          <p:cNvSpPr/>
          <p:nvPr/>
        </p:nvSpPr>
        <p:spPr>
          <a:xfrm>
            <a:off x="4752263" y="1200150"/>
            <a:ext cx="0" cy="3544570"/>
          </a:xfrm>
          <a:custGeom>
            <a:avLst/>
            <a:gdLst/>
            <a:ahLst/>
            <a:cxnLst/>
            <a:rect l="l" t="t" r="r" b="b"/>
            <a:pathLst>
              <a:path h="3544570">
                <a:moveTo>
                  <a:pt x="0" y="0"/>
                </a:moveTo>
                <a:lnTo>
                  <a:pt x="1" y="3543972"/>
                </a:lnTo>
              </a:path>
            </a:pathLst>
          </a:custGeom>
          <a:ln w="12700">
            <a:solidFill>
              <a:srgbClr val="0FAEE9"/>
            </a:solidFill>
          </a:ln>
        </p:spPr>
        <p:txBody>
          <a:bodyPr wrap="square" lIns="0" tIns="0" rIns="0" bIns="0" rtlCol="0"/>
          <a:lstStyle/>
          <a:p>
            <a:endParaRPr/>
          </a:p>
        </p:txBody>
      </p:sp>
      <p:sp>
        <p:nvSpPr>
          <p:cNvPr id="22" name="object 22"/>
          <p:cNvSpPr txBox="1"/>
          <p:nvPr/>
        </p:nvSpPr>
        <p:spPr>
          <a:xfrm>
            <a:off x="5061902" y="1821281"/>
            <a:ext cx="5215890" cy="3180080"/>
          </a:xfrm>
          <a:prstGeom prst="rect">
            <a:avLst/>
          </a:prstGeom>
        </p:spPr>
        <p:txBody>
          <a:bodyPr vert="horz" wrap="square" lIns="0" tIns="132080" rIns="0" bIns="0" rtlCol="0">
            <a:spAutoFit/>
          </a:bodyPr>
          <a:lstStyle/>
          <a:p>
            <a:pPr marL="241300" indent="-228600">
              <a:lnSpc>
                <a:spcPct val="100000"/>
              </a:lnSpc>
              <a:spcBef>
                <a:spcPts val="1040"/>
              </a:spcBef>
              <a:buClr>
                <a:srgbClr val="10B6F4"/>
              </a:buClr>
              <a:buSzPct val="111111"/>
              <a:buFont typeface="Wingdings"/>
              <a:buChar char=""/>
              <a:tabLst>
                <a:tab pos="241300" algn="l"/>
              </a:tabLst>
            </a:pPr>
            <a:r>
              <a:rPr sz="1800" spc="80" dirty="0">
                <a:latin typeface="Trebuchet MS"/>
                <a:cs typeface="Trebuchet MS"/>
              </a:rPr>
              <a:t>Ni </a:t>
            </a:r>
            <a:r>
              <a:rPr sz="1800" spc="-35" dirty="0">
                <a:latin typeface="Trebuchet MS"/>
                <a:cs typeface="Trebuchet MS"/>
              </a:rPr>
              <a:t>får </a:t>
            </a:r>
            <a:r>
              <a:rPr sz="1800" spc="90" dirty="0">
                <a:latin typeface="Trebuchet MS"/>
                <a:cs typeface="Trebuchet MS"/>
              </a:rPr>
              <a:t>INTE</a:t>
            </a:r>
            <a:r>
              <a:rPr sz="1800" spc="-335" dirty="0">
                <a:latin typeface="Trebuchet MS"/>
                <a:cs typeface="Trebuchet MS"/>
              </a:rPr>
              <a:t> </a:t>
            </a:r>
            <a:r>
              <a:rPr sz="1800" spc="60" dirty="0">
                <a:latin typeface="Trebuchet MS"/>
                <a:cs typeface="Trebuchet MS"/>
              </a:rPr>
              <a:t>Googla.</a:t>
            </a:r>
            <a:endParaRPr sz="1800">
              <a:latin typeface="Trebuchet MS"/>
              <a:cs typeface="Trebuchet MS"/>
            </a:endParaRPr>
          </a:p>
          <a:p>
            <a:pPr marL="241300" marR="5080" indent="-228600">
              <a:lnSpc>
                <a:spcPct val="111100"/>
              </a:lnSpc>
              <a:spcBef>
                <a:spcPts val="1010"/>
              </a:spcBef>
              <a:buClr>
                <a:srgbClr val="10B6F4"/>
              </a:buClr>
              <a:buSzPct val="111111"/>
              <a:buFont typeface="Wingdings"/>
              <a:buChar char=""/>
              <a:tabLst>
                <a:tab pos="241300" algn="l"/>
              </a:tabLst>
            </a:pPr>
            <a:r>
              <a:rPr sz="1800" spc="110" dirty="0">
                <a:latin typeface="Trebuchet MS"/>
                <a:cs typeface="Trebuchet MS"/>
              </a:rPr>
              <a:t>Gör</a:t>
            </a:r>
            <a:r>
              <a:rPr sz="1800" spc="-95" dirty="0">
                <a:latin typeface="Trebuchet MS"/>
                <a:cs typeface="Trebuchet MS"/>
              </a:rPr>
              <a:t> </a:t>
            </a:r>
            <a:r>
              <a:rPr sz="1800" spc="-25" dirty="0">
                <a:latin typeface="Trebuchet MS"/>
                <a:cs typeface="Trebuchet MS"/>
              </a:rPr>
              <a:t>först</a:t>
            </a:r>
            <a:r>
              <a:rPr sz="1800" spc="-100" dirty="0">
                <a:latin typeface="Trebuchet MS"/>
                <a:cs typeface="Trebuchet MS"/>
              </a:rPr>
              <a:t> </a:t>
            </a:r>
            <a:r>
              <a:rPr sz="1800" spc="50" dirty="0">
                <a:latin typeface="Trebuchet MS"/>
                <a:cs typeface="Trebuchet MS"/>
              </a:rPr>
              <a:t>en</a:t>
            </a:r>
            <a:r>
              <a:rPr sz="1800" spc="-85" dirty="0">
                <a:latin typeface="Trebuchet MS"/>
                <a:cs typeface="Trebuchet MS"/>
              </a:rPr>
              <a:t> </a:t>
            </a:r>
            <a:r>
              <a:rPr sz="1800" spc="85" dirty="0">
                <a:latin typeface="Trebuchet MS"/>
                <a:cs typeface="Trebuchet MS"/>
              </a:rPr>
              <a:t>snabb</a:t>
            </a:r>
            <a:r>
              <a:rPr sz="1800" spc="-95" dirty="0">
                <a:latin typeface="Trebuchet MS"/>
                <a:cs typeface="Trebuchet MS"/>
              </a:rPr>
              <a:t> </a:t>
            </a:r>
            <a:r>
              <a:rPr sz="1800" spc="15" dirty="0">
                <a:latin typeface="Trebuchet MS"/>
                <a:cs typeface="Trebuchet MS"/>
              </a:rPr>
              <a:t>ren</a:t>
            </a:r>
            <a:r>
              <a:rPr sz="1800" spc="-85" dirty="0">
                <a:latin typeface="Trebuchet MS"/>
                <a:cs typeface="Trebuchet MS"/>
              </a:rPr>
              <a:t> </a:t>
            </a:r>
            <a:r>
              <a:rPr sz="1800" spc="90" dirty="0">
                <a:latin typeface="Trebuchet MS"/>
                <a:cs typeface="Trebuchet MS"/>
              </a:rPr>
              <a:t>gissning</a:t>
            </a:r>
            <a:r>
              <a:rPr sz="1800" spc="-95" dirty="0">
                <a:latin typeface="Trebuchet MS"/>
                <a:cs typeface="Trebuchet MS"/>
              </a:rPr>
              <a:t> </a:t>
            </a:r>
            <a:r>
              <a:rPr sz="1800" spc="65" dirty="0">
                <a:latin typeface="Trebuchet MS"/>
                <a:cs typeface="Trebuchet MS"/>
              </a:rPr>
              <a:t>(ok</a:t>
            </a:r>
            <a:r>
              <a:rPr sz="1800" spc="-85" dirty="0">
                <a:latin typeface="Trebuchet MS"/>
                <a:cs typeface="Trebuchet MS"/>
              </a:rPr>
              <a:t> </a:t>
            </a:r>
            <a:r>
              <a:rPr sz="1800" spc="65" dirty="0">
                <a:latin typeface="Trebuchet MS"/>
                <a:cs typeface="Trebuchet MS"/>
              </a:rPr>
              <a:t>om</a:t>
            </a:r>
            <a:r>
              <a:rPr sz="1800" spc="-90" dirty="0">
                <a:latin typeface="Trebuchet MS"/>
                <a:cs typeface="Trebuchet MS"/>
              </a:rPr>
              <a:t> </a:t>
            </a:r>
            <a:r>
              <a:rPr sz="1800" dirty="0">
                <a:latin typeface="Trebuchet MS"/>
                <a:cs typeface="Trebuchet MS"/>
              </a:rPr>
              <a:t>det</a:t>
            </a:r>
            <a:r>
              <a:rPr sz="1800" spc="-95" dirty="0">
                <a:latin typeface="Trebuchet MS"/>
                <a:cs typeface="Trebuchet MS"/>
              </a:rPr>
              <a:t> </a:t>
            </a:r>
            <a:r>
              <a:rPr sz="1800" spc="-20" dirty="0">
                <a:latin typeface="Trebuchet MS"/>
                <a:cs typeface="Trebuchet MS"/>
              </a:rPr>
              <a:t>inte  </a:t>
            </a:r>
            <a:r>
              <a:rPr sz="1800" spc="20" dirty="0">
                <a:latin typeface="Trebuchet MS"/>
                <a:cs typeface="Trebuchet MS"/>
              </a:rPr>
              <a:t>stämmer</a:t>
            </a:r>
            <a:r>
              <a:rPr sz="1800" spc="-100" dirty="0">
                <a:latin typeface="Trebuchet MS"/>
                <a:cs typeface="Trebuchet MS"/>
              </a:rPr>
              <a:t> </a:t>
            </a:r>
            <a:r>
              <a:rPr sz="1800" spc="15" dirty="0">
                <a:latin typeface="Trebuchet MS"/>
                <a:cs typeface="Trebuchet MS"/>
              </a:rPr>
              <a:t>alls)</a:t>
            </a:r>
            <a:endParaRPr sz="1800">
              <a:latin typeface="Trebuchet MS"/>
              <a:cs typeface="Trebuchet MS"/>
            </a:endParaRPr>
          </a:p>
          <a:p>
            <a:pPr marL="241300" marR="452120" indent="-228600">
              <a:lnSpc>
                <a:spcPct val="105600"/>
              </a:lnSpc>
              <a:spcBef>
                <a:spcPts val="1125"/>
              </a:spcBef>
              <a:buClr>
                <a:srgbClr val="10B6F4"/>
              </a:buClr>
              <a:buSzPct val="111111"/>
              <a:buFont typeface="Wingdings"/>
              <a:buChar char=""/>
              <a:tabLst>
                <a:tab pos="241300" algn="l"/>
              </a:tabLst>
            </a:pPr>
            <a:r>
              <a:rPr sz="1800" dirty="0">
                <a:latin typeface="Trebuchet MS"/>
                <a:cs typeface="Trebuchet MS"/>
              </a:rPr>
              <a:t>Därefter</a:t>
            </a:r>
            <a:r>
              <a:rPr sz="1800" spc="-100" dirty="0">
                <a:latin typeface="Trebuchet MS"/>
                <a:cs typeface="Trebuchet MS"/>
              </a:rPr>
              <a:t> </a:t>
            </a:r>
            <a:r>
              <a:rPr sz="1800" spc="75" dirty="0">
                <a:latin typeface="Trebuchet MS"/>
                <a:cs typeface="Trebuchet MS"/>
              </a:rPr>
              <a:t>ska</a:t>
            </a:r>
            <a:r>
              <a:rPr sz="1800" spc="-105" dirty="0">
                <a:latin typeface="Trebuchet MS"/>
                <a:cs typeface="Trebuchet MS"/>
              </a:rPr>
              <a:t> </a:t>
            </a:r>
            <a:r>
              <a:rPr sz="1800" spc="30" dirty="0">
                <a:latin typeface="Trebuchet MS"/>
                <a:cs typeface="Trebuchet MS"/>
              </a:rPr>
              <a:t>problemet</a:t>
            </a:r>
            <a:r>
              <a:rPr sz="1800" spc="-100" dirty="0">
                <a:latin typeface="Trebuchet MS"/>
                <a:cs typeface="Trebuchet MS"/>
              </a:rPr>
              <a:t> </a:t>
            </a:r>
            <a:r>
              <a:rPr sz="1800" spc="40" dirty="0">
                <a:latin typeface="Trebuchet MS"/>
                <a:cs typeface="Trebuchet MS"/>
              </a:rPr>
              <a:t>brytas</a:t>
            </a:r>
            <a:r>
              <a:rPr sz="1800" spc="-100" dirty="0">
                <a:latin typeface="Trebuchet MS"/>
                <a:cs typeface="Trebuchet MS"/>
              </a:rPr>
              <a:t> </a:t>
            </a:r>
            <a:r>
              <a:rPr sz="1800" spc="50" dirty="0">
                <a:latin typeface="Trebuchet MS"/>
                <a:cs typeface="Trebuchet MS"/>
              </a:rPr>
              <a:t>ner</a:t>
            </a:r>
            <a:r>
              <a:rPr sz="1800" spc="-95" dirty="0">
                <a:latin typeface="Trebuchet MS"/>
                <a:cs typeface="Trebuchet MS"/>
              </a:rPr>
              <a:t> </a:t>
            </a:r>
            <a:r>
              <a:rPr sz="1800" spc="10" dirty="0">
                <a:latin typeface="Trebuchet MS"/>
                <a:cs typeface="Trebuchet MS"/>
              </a:rPr>
              <a:t>i</a:t>
            </a:r>
            <a:r>
              <a:rPr sz="1800" spc="-100" dirty="0">
                <a:latin typeface="Trebuchet MS"/>
                <a:cs typeface="Trebuchet MS"/>
              </a:rPr>
              <a:t> </a:t>
            </a:r>
            <a:r>
              <a:rPr sz="1800" spc="40" dirty="0">
                <a:latin typeface="Trebuchet MS"/>
                <a:cs typeface="Trebuchet MS"/>
              </a:rPr>
              <a:t>mindre  </a:t>
            </a:r>
            <a:r>
              <a:rPr sz="1800" spc="-5" dirty="0">
                <a:latin typeface="Trebuchet MS"/>
                <a:cs typeface="Trebuchet MS"/>
              </a:rPr>
              <a:t>delar, </a:t>
            </a:r>
            <a:r>
              <a:rPr sz="1800" spc="50" dirty="0">
                <a:latin typeface="Trebuchet MS"/>
                <a:cs typeface="Trebuchet MS"/>
              </a:rPr>
              <a:t>och</a:t>
            </a:r>
            <a:r>
              <a:rPr sz="1800" spc="-390" dirty="0">
                <a:latin typeface="Trebuchet MS"/>
                <a:cs typeface="Trebuchet MS"/>
              </a:rPr>
              <a:t> </a:t>
            </a:r>
            <a:r>
              <a:rPr sz="1800" spc="-40" dirty="0">
                <a:latin typeface="Trebuchet MS"/>
                <a:cs typeface="Trebuchet MS"/>
              </a:rPr>
              <a:t>resultatet </a:t>
            </a:r>
            <a:r>
              <a:rPr sz="1800" spc="65" dirty="0">
                <a:latin typeface="Trebuchet MS"/>
                <a:cs typeface="Trebuchet MS"/>
              </a:rPr>
              <a:t>beräknas</a:t>
            </a:r>
            <a:endParaRPr sz="1800">
              <a:latin typeface="Trebuchet MS"/>
              <a:cs typeface="Trebuchet MS"/>
            </a:endParaRPr>
          </a:p>
          <a:p>
            <a:pPr marL="241300" indent="-228600">
              <a:lnSpc>
                <a:spcPct val="100000"/>
              </a:lnSpc>
              <a:spcBef>
                <a:spcPts val="1250"/>
              </a:spcBef>
              <a:buClr>
                <a:srgbClr val="10B6F4"/>
              </a:buClr>
              <a:buSzPct val="111111"/>
              <a:buFont typeface="Wingdings"/>
              <a:buChar char=""/>
              <a:tabLst>
                <a:tab pos="241300" algn="l"/>
              </a:tabLst>
            </a:pPr>
            <a:r>
              <a:rPr sz="1800" spc="70" dirty="0">
                <a:latin typeface="Trebuchet MS"/>
                <a:cs typeface="Trebuchet MS"/>
              </a:rPr>
              <a:t>Skriv </a:t>
            </a:r>
            <a:r>
              <a:rPr sz="1800" spc="50" dirty="0">
                <a:latin typeface="Trebuchet MS"/>
                <a:cs typeface="Trebuchet MS"/>
              </a:rPr>
              <a:t>ner</a:t>
            </a:r>
            <a:r>
              <a:rPr sz="1800" spc="-265" dirty="0">
                <a:latin typeface="Trebuchet MS"/>
                <a:cs typeface="Trebuchet MS"/>
              </a:rPr>
              <a:t> </a:t>
            </a:r>
            <a:r>
              <a:rPr sz="1800" spc="60" dirty="0">
                <a:latin typeface="Trebuchet MS"/>
                <a:cs typeface="Trebuchet MS"/>
              </a:rPr>
              <a:t>lösningen</a:t>
            </a:r>
            <a:endParaRPr sz="1800">
              <a:latin typeface="Trebuchet MS"/>
              <a:cs typeface="Trebuchet MS"/>
            </a:endParaRPr>
          </a:p>
          <a:p>
            <a:pPr marL="241300" indent="-228600">
              <a:lnSpc>
                <a:spcPct val="100000"/>
              </a:lnSpc>
              <a:spcBef>
                <a:spcPts val="1250"/>
              </a:spcBef>
              <a:buClr>
                <a:srgbClr val="10B6F4"/>
              </a:buClr>
              <a:buSzPct val="111111"/>
              <a:buFont typeface="Wingdings"/>
              <a:buChar char=""/>
              <a:tabLst>
                <a:tab pos="241300" algn="l"/>
              </a:tabLst>
            </a:pPr>
            <a:r>
              <a:rPr sz="1800" spc="110" dirty="0">
                <a:latin typeface="Trebuchet MS"/>
                <a:cs typeface="Trebuchet MS"/>
              </a:rPr>
              <a:t>Vi</a:t>
            </a:r>
            <a:r>
              <a:rPr sz="1800" spc="-95" dirty="0">
                <a:latin typeface="Trebuchet MS"/>
                <a:cs typeface="Trebuchet MS"/>
              </a:rPr>
              <a:t> </a:t>
            </a:r>
            <a:r>
              <a:rPr sz="1800" spc="30" dirty="0">
                <a:latin typeface="Trebuchet MS"/>
                <a:cs typeface="Trebuchet MS"/>
              </a:rPr>
              <a:t>har</a:t>
            </a:r>
            <a:r>
              <a:rPr sz="1800" spc="-95" dirty="0">
                <a:latin typeface="Trebuchet MS"/>
                <a:cs typeface="Trebuchet MS"/>
              </a:rPr>
              <a:t> </a:t>
            </a:r>
            <a:r>
              <a:rPr sz="1800" spc="70" dirty="0">
                <a:latin typeface="Trebuchet MS"/>
                <a:cs typeface="Trebuchet MS"/>
              </a:rPr>
              <a:t>gemensam</a:t>
            </a:r>
            <a:r>
              <a:rPr sz="1800" spc="-85" dirty="0">
                <a:latin typeface="Trebuchet MS"/>
                <a:cs typeface="Trebuchet MS"/>
              </a:rPr>
              <a:t> </a:t>
            </a:r>
            <a:r>
              <a:rPr sz="1800" spc="65" dirty="0">
                <a:latin typeface="Trebuchet MS"/>
                <a:cs typeface="Trebuchet MS"/>
              </a:rPr>
              <a:t>diskussion</a:t>
            </a:r>
            <a:r>
              <a:rPr sz="1800" spc="-90" dirty="0">
                <a:latin typeface="Trebuchet MS"/>
                <a:cs typeface="Trebuchet MS"/>
              </a:rPr>
              <a:t> </a:t>
            </a:r>
            <a:r>
              <a:rPr sz="1800" spc="10" dirty="0">
                <a:latin typeface="Trebuchet MS"/>
                <a:cs typeface="Trebuchet MS"/>
              </a:rPr>
              <a:t>i</a:t>
            </a:r>
            <a:r>
              <a:rPr sz="1800" spc="-95" dirty="0">
                <a:latin typeface="Trebuchet MS"/>
                <a:cs typeface="Trebuchet MS"/>
              </a:rPr>
              <a:t> </a:t>
            </a:r>
            <a:r>
              <a:rPr sz="1800" spc="55" dirty="0">
                <a:latin typeface="Trebuchet MS"/>
                <a:cs typeface="Trebuchet MS"/>
              </a:rPr>
              <a:t>klassen</a:t>
            </a:r>
            <a:r>
              <a:rPr sz="1800" spc="-85" dirty="0">
                <a:latin typeface="Trebuchet MS"/>
                <a:cs typeface="Trebuchet MS"/>
              </a:rPr>
              <a:t> </a:t>
            </a:r>
            <a:r>
              <a:rPr sz="1800" spc="-35" dirty="0">
                <a:latin typeface="Trebuchet MS"/>
                <a:cs typeface="Trebuchet MS"/>
              </a:rPr>
              <a:t>efter</a:t>
            </a:r>
            <a:endParaRPr sz="1800">
              <a:latin typeface="Trebuchet MS"/>
              <a:cs typeface="Trebuchet MS"/>
            </a:endParaRPr>
          </a:p>
          <a:p>
            <a:pPr marL="241300" indent="-228600">
              <a:lnSpc>
                <a:spcPct val="100000"/>
              </a:lnSpc>
              <a:spcBef>
                <a:spcPts val="1220"/>
              </a:spcBef>
              <a:buClr>
                <a:srgbClr val="10B6F4"/>
              </a:buClr>
              <a:buSzPct val="111111"/>
              <a:buFont typeface="Wingdings"/>
              <a:buChar char=""/>
              <a:tabLst>
                <a:tab pos="241300" algn="l"/>
              </a:tabLst>
            </a:pPr>
            <a:r>
              <a:rPr sz="1800" spc="40" dirty="0">
                <a:latin typeface="Trebuchet MS"/>
                <a:cs typeface="Trebuchet MS"/>
              </a:rPr>
              <a:t>Tid </a:t>
            </a:r>
            <a:r>
              <a:rPr sz="1800" spc="25" dirty="0">
                <a:latin typeface="Trebuchet MS"/>
                <a:cs typeface="Trebuchet MS"/>
              </a:rPr>
              <a:t>ca 20</a:t>
            </a:r>
            <a:r>
              <a:rPr sz="1800" spc="-360" dirty="0">
                <a:latin typeface="Trebuchet MS"/>
                <a:cs typeface="Trebuchet MS"/>
              </a:rPr>
              <a:t> </a:t>
            </a:r>
            <a:r>
              <a:rPr sz="1800" spc="40" dirty="0">
                <a:latin typeface="Trebuchet MS"/>
                <a:cs typeface="Trebuchet MS"/>
              </a:rPr>
              <a:t>min</a:t>
            </a:r>
            <a:endParaRPr sz="1800">
              <a:latin typeface="Trebuchet MS"/>
              <a:cs typeface="Trebuchet M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p:nvPr/>
        </p:nvSpPr>
        <p:spPr>
          <a:xfrm>
            <a:off x="12186706" y="0"/>
            <a:ext cx="0" cy="6858000"/>
          </a:xfrm>
          <a:custGeom>
            <a:avLst/>
            <a:gdLst/>
            <a:ahLst/>
            <a:cxnLst/>
            <a:rect l="l" t="t" r="r" b="b"/>
            <a:pathLst>
              <a:path h="6858000">
                <a:moveTo>
                  <a:pt x="0" y="0"/>
                </a:moveTo>
                <a:lnTo>
                  <a:pt x="0" y="6857999"/>
                </a:lnTo>
              </a:path>
            </a:pathLst>
          </a:custGeom>
          <a:ln w="9525">
            <a:solidFill>
              <a:srgbClr val="000000"/>
            </a:solidFill>
          </a:ln>
        </p:spPr>
        <p:txBody>
          <a:bodyPr wrap="square" lIns="0" tIns="0" rIns="0" bIns="0" rtlCol="0"/>
          <a:lstStyle/>
          <a:p>
            <a:endParaRPr/>
          </a:p>
        </p:txBody>
      </p:sp>
      <p:sp>
        <p:nvSpPr>
          <p:cNvPr id="9" name="object 9"/>
          <p:cNvSpPr/>
          <p:nvPr/>
        </p:nvSpPr>
        <p:spPr>
          <a:xfrm>
            <a:off x="4274792" y="0"/>
            <a:ext cx="1273175" cy="6858000"/>
          </a:xfrm>
          <a:custGeom>
            <a:avLst/>
            <a:gdLst/>
            <a:ahLst/>
            <a:cxnLst/>
            <a:rect l="l" t="t" r="r" b="b"/>
            <a:pathLst>
              <a:path w="1273175" h="6858000">
                <a:moveTo>
                  <a:pt x="1273135" y="6857999"/>
                </a:moveTo>
                <a:lnTo>
                  <a:pt x="1021579" y="6445594"/>
                </a:lnTo>
                <a:lnTo>
                  <a:pt x="997362" y="6402688"/>
                </a:lnTo>
                <a:lnTo>
                  <a:pt x="973364" y="6359649"/>
                </a:lnTo>
                <a:lnTo>
                  <a:pt x="949588" y="6316478"/>
                </a:lnTo>
                <a:lnTo>
                  <a:pt x="926037" y="6273177"/>
                </a:lnTo>
                <a:lnTo>
                  <a:pt x="902714" y="6229750"/>
                </a:lnTo>
                <a:lnTo>
                  <a:pt x="879621" y="6186199"/>
                </a:lnTo>
                <a:lnTo>
                  <a:pt x="856761" y="6142525"/>
                </a:lnTo>
                <a:lnTo>
                  <a:pt x="834138" y="6098730"/>
                </a:lnTo>
                <a:lnTo>
                  <a:pt x="811753" y="6054819"/>
                </a:lnTo>
                <a:lnTo>
                  <a:pt x="789609" y="6010791"/>
                </a:lnTo>
                <a:lnTo>
                  <a:pt x="767710" y="5966650"/>
                </a:lnTo>
                <a:lnTo>
                  <a:pt x="746057" y="5922399"/>
                </a:lnTo>
                <a:lnTo>
                  <a:pt x="724655" y="5878038"/>
                </a:lnTo>
                <a:lnTo>
                  <a:pt x="703504" y="5833571"/>
                </a:lnTo>
                <a:lnTo>
                  <a:pt x="682609" y="5789000"/>
                </a:lnTo>
                <a:lnTo>
                  <a:pt x="661972" y="5744327"/>
                </a:lnTo>
                <a:lnTo>
                  <a:pt x="641596" y="5699555"/>
                </a:lnTo>
                <a:lnTo>
                  <a:pt x="621483" y="5654685"/>
                </a:lnTo>
                <a:lnTo>
                  <a:pt x="601637" y="5609720"/>
                </a:lnTo>
                <a:lnTo>
                  <a:pt x="582059" y="5564662"/>
                </a:lnTo>
                <a:lnTo>
                  <a:pt x="562753" y="5519514"/>
                </a:lnTo>
                <a:lnTo>
                  <a:pt x="543722" y="5474277"/>
                </a:lnTo>
                <a:lnTo>
                  <a:pt x="524967" y="5428955"/>
                </a:lnTo>
                <a:lnTo>
                  <a:pt x="506493" y="5383549"/>
                </a:lnTo>
                <a:lnTo>
                  <a:pt x="488302" y="5338061"/>
                </a:lnTo>
                <a:lnTo>
                  <a:pt x="470396" y="5292494"/>
                </a:lnTo>
                <a:lnTo>
                  <a:pt x="452778" y="5246850"/>
                </a:lnTo>
                <a:lnTo>
                  <a:pt x="435452" y="5201132"/>
                </a:lnTo>
                <a:lnTo>
                  <a:pt x="418419" y="5155341"/>
                </a:lnTo>
                <a:lnTo>
                  <a:pt x="401683" y="5109480"/>
                </a:lnTo>
                <a:lnTo>
                  <a:pt x="385246" y="5063551"/>
                </a:lnTo>
                <a:lnTo>
                  <a:pt x="369111" y="5017557"/>
                </a:lnTo>
                <a:lnTo>
                  <a:pt x="353280" y="4971500"/>
                </a:lnTo>
                <a:lnTo>
                  <a:pt x="337758" y="4925381"/>
                </a:lnTo>
                <a:lnTo>
                  <a:pt x="322545" y="4879204"/>
                </a:lnTo>
                <a:lnTo>
                  <a:pt x="307646" y="4832970"/>
                </a:lnTo>
                <a:lnTo>
                  <a:pt x="293063" y="4786683"/>
                </a:lnTo>
                <a:lnTo>
                  <a:pt x="278798" y="4740343"/>
                </a:lnTo>
                <a:lnTo>
                  <a:pt x="264854" y="4693954"/>
                </a:lnTo>
                <a:lnTo>
                  <a:pt x="251235" y="4647517"/>
                </a:lnTo>
                <a:lnTo>
                  <a:pt x="237942" y="4601035"/>
                </a:lnTo>
                <a:lnTo>
                  <a:pt x="224979" y="4554511"/>
                </a:lnTo>
                <a:lnTo>
                  <a:pt x="212348" y="4507945"/>
                </a:lnTo>
                <a:lnTo>
                  <a:pt x="200052" y="4461342"/>
                </a:lnTo>
                <a:lnTo>
                  <a:pt x="188094" y="4414703"/>
                </a:lnTo>
                <a:lnTo>
                  <a:pt x="176477" y="4368030"/>
                </a:lnTo>
                <a:lnTo>
                  <a:pt x="165203" y="4321325"/>
                </a:lnTo>
                <a:lnTo>
                  <a:pt x="154275" y="4274591"/>
                </a:lnTo>
                <a:lnTo>
                  <a:pt x="143697" y="4227831"/>
                </a:lnTo>
                <a:lnTo>
                  <a:pt x="133469" y="4181045"/>
                </a:lnTo>
                <a:lnTo>
                  <a:pt x="123596" y="4134238"/>
                </a:lnTo>
                <a:lnTo>
                  <a:pt x="114080" y="4087410"/>
                </a:lnTo>
                <a:lnTo>
                  <a:pt x="104924" y="4040564"/>
                </a:lnTo>
                <a:lnTo>
                  <a:pt x="96131" y="3993703"/>
                </a:lnTo>
                <a:lnTo>
                  <a:pt x="87703" y="3946829"/>
                </a:lnTo>
                <a:lnTo>
                  <a:pt x="79643" y="3899944"/>
                </a:lnTo>
                <a:lnTo>
                  <a:pt x="71955" y="3853050"/>
                </a:lnTo>
                <a:lnTo>
                  <a:pt x="64639" y="3806149"/>
                </a:lnTo>
                <a:lnTo>
                  <a:pt x="57701" y="3759244"/>
                </a:lnTo>
                <a:lnTo>
                  <a:pt x="51141" y="3712338"/>
                </a:lnTo>
                <a:lnTo>
                  <a:pt x="44963" y="3665431"/>
                </a:lnTo>
                <a:lnTo>
                  <a:pt x="39170" y="3618528"/>
                </a:lnTo>
                <a:lnTo>
                  <a:pt x="33764" y="3571629"/>
                </a:lnTo>
                <a:lnTo>
                  <a:pt x="28749" y="3524738"/>
                </a:lnTo>
                <a:lnTo>
                  <a:pt x="24126" y="3477856"/>
                </a:lnTo>
                <a:lnTo>
                  <a:pt x="19899" y="3430985"/>
                </a:lnTo>
                <a:lnTo>
                  <a:pt x="16071" y="3384129"/>
                </a:lnTo>
                <a:lnTo>
                  <a:pt x="12644" y="3337289"/>
                </a:lnTo>
                <a:lnTo>
                  <a:pt x="9621" y="3290467"/>
                </a:lnTo>
                <a:lnTo>
                  <a:pt x="7004" y="3243667"/>
                </a:lnTo>
                <a:lnTo>
                  <a:pt x="4797" y="3196889"/>
                </a:lnTo>
                <a:lnTo>
                  <a:pt x="3002" y="3150137"/>
                </a:lnTo>
                <a:lnTo>
                  <a:pt x="1622" y="3103412"/>
                </a:lnTo>
                <a:lnTo>
                  <a:pt x="660" y="3056717"/>
                </a:lnTo>
                <a:lnTo>
                  <a:pt x="118" y="3010055"/>
                </a:lnTo>
                <a:lnTo>
                  <a:pt x="0" y="2963427"/>
                </a:lnTo>
                <a:lnTo>
                  <a:pt x="307" y="2916835"/>
                </a:lnTo>
                <a:lnTo>
                  <a:pt x="1043" y="2870283"/>
                </a:lnTo>
                <a:lnTo>
                  <a:pt x="2211" y="2823772"/>
                </a:lnTo>
                <a:lnTo>
                  <a:pt x="3813" y="2777304"/>
                </a:lnTo>
                <a:lnTo>
                  <a:pt x="5852" y="2730883"/>
                </a:lnTo>
                <a:lnTo>
                  <a:pt x="8330" y="2684509"/>
                </a:lnTo>
                <a:lnTo>
                  <a:pt x="11252" y="2638186"/>
                </a:lnTo>
                <a:lnTo>
                  <a:pt x="14618" y="2591915"/>
                </a:lnTo>
                <a:lnTo>
                  <a:pt x="18433" y="2545699"/>
                </a:lnTo>
                <a:lnTo>
                  <a:pt x="22698" y="2499541"/>
                </a:lnTo>
                <a:lnTo>
                  <a:pt x="27417" y="2453442"/>
                </a:lnTo>
                <a:lnTo>
                  <a:pt x="32592" y="2407404"/>
                </a:lnTo>
                <a:lnTo>
                  <a:pt x="38226" y="2361431"/>
                </a:lnTo>
                <a:lnTo>
                  <a:pt x="44322" y="2315524"/>
                </a:lnTo>
                <a:lnTo>
                  <a:pt x="50882" y="2269685"/>
                </a:lnTo>
                <a:lnTo>
                  <a:pt x="57910" y="2223917"/>
                </a:lnTo>
                <a:lnTo>
                  <a:pt x="65408" y="2178223"/>
                </a:lnTo>
                <a:lnTo>
                  <a:pt x="73378" y="2132603"/>
                </a:lnTo>
                <a:lnTo>
                  <a:pt x="81825" y="2087062"/>
                </a:lnTo>
                <a:lnTo>
                  <a:pt x="90749" y="2041600"/>
                </a:lnTo>
                <a:lnTo>
                  <a:pt x="100155" y="1996220"/>
                </a:lnTo>
                <a:lnTo>
                  <a:pt x="110044" y="1950925"/>
                </a:lnTo>
                <a:lnTo>
                  <a:pt x="120420" y="1905716"/>
                </a:lnTo>
                <a:lnTo>
                  <a:pt x="131285" y="1860597"/>
                </a:lnTo>
                <a:lnTo>
                  <a:pt x="142643" y="1815569"/>
                </a:lnTo>
                <a:lnTo>
                  <a:pt x="154495" y="1770634"/>
                </a:lnTo>
                <a:lnTo>
                  <a:pt x="166845" y="1725795"/>
                </a:lnTo>
                <a:lnTo>
                  <a:pt x="179695" y="1681054"/>
                </a:lnTo>
                <a:lnTo>
                  <a:pt x="193048" y="1636414"/>
                </a:lnTo>
                <a:lnTo>
                  <a:pt x="206907" y="1591876"/>
                </a:lnTo>
                <a:lnTo>
                  <a:pt x="221275" y="1547443"/>
                </a:lnTo>
                <a:lnTo>
                  <a:pt x="236154" y="1503117"/>
                </a:lnTo>
                <a:lnTo>
                  <a:pt x="251547" y="1458901"/>
                </a:lnTo>
                <a:lnTo>
                  <a:pt x="267458" y="1414797"/>
                </a:lnTo>
                <a:lnTo>
                  <a:pt x="283887" y="1370806"/>
                </a:lnTo>
                <a:lnTo>
                  <a:pt x="300840" y="1326932"/>
                </a:lnTo>
                <a:lnTo>
                  <a:pt x="318317" y="1283176"/>
                </a:lnTo>
                <a:lnTo>
                  <a:pt x="336322" y="1239541"/>
                </a:lnTo>
                <a:lnTo>
                  <a:pt x="354858" y="1196029"/>
                </a:lnTo>
                <a:lnTo>
                  <a:pt x="373927" y="1152642"/>
                </a:lnTo>
                <a:lnTo>
                  <a:pt x="393533" y="1109383"/>
                </a:lnTo>
                <a:lnTo>
                  <a:pt x="413677" y="1066254"/>
                </a:lnTo>
                <a:lnTo>
                  <a:pt x="434363" y="1023257"/>
                </a:lnTo>
                <a:lnTo>
                  <a:pt x="455593" y="980395"/>
                </a:lnTo>
                <a:lnTo>
                  <a:pt x="477371" y="937669"/>
                </a:lnTo>
                <a:lnTo>
                  <a:pt x="499698" y="895082"/>
                </a:lnTo>
                <a:lnTo>
                  <a:pt x="522579" y="852637"/>
                </a:lnTo>
                <a:lnTo>
                  <a:pt x="546014" y="810335"/>
                </a:lnTo>
                <a:lnTo>
                  <a:pt x="570008" y="768179"/>
                </a:lnTo>
                <a:lnTo>
                  <a:pt x="594563" y="726171"/>
                </a:lnTo>
                <a:lnTo>
                  <a:pt x="619681" y="684313"/>
                </a:lnTo>
                <a:lnTo>
                  <a:pt x="645366" y="642608"/>
                </a:lnTo>
                <a:lnTo>
                  <a:pt x="671620" y="601058"/>
                </a:lnTo>
                <a:lnTo>
                  <a:pt x="698446" y="559665"/>
                </a:lnTo>
                <a:lnTo>
                  <a:pt x="725847" y="518431"/>
                </a:lnTo>
                <a:lnTo>
                  <a:pt x="753826" y="477359"/>
                </a:lnTo>
                <a:lnTo>
                  <a:pt x="782384" y="436451"/>
                </a:lnTo>
                <a:lnTo>
                  <a:pt x="811526" y="395710"/>
                </a:lnTo>
                <a:lnTo>
                  <a:pt x="841253" y="355136"/>
                </a:lnTo>
                <a:lnTo>
                  <a:pt x="870661" y="316083"/>
                </a:lnTo>
                <a:lnTo>
                  <a:pt x="900460" y="277209"/>
                </a:lnTo>
                <a:lnTo>
                  <a:pt x="930647" y="238516"/>
                </a:lnTo>
                <a:lnTo>
                  <a:pt x="961217" y="200005"/>
                </a:lnTo>
                <a:lnTo>
                  <a:pt x="992168" y="161679"/>
                </a:lnTo>
                <a:lnTo>
                  <a:pt x="1023495" y="123539"/>
                </a:lnTo>
                <a:lnTo>
                  <a:pt x="1055195" y="85587"/>
                </a:lnTo>
                <a:lnTo>
                  <a:pt x="1087264" y="47824"/>
                </a:lnTo>
                <a:lnTo>
                  <a:pt x="1119699" y="10253"/>
                </a:lnTo>
                <a:lnTo>
                  <a:pt x="1129283" y="0"/>
                </a:lnTo>
              </a:path>
            </a:pathLst>
          </a:custGeom>
          <a:ln w="9525">
            <a:solidFill>
              <a:srgbClr val="000000"/>
            </a:solidFill>
          </a:ln>
        </p:spPr>
        <p:txBody>
          <a:bodyPr wrap="square" lIns="0" tIns="0" rIns="0" bIns="0" rtlCol="0"/>
          <a:lstStyle/>
          <a:p>
            <a:endParaRPr/>
          </a:p>
        </p:txBody>
      </p:sp>
      <p:sp>
        <p:nvSpPr>
          <p:cNvPr id="10" name="object 10"/>
          <p:cNvSpPr/>
          <p:nvPr/>
        </p:nvSpPr>
        <p:spPr>
          <a:xfrm>
            <a:off x="12181409" y="0"/>
            <a:ext cx="0" cy="6858000"/>
          </a:xfrm>
          <a:custGeom>
            <a:avLst/>
            <a:gdLst/>
            <a:ahLst/>
            <a:cxnLst/>
            <a:rect l="l" t="t" r="r" b="b"/>
            <a:pathLst>
              <a:path h="6858000">
                <a:moveTo>
                  <a:pt x="0" y="0"/>
                </a:moveTo>
                <a:lnTo>
                  <a:pt x="0" y="6857999"/>
                </a:lnTo>
              </a:path>
            </a:pathLst>
          </a:custGeom>
          <a:ln w="9525">
            <a:solidFill>
              <a:srgbClr val="000000"/>
            </a:solidFill>
          </a:ln>
        </p:spPr>
        <p:txBody>
          <a:bodyPr wrap="square" lIns="0" tIns="0" rIns="0" bIns="0" rtlCol="0"/>
          <a:lstStyle/>
          <a:p>
            <a:endParaRPr/>
          </a:p>
        </p:txBody>
      </p:sp>
      <p:grpSp>
        <p:nvGrpSpPr>
          <p:cNvPr id="11" name="object 11"/>
          <p:cNvGrpSpPr/>
          <p:nvPr/>
        </p:nvGrpSpPr>
        <p:grpSpPr>
          <a:xfrm>
            <a:off x="5428772" y="0"/>
            <a:ext cx="6763384" cy="6867525"/>
            <a:chOff x="5428772" y="0"/>
            <a:chExt cx="6763384" cy="6867525"/>
          </a:xfrm>
        </p:grpSpPr>
        <p:sp>
          <p:nvSpPr>
            <p:cNvPr id="12" name="object 12"/>
            <p:cNvSpPr/>
            <p:nvPr/>
          </p:nvSpPr>
          <p:spPr>
            <a:xfrm>
              <a:off x="6249769" y="0"/>
              <a:ext cx="2418080" cy="6858000"/>
            </a:xfrm>
            <a:custGeom>
              <a:avLst/>
              <a:gdLst/>
              <a:ahLst/>
              <a:cxnLst/>
              <a:rect l="l" t="t" r="r" b="b"/>
              <a:pathLst>
                <a:path w="2418079" h="6858000">
                  <a:moveTo>
                    <a:pt x="1296277" y="6857999"/>
                  </a:moveTo>
                  <a:lnTo>
                    <a:pt x="1257837" y="6813372"/>
                  </a:lnTo>
                  <a:lnTo>
                    <a:pt x="1226970" y="6774405"/>
                  </a:lnTo>
                  <a:lnTo>
                    <a:pt x="1196378" y="6735229"/>
                  </a:lnTo>
                  <a:lnTo>
                    <a:pt x="1166067" y="6695846"/>
                  </a:lnTo>
                  <a:lnTo>
                    <a:pt x="1136039" y="6656260"/>
                  </a:lnTo>
                  <a:lnTo>
                    <a:pt x="1106300" y="6616474"/>
                  </a:lnTo>
                  <a:lnTo>
                    <a:pt x="1076854" y="6576491"/>
                  </a:lnTo>
                  <a:lnTo>
                    <a:pt x="1047705" y="6536315"/>
                  </a:lnTo>
                  <a:lnTo>
                    <a:pt x="1018857" y="6495947"/>
                  </a:lnTo>
                  <a:lnTo>
                    <a:pt x="990316" y="6455393"/>
                  </a:lnTo>
                  <a:lnTo>
                    <a:pt x="962086" y="6414654"/>
                  </a:lnTo>
                  <a:lnTo>
                    <a:pt x="934170" y="6373735"/>
                  </a:lnTo>
                  <a:lnTo>
                    <a:pt x="906573" y="6332637"/>
                  </a:lnTo>
                  <a:lnTo>
                    <a:pt x="879299" y="6291365"/>
                  </a:lnTo>
                  <a:lnTo>
                    <a:pt x="852354" y="6249922"/>
                  </a:lnTo>
                  <a:lnTo>
                    <a:pt x="825741" y="6208310"/>
                  </a:lnTo>
                  <a:lnTo>
                    <a:pt x="799464" y="6166534"/>
                  </a:lnTo>
                  <a:lnTo>
                    <a:pt x="773529" y="6124595"/>
                  </a:lnTo>
                  <a:lnTo>
                    <a:pt x="747938" y="6082498"/>
                  </a:lnTo>
                  <a:lnTo>
                    <a:pt x="722698" y="6040245"/>
                  </a:lnTo>
                  <a:lnTo>
                    <a:pt x="697811" y="5997841"/>
                  </a:lnTo>
                  <a:lnTo>
                    <a:pt x="673283" y="5955287"/>
                  </a:lnTo>
                  <a:lnTo>
                    <a:pt x="649118" y="5912587"/>
                  </a:lnTo>
                  <a:lnTo>
                    <a:pt x="625320" y="5869745"/>
                  </a:lnTo>
                  <a:lnTo>
                    <a:pt x="601894" y="5826763"/>
                  </a:lnTo>
                  <a:lnTo>
                    <a:pt x="578843" y="5783644"/>
                  </a:lnTo>
                  <a:lnTo>
                    <a:pt x="556173" y="5740393"/>
                  </a:lnTo>
                  <a:lnTo>
                    <a:pt x="533888" y="5697012"/>
                  </a:lnTo>
                  <a:lnTo>
                    <a:pt x="511991" y="5653504"/>
                  </a:lnTo>
                  <a:lnTo>
                    <a:pt x="490488" y="5609872"/>
                  </a:lnTo>
                  <a:lnTo>
                    <a:pt x="469383" y="5566120"/>
                  </a:lnTo>
                  <a:lnTo>
                    <a:pt x="448679" y="5522251"/>
                  </a:lnTo>
                  <a:lnTo>
                    <a:pt x="428383" y="5478268"/>
                  </a:lnTo>
                  <a:lnTo>
                    <a:pt x="408497" y="5434173"/>
                  </a:lnTo>
                  <a:lnTo>
                    <a:pt x="389026" y="5389972"/>
                  </a:lnTo>
                  <a:lnTo>
                    <a:pt x="369976" y="5345666"/>
                  </a:lnTo>
                  <a:lnTo>
                    <a:pt x="351349" y="5301258"/>
                  </a:lnTo>
                  <a:lnTo>
                    <a:pt x="333150" y="5256753"/>
                  </a:lnTo>
                  <a:lnTo>
                    <a:pt x="315384" y="5212153"/>
                  </a:lnTo>
                  <a:lnTo>
                    <a:pt x="298055" y="5167461"/>
                  </a:lnTo>
                  <a:lnTo>
                    <a:pt x="281168" y="5122680"/>
                  </a:lnTo>
                  <a:lnTo>
                    <a:pt x="264726" y="5077815"/>
                  </a:lnTo>
                  <a:lnTo>
                    <a:pt x="248735" y="5032867"/>
                  </a:lnTo>
                  <a:lnTo>
                    <a:pt x="233198" y="4987840"/>
                  </a:lnTo>
                  <a:lnTo>
                    <a:pt x="218120" y="4942738"/>
                  </a:lnTo>
                  <a:lnTo>
                    <a:pt x="203506" y="4897563"/>
                  </a:lnTo>
                  <a:lnTo>
                    <a:pt x="189359" y="4852318"/>
                  </a:lnTo>
                  <a:lnTo>
                    <a:pt x="175684" y="4807008"/>
                  </a:lnTo>
                  <a:lnTo>
                    <a:pt x="162486" y="4761634"/>
                  </a:lnTo>
                  <a:lnTo>
                    <a:pt x="149768" y="4716201"/>
                  </a:lnTo>
                  <a:lnTo>
                    <a:pt x="137535" y="4670711"/>
                  </a:lnTo>
                  <a:lnTo>
                    <a:pt x="125792" y="4625168"/>
                  </a:lnTo>
                  <a:lnTo>
                    <a:pt x="114543" y="4579574"/>
                  </a:lnTo>
                  <a:lnTo>
                    <a:pt x="103792" y="4533934"/>
                  </a:lnTo>
                  <a:lnTo>
                    <a:pt x="93544" y="4488249"/>
                  </a:lnTo>
                  <a:lnTo>
                    <a:pt x="83802" y="4442524"/>
                  </a:lnTo>
                  <a:lnTo>
                    <a:pt x="74572" y="4396761"/>
                  </a:lnTo>
                  <a:lnTo>
                    <a:pt x="65858" y="4350965"/>
                  </a:lnTo>
                  <a:lnTo>
                    <a:pt x="57664" y="4305137"/>
                  </a:lnTo>
                  <a:lnTo>
                    <a:pt x="49994" y="4259281"/>
                  </a:lnTo>
                  <a:lnTo>
                    <a:pt x="42853" y="4213400"/>
                  </a:lnTo>
                  <a:lnTo>
                    <a:pt x="36245" y="4167498"/>
                  </a:lnTo>
                  <a:lnTo>
                    <a:pt x="30175" y="4121578"/>
                  </a:lnTo>
                  <a:lnTo>
                    <a:pt x="24647" y="4075642"/>
                  </a:lnTo>
                  <a:lnTo>
                    <a:pt x="19665" y="4029695"/>
                  </a:lnTo>
                  <a:lnTo>
                    <a:pt x="15234" y="3983738"/>
                  </a:lnTo>
                  <a:lnTo>
                    <a:pt x="11357" y="3937776"/>
                  </a:lnTo>
                  <a:lnTo>
                    <a:pt x="8040" y="3891812"/>
                  </a:lnTo>
                  <a:lnTo>
                    <a:pt x="5287" y="3845849"/>
                  </a:lnTo>
                  <a:lnTo>
                    <a:pt x="3102" y="3799889"/>
                  </a:lnTo>
                  <a:lnTo>
                    <a:pt x="1490" y="3753937"/>
                  </a:lnTo>
                  <a:lnTo>
                    <a:pt x="454" y="3707995"/>
                  </a:lnTo>
                  <a:lnTo>
                    <a:pt x="0" y="3662066"/>
                  </a:lnTo>
                  <a:lnTo>
                    <a:pt x="131" y="3616155"/>
                  </a:lnTo>
                  <a:lnTo>
                    <a:pt x="852" y="3570263"/>
                  </a:lnTo>
                  <a:lnTo>
                    <a:pt x="2167" y="3524394"/>
                  </a:lnTo>
                  <a:lnTo>
                    <a:pt x="4082" y="3478552"/>
                  </a:lnTo>
                  <a:lnTo>
                    <a:pt x="6599" y="3432739"/>
                  </a:lnTo>
                  <a:lnTo>
                    <a:pt x="9724" y="3386959"/>
                  </a:lnTo>
                  <a:lnTo>
                    <a:pt x="13460" y="3341214"/>
                  </a:lnTo>
                  <a:lnTo>
                    <a:pt x="17813" y="3295509"/>
                  </a:lnTo>
                  <a:lnTo>
                    <a:pt x="22786" y="3249846"/>
                  </a:lnTo>
                  <a:lnTo>
                    <a:pt x="28384" y="3204229"/>
                  </a:lnTo>
                  <a:lnTo>
                    <a:pt x="34612" y="3158660"/>
                  </a:lnTo>
                  <a:lnTo>
                    <a:pt x="41473" y="3113142"/>
                  </a:lnTo>
                  <a:lnTo>
                    <a:pt x="48972" y="3067680"/>
                  </a:lnTo>
                  <a:lnTo>
                    <a:pt x="57114" y="3022276"/>
                  </a:lnTo>
                  <a:lnTo>
                    <a:pt x="65902" y="2976934"/>
                  </a:lnTo>
                  <a:lnTo>
                    <a:pt x="75341" y="2931656"/>
                  </a:lnTo>
                  <a:lnTo>
                    <a:pt x="85436" y="2886446"/>
                  </a:lnTo>
                  <a:lnTo>
                    <a:pt x="96191" y="2841306"/>
                  </a:lnTo>
                  <a:lnTo>
                    <a:pt x="107610" y="2796241"/>
                  </a:lnTo>
                  <a:lnTo>
                    <a:pt x="119698" y="2751253"/>
                  </a:lnTo>
                  <a:lnTo>
                    <a:pt x="132458" y="2706346"/>
                  </a:lnTo>
                  <a:lnTo>
                    <a:pt x="145896" y="2661522"/>
                  </a:lnTo>
                  <a:lnTo>
                    <a:pt x="160016" y="2616785"/>
                  </a:lnTo>
                  <a:lnTo>
                    <a:pt x="174822" y="2572139"/>
                  </a:lnTo>
                  <a:lnTo>
                    <a:pt x="190318" y="2527585"/>
                  </a:lnTo>
                  <a:lnTo>
                    <a:pt x="206509" y="2483128"/>
                  </a:lnTo>
                  <a:lnTo>
                    <a:pt x="223399" y="2438771"/>
                  </a:lnTo>
                  <a:lnTo>
                    <a:pt x="240993" y="2394517"/>
                  </a:lnTo>
                  <a:lnTo>
                    <a:pt x="259294" y="2350368"/>
                  </a:lnTo>
                  <a:lnTo>
                    <a:pt x="278308" y="2306329"/>
                  </a:lnTo>
                  <a:lnTo>
                    <a:pt x="298039" y="2262402"/>
                  </a:lnTo>
                  <a:lnTo>
                    <a:pt x="318490" y="2218591"/>
                  </a:lnTo>
                  <a:lnTo>
                    <a:pt x="339667" y="2174898"/>
                  </a:lnTo>
                  <a:lnTo>
                    <a:pt x="361574" y="2131328"/>
                  </a:lnTo>
                  <a:lnTo>
                    <a:pt x="384215" y="2087882"/>
                  </a:lnTo>
                  <a:lnTo>
                    <a:pt x="407594" y="2044565"/>
                  </a:lnTo>
                  <a:lnTo>
                    <a:pt x="431716" y="2001380"/>
                  </a:lnTo>
                  <a:lnTo>
                    <a:pt x="456586" y="1958329"/>
                  </a:lnTo>
                  <a:lnTo>
                    <a:pt x="482504" y="1914790"/>
                  </a:lnTo>
                  <a:lnTo>
                    <a:pt x="508834" y="1871524"/>
                  </a:lnTo>
                  <a:lnTo>
                    <a:pt x="535570" y="1828534"/>
                  </a:lnTo>
                  <a:lnTo>
                    <a:pt x="562710" y="1785819"/>
                  </a:lnTo>
                  <a:lnTo>
                    <a:pt x="590251" y="1743382"/>
                  </a:lnTo>
                  <a:lnTo>
                    <a:pt x="618187" y="1701225"/>
                  </a:lnTo>
                  <a:lnTo>
                    <a:pt x="646517" y="1659348"/>
                  </a:lnTo>
                  <a:lnTo>
                    <a:pt x="675237" y="1617754"/>
                  </a:lnTo>
                  <a:lnTo>
                    <a:pt x="704342" y="1576443"/>
                  </a:lnTo>
                  <a:lnTo>
                    <a:pt x="733830" y="1535417"/>
                  </a:lnTo>
                  <a:lnTo>
                    <a:pt x="763697" y="1494679"/>
                  </a:lnTo>
                  <a:lnTo>
                    <a:pt x="793939" y="1454228"/>
                  </a:lnTo>
                  <a:lnTo>
                    <a:pt x="824553" y="1414067"/>
                  </a:lnTo>
                  <a:lnTo>
                    <a:pt x="855536" y="1374198"/>
                  </a:lnTo>
                  <a:lnTo>
                    <a:pt x="886883" y="1334621"/>
                  </a:lnTo>
                  <a:lnTo>
                    <a:pt x="918592" y="1295338"/>
                  </a:lnTo>
                  <a:lnTo>
                    <a:pt x="950658" y="1256350"/>
                  </a:lnTo>
                  <a:lnTo>
                    <a:pt x="983079" y="1217660"/>
                  </a:lnTo>
                  <a:lnTo>
                    <a:pt x="1015850" y="1179269"/>
                  </a:lnTo>
                  <a:lnTo>
                    <a:pt x="1048968" y="1141178"/>
                  </a:lnTo>
                  <a:lnTo>
                    <a:pt x="1082430" y="1103388"/>
                  </a:lnTo>
                  <a:lnTo>
                    <a:pt x="1116232" y="1065902"/>
                  </a:lnTo>
                  <a:lnTo>
                    <a:pt x="1150371" y="1028720"/>
                  </a:lnTo>
                  <a:lnTo>
                    <a:pt x="1184843" y="991844"/>
                  </a:lnTo>
                  <a:lnTo>
                    <a:pt x="1219644" y="955276"/>
                  </a:lnTo>
                  <a:lnTo>
                    <a:pt x="1254771" y="919016"/>
                  </a:lnTo>
                  <a:lnTo>
                    <a:pt x="1290220" y="883068"/>
                  </a:lnTo>
                  <a:lnTo>
                    <a:pt x="1325989" y="847431"/>
                  </a:lnTo>
                  <a:lnTo>
                    <a:pt x="1362072" y="812108"/>
                  </a:lnTo>
                  <a:lnTo>
                    <a:pt x="1398468" y="777100"/>
                  </a:lnTo>
                  <a:lnTo>
                    <a:pt x="1435172" y="742409"/>
                  </a:lnTo>
                  <a:lnTo>
                    <a:pt x="1472181" y="708036"/>
                  </a:lnTo>
                  <a:lnTo>
                    <a:pt x="1509491" y="673982"/>
                  </a:lnTo>
                  <a:lnTo>
                    <a:pt x="1547098" y="640249"/>
                  </a:lnTo>
                  <a:lnTo>
                    <a:pt x="1585000" y="606838"/>
                  </a:lnTo>
                  <a:lnTo>
                    <a:pt x="1623192" y="573752"/>
                  </a:lnTo>
                  <a:lnTo>
                    <a:pt x="1661672" y="540991"/>
                  </a:lnTo>
                  <a:lnTo>
                    <a:pt x="1700435" y="508557"/>
                  </a:lnTo>
                  <a:lnTo>
                    <a:pt x="1739478" y="476452"/>
                  </a:lnTo>
                  <a:lnTo>
                    <a:pt x="1778798" y="444676"/>
                  </a:lnTo>
                  <a:lnTo>
                    <a:pt x="1818390" y="413232"/>
                  </a:lnTo>
                  <a:lnTo>
                    <a:pt x="1858252" y="382121"/>
                  </a:lnTo>
                  <a:lnTo>
                    <a:pt x="1898380" y="351344"/>
                  </a:lnTo>
                  <a:lnTo>
                    <a:pt x="1938771" y="320903"/>
                  </a:lnTo>
                  <a:lnTo>
                    <a:pt x="1979420" y="290800"/>
                  </a:lnTo>
                  <a:lnTo>
                    <a:pt x="2020324" y="261035"/>
                  </a:lnTo>
                  <a:lnTo>
                    <a:pt x="2061481" y="231611"/>
                  </a:lnTo>
                  <a:lnTo>
                    <a:pt x="2102885" y="202529"/>
                  </a:lnTo>
                  <a:lnTo>
                    <a:pt x="2144534" y="173790"/>
                  </a:lnTo>
                  <a:lnTo>
                    <a:pt x="2186425" y="145396"/>
                  </a:lnTo>
                  <a:lnTo>
                    <a:pt x="2228553" y="117348"/>
                  </a:lnTo>
                  <a:lnTo>
                    <a:pt x="2270915" y="89648"/>
                  </a:lnTo>
                  <a:lnTo>
                    <a:pt x="2313508" y="62298"/>
                  </a:lnTo>
                  <a:lnTo>
                    <a:pt x="2356328" y="35298"/>
                  </a:lnTo>
                  <a:lnTo>
                    <a:pt x="2417762" y="0"/>
                  </a:lnTo>
                </a:path>
              </a:pathLst>
            </a:custGeom>
            <a:ln w="9525">
              <a:solidFill>
                <a:srgbClr val="000000"/>
              </a:solidFill>
            </a:ln>
          </p:spPr>
          <p:txBody>
            <a:bodyPr wrap="square" lIns="0" tIns="0" rIns="0" bIns="0" rtlCol="0"/>
            <a:lstStyle/>
            <a:p>
              <a:endParaRPr/>
            </a:p>
          </p:txBody>
        </p:sp>
        <p:sp>
          <p:nvSpPr>
            <p:cNvPr id="13" name="object 13"/>
            <p:cNvSpPr/>
            <p:nvPr/>
          </p:nvSpPr>
          <p:spPr>
            <a:xfrm>
              <a:off x="5433535" y="0"/>
              <a:ext cx="2131695" cy="6858000"/>
            </a:xfrm>
            <a:custGeom>
              <a:avLst/>
              <a:gdLst/>
              <a:ahLst/>
              <a:cxnLst/>
              <a:rect l="l" t="t" r="r" b="b"/>
              <a:pathLst>
                <a:path w="2131695" h="6858000">
                  <a:moveTo>
                    <a:pt x="1126778" y="6857999"/>
                  </a:moveTo>
                  <a:lnTo>
                    <a:pt x="1004775" y="6684552"/>
                  </a:lnTo>
                  <a:lnTo>
                    <a:pt x="977537" y="6643984"/>
                  </a:lnTo>
                  <a:lnTo>
                    <a:pt x="950592" y="6603262"/>
                  </a:lnTo>
                  <a:lnTo>
                    <a:pt x="923944" y="6562386"/>
                  </a:lnTo>
                  <a:lnTo>
                    <a:pt x="897596" y="6521358"/>
                  </a:lnTo>
                  <a:lnTo>
                    <a:pt x="871553" y="6480182"/>
                  </a:lnTo>
                  <a:lnTo>
                    <a:pt x="845817" y="6438860"/>
                  </a:lnTo>
                  <a:lnTo>
                    <a:pt x="820393" y="6397393"/>
                  </a:lnTo>
                  <a:lnTo>
                    <a:pt x="795283" y="6355785"/>
                  </a:lnTo>
                  <a:lnTo>
                    <a:pt x="770492" y="6314036"/>
                  </a:lnTo>
                  <a:lnTo>
                    <a:pt x="746023" y="6272151"/>
                  </a:lnTo>
                  <a:lnTo>
                    <a:pt x="721879" y="6230130"/>
                  </a:lnTo>
                  <a:lnTo>
                    <a:pt x="698065" y="6187976"/>
                  </a:lnTo>
                  <a:lnTo>
                    <a:pt x="674583" y="6145692"/>
                  </a:lnTo>
                  <a:lnTo>
                    <a:pt x="651438" y="6103280"/>
                  </a:lnTo>
                  <a:lnTo>
                    <a:pt x="628632" y="6060741"/>
                  </a:lnTo>
                  <a:lnTo>
                    <a:pt x="606170" y="6018079"/>
                  </a:lnTo>
                  <a:lnTo>
                    <a:pt x="584055" y="5975296"/>
                  </a:lnTo>
                  <a:lnTo>
                    <a:pt x="562291" y="5932393"/>
                  </a:lnTo>
                  <a:lnTo>
                    <a:pt x="540881" y="5889374"/>
                  </a:lnTo>
                  <a:lnTo>
                    <a:pt x="519828" y="5846239"/>
                  </a:lnTo>
                  <a:lnTo>
                    <a:pt x="499138" y="5802993"/>
                  </a:lnTo>
                  <a:lnTo>
                    <a:pt x="478812" y="5759636"/>
                  </a:lnTo>
                  <a:lnTo>
                    <a:pt x="458854" y="5716172"/>
                  </a:lnTo>
                  <a:lnTo>
                    <a:pt x="439269" y="5672602"/>
                  </a:lnTo>
                  <a:lnTo>
                    <a:pt x="420060" y="5628929"/>
                  </a:lnTo>
                  <a:lnTo>
                    <a:pt x="401230" y="5585155"/>
                  </a:lnTo>
                  <a:lnTo>
                    <a:pt x="382783" y="5541283"/>
                  </a:lnTo>
                  <a:lnTo>
                    <a:pt x="364722" y="5497314"/>
                  </a:lnTo>
                  <a:lnTo>
                    <a:pt x="347051" y="5453251"/>
                  </a:lnTo>
                  <a:lnTo>
                    <a:pt x="329774" y="5409096"/>
                  </a:lnTo>
                  <a:lnTo>
                    <a:pt x="312894" y="5364851"/>
                  </a:lnTo>
                  <a:lnTo>
                    <a:pt x="296415" y="5320519"/>
                  </a:lnTo>
                  <a:lnTo>
                    <a:pt x="280341" y="5276103"/>
                  </a:lnTo>
                  <a:lnTo>
                    <a:pt x="264674" y="5231603"/>
                  </a:lnTo>
                  <a:lnTo>
                    <a:pt x="249419" y="5187023"/>
                  </a:lnTo>
                  <a:lnTo>
                    <a:pt x="234579" y="5142365"/>
                  </a:lnTo>
                  <a:lnTo>
                    <a:pt x="220158" y="5097631"/>
                  </a:lnTo>
                  <a:lnTo>
                    <a:pt x="206159" y="5052824"/>
                  </a:lnTo>
                  <a:lnTo>
                    <a:pt x="192586" y="5007945"/>
                  </a:lnTo>
                  <a:lnTo>
                    <a:pt x="179443" y="4962997"/>
                  </a:lnTo>
                  <a:lnTo>
                    <a:pt x="166732" y="4917983"/>
                  </a:lnTo>
                  <a:lnTo>
                    <a:pt x="154458" y="4872904"/>
                  </a:lnTo>
                  <a:lnTo>
                    <a:pt x="142625" y="4827762"/>
                  </a:lnTo>
                  <a:lnTo>
                    <a:pt x="131235" y="4782561"/>
                  </a:lnTo>
                  <a:lnTo>
                    <a:pt x="120293" y="4737302"/>
                  </a:lnTo>
                  <a:lnTo>
                    <a:pt x="109801" y="4691988"/>
                  </a:lnTo>
                  <a:lnTo>
                    <a:pt x="99764" y="4646620"/>
                  </a:lnTo>
                  <a:lnTo>
                    <a:pt x="90185" y="4601202"/>
                  </a:lnTo>
                  <a:lnTo>
                    <a:pt x="81068" y="4555736"/>
                  </a:lnTo>
                  <a:lnTo>
                    <a:pt x="72417" y="4510223"/>
                  </a:lnTo>
                  <a:lnTo>
                    <a:pt x="64234" y="4464666"/>
                  </a:lnTo>
                  <a:lnTo>
                    <a:pt x="56523" y="4419067"/>
                  </a:lnTo>
                  <a:lnTo>
                    <a:pt x="49289" y="4373429"/>
                  </a:lnTo>
                  <a:lnTo>
                    <a:pt x="42534" y="4327754"/>
                  </a:lnTo>
                  <a:lnTo>
                    <a:pt x="36263" y="4282043"/>
                  </a:lnTo>
                  <a:lnTo>
                    <a:pt x="30478" y="4236301"/>
                  </a:lnTo>
                  <a:lnTo>
                    <a:pt x="25184" y="4190528"/>
                  </a:lnTo>
                  <a:lnTo>
                    <a:pt x="20383" y="4144726"/>
                  </a:lnTo>
                  <a:lnTo>
                    <a:pt x="16081" y="4098900"/>
                  </a:lnTo>
                  <a:lnTo>
                    <a:pt x="12279" y="4053049"/>
                  </a:lnTo>
                  <a:lnTo>
                    <a:pt x="8982" y="4007178"/>
                  </a:lnTo>
                  <a:lnTo>
                    <a:pt x="6193" y="3961287"/>
                  </a:lnTo>
                  <a:lnTo>
                    <a:pt x="3916" y="3915380"/>
                  </a:lnTo>
                  <a:lnTo>
                    <a:pt x="2155" y="3869459"/>
                  </a:lnTo>
                  <a:lnTo>
                    <a:pt x="913" y="3823525"/>
                  </a:lnTo>
                  <a:lnTo>
                    <a:pt x="193" y="3777582"/>
                  </a:lnTo>
                  <a:lnTo>
                    <a:pt x="0" y="3731631"/>
                  </a:lnTo>
                  <a:lnTo>
                    <a:pt x="336" y="3685674"/>
                  </a:lnTo>
                  <a:lnTo>
                    <a:pt x="1205" y="3639715"/>
                  </a:lnTo>
                  <a:lnTo>
                    <a:pt x="2612" y="3593755"/>
                  </a:lnTo>
                  <a:lnTo>
                    <a:pt x="4559" y="3547797"/>
                  </a:lnTo>
                  <a:lnTo>
                    <a:pt x="7051" y="3501843"/>
                  </a:lnTo>
                  <a:lnTo>
                    <a:pt x="10090" y="3455894"/>
                  </a:lnTo>
                  <a:lnTo>
                    <a:pt x="13680" y="3409954"/>
                  </a:lnTo>
                  <a:lnTo>
                    <a:pt x="17825" y="3364025"/>
                  </a:lnTo>
                  <a:lnTo>
                    <a:pt x="22528" y="3318109"/>
                  </a:lnTo>
                  <a:lnTo>
                    <a:pt x="27794" y="3272208"/>
                  </a:lnTo>
                  <a:lnTo>
                    <a:pt x="33625" y="3226324"/>
                  </a:lnTo>
                  <a:lnTo>
                    <a:pt x="40026" y="3180461"/>
                  </a:lnTo>
                  <a:lnTo>
                    <a:pt x="46999" y="3134619"/>
                  </a:lnTo>
                  <a:lnTo>
                    <a:pt x="54549" y="3088802"/>
                  </a:lnTo>
                  <a:lnTo>
                    <a:pt x="62678" y="3043011"/>
                  </a:lnTo>
                  <a:lnTo>
                    <a:pt x="71391" y="2997249"/>
                  </a:lnTo>
                  <a:lnTo>
                    <a:pt x="80691" y="2951519"/>
                  </a:lnTo>
                  <a:lnTo>
                    <a:pt x="90582" y="2905822"/>
                  </a:lnTo>
                  <a:lnTo>
                    <a:pt x="101067" y="2860160"/>
                  </a:lnTo>
                  <a:lnTo>
                    <a:pt x="112150" y="2814537"/>
                  </a:lnTo>
                  <a:lnTo>
                    <a:pt x="123835" y="2768954"/>
                  </a:lnTo>
                  <a:lnTo>
                    <a:pt x="136124" y="2723413"/>
                  </a:lnTo>
                  <a:lnTo>
                    <a:pt x="149022" y="2677918"/>
                  </a:lnTo>
                  <a:lnTo>
                    <a:pt x="162532" y="2632469"/>
                  </a:lnTo>
                  <a:lnTo>
                    <a:pt x="176659" y="2587070"/>
                  </a:lnTo>
                  <a:lnTo>
                    <a:pt x="191404" y="2541723"/>
                  </a:lnTo>
                  <a:lnTo>
                    <a:pt x="206772" y="2496429"/>
                  </a:lnTo>
                  <a:lnTo>
                    <a:pt x="222767" y="2451192"/>
                  </a:lnTo>
                  <a:lnTo>
                    <a:pt x="239392" y="2406014"/>
                  </a:lnTo>
                  <a:lnTo>
                    <a:pt x="256651" y="2360896"/>
                  </a:lnTo>
                  <a:lnTo>
                    <a:pt x="274547" y="2315841"/>
                  </a:lnTo>
                  <a:lnTo>
                    <a:pt x="293083" y="2270852"/>
                  </a:lnTo>
                  <a:lnTo>
                    <a:pt x="312265" y="2225930"/>
                  </a:lnTo>
                  <a:lnTo>
                    <a:pt x="332094" y="2181078"/>
                  </a:lnTo>
                  <a:lnTo>
                    <a:pt x="352575" y="2136298"/>
                  </a:lnTo>
                  <a:lnTo>
                    <a:pt x="373711" y="2091593"/>
                  </a:lnTo>
                  <a:lnTo>
                    <a:pt x="395505" y="2046965"/>
                  </a:lnTo>
                  <a:lnTo>
                    <a:pt x="417963" y="2002415"/>
                  </a:lnTo>
                  <a:lnTo>
                    <a:pt x="441086" y="1957947"/>
                  </a:lnTo>
                  <a:lnTo>
                    <a:pt x="464878" y="1913563"/>
                  </a:lnTo>
                  <a:lnTo>
                    <a:pt x="489344" y="1869264"/>
                  </a:lnTo>
                  <a:lnTo>
                    <a:pt x="514486" y="1825053"/>
                  </a:lnTo>
                  <a:lnTo>
                    <a:pt x="540309" y="1780933"/>
                  </a:lnTo>
                  <a:lnTo>
                    <a:pt x="566815" y="1736906"/>
                  </a:lnTo>
                  <a:lnTo>
                    <a:pt x="594009" y="1692973"/>
                  </a:lnTo>
                  <a:lnTo>
                    <a:pt x="621894" y="1649138"/>
                  </a:lnTo>
                  <a:lnTo>
                    <a:pt x="650473" y="1605402"/>
                  </a:lnTo>
                  <a:lnTo>
                    <a:pt x="679751" y="1561769"/>
                  </a:lnTo>
                  <a:lnTo>
                    <a:pt x="709731" y="1518239"/>
                  </a:lnTo>
                  <a:lnTo>
                    <a:pt x="738665" y="1476997"/>
                  </a:lnTo>
                  <a:lnTo>
                    <a:pt x="767918" y="1435929"/>
                  </a:lnTo>
                  <a:lnTo>
                    <a:pt x="797486" y="1395039"/>
                  </a:lnTo>
                  <a:lnTo>
                    <a:pt x="827368" y="1354329"/>
                  </a:lnTo>
                  <a:lnTo>
                    <a:pt x="857560" y="1313801"/>
                  </a:lnTo>
                  <a:lnTo>
                    <a:pt x="888062" y="1273457"/>
                  </a:lnTo>
                  <a:lnTo>
                    <a:pt x="918869" y="1233300"/>
                  </a:lnTo>
                  <a:lnTo>
                    <a:pt x="949981" y="1193332"/>
                  </a:lnTo>
                  <a:lnTo>
                    <a:pt x="981394" y="1153555"/>
                  </a:lnTo>
                  <a:lnTo>
                    <a:pt x="1013107" y="1113972"/>
                  </a:lnTo>
                  <a:lnTo>
                    <a:pt x="1045116" y="1074585"/>
                  </a:lnTo>
                  <a:lnTo>
                    <a:pt x="1077420" y="1035397"/>
                  </a:lnTo>
                  <a:lnTo>
                    <a:pt x="1110016" y="996410"/>
                  </a:lnTo>
                  <a:lnTo>
                    <a:pt x="1142902" y="957626"/>
                  </a:lnTo>
                  <a:lnTo>
                    <a:pt x="1176075" y="919047"/>
                  </a:lnTo>
                  <a:lnTo>
                    <a:pt x="1209534" y="880677"/>
                  </a:lnTo>
                  <a:lnTo>
                    <a:pt x="1243275" y="842516"/>
                  </a:lnTo>
                  <a:lnTo>
                    <a:pt x="1277296" y="804569"/>
                  </a:lnTo>
                  <a:lnTo>
                    <a:pt x="1311596" y="766836"/>
                  </a:lnTo>
                  <a:lnTo>
                    <a:pt x="1346171" y="729321"/>
                  </a:lnTo>
                  <a:lnTo>
                    <a:pt x="1381019" y="692025"/>
                  </a:lnTo>
                  <a:lnTo>
                    <a:pt x="1416139" y="654952"/>
                  </a:lnTo>
                  <a:lnTo>
                    <a:pt x="1451527" y="618103"/>
                  </a:lnTo>
                  <a:lnTo>
                    <a:pt x="1487181" y="581481"/>
                  </a:lnTo>
                  <a:lnTo>
                    <a:pt x="1523099" y="545088"/>
                  </a:lnTo>
                  <a:lnTo>
                    <a:pt x="1559279" y="508926"/>
                  </a:lnTo>
                  <a:lnTo>
                    <a:pt x="1595718" y="472998"/>
                  </a:lnTo>
                  <a:lnTo>
                    <a:pt x="1632413" y="437307"/>
                  </a:lnTo>
                  <a:lnTo>
                    <a:pt x="1669363" y="401854"/>
                  </a:lnTo>
                  <a:lnTo>
                    <a:pt x="1706566" y="366642"/>
                  </a:lnTo>
                  <a:lnTo>
                    <a:pt x="1744018" y="331673"/>
                  </a:lnTo>
                  <a:lnTo>
                    <a:pt x="1781717" y="296950"/>
                  </a:lnTo>
                  <a:lnTo>
                    <a:pt x="1819661" y="262475"/>
                  </a:lnTo>
                  <a:lnTo>
                    <a:pt x="1857848" y="228251"/>
                  </a:lnTo>
                  <a:lnTo>
                    <a:pt x="1896275" y="194279"/>
                  </a:lnTo>
                  <a:lnTo>
                    <a:pt x="2131321" y="0"/>
                  </a:lnTo>
                </a:path>
              </a:pathLst>
            </a:custGeom>
            <a:ln w="9525">
              <a:solidFill>
                <a:srgbClr val="000000"/>
              </a:solidFill>
            </a:ln>
          </p:spPr>
          <p:txBody>
            <a:bodyPr wrap="square" lIns="0" tIns="0" rIns="0" bIns="0" rtlCol="0"/>
            <a:lstStyle/>
            <a:p>
              <a:endParaRPr/>
            </a:p>
          </p:txBody>
        </p:sp>
        <p:sp>
          <p:nvSpPr>
            <p:cNvPr id="14" name="object 14"/>
            <p:cNvSpPr/>
            <p:nvPr/>
          </p:nvSpPr>
          <p:spPr>
            <a:xfrm>
              <a:off x="6953133" y="0"/>
              <a:ext cx="5239385" cy="6858000"/>
            </a:xfrm>
            <a:custGeom>
              <a:avLst/>
              <a:gdLst/>
              <a:ahLst/>
              <a:cxnLst/>
              <a:rect l="l" t="t" r="r" b="b"/>
              <a:pathLst>
                <a:path w="5239384" h="6858000">
                  <a:moveTo>
                    <a:pt x="5238866" y="0"/>
                  </a:moveTo>
                  <a:lnTo>
                    <a:pt x="2829117" y="0"/>
                  </a:lnTo>
                  <a:lnTo>
                    <a:pt x="2559141" y="124371"/>
                  </a:lnTo>
                  <a:lnTo>
                    <a:pt x="2514285" y="146927"/>
                  </a:lnTo>
                  <a:lnTo>
                    <a:pt x="2469635" y="169889"/>
                  </a:lnTo>
                  <a:lnTo>
                    <a:pt x="2425195" y="193258"/>
                  </a:lnTo>
                  <a:lnTo>
                    <a:pt x="2380970" y="217029"/>
                  </a:lnTo>
                  <a:lnTo>
                    <a:pt x="2336962" y="241202"/>
                  </a:lnTo>
                  <a:lnTo>
                    <a:pt x="2293178" y="265775"/>
                  </a:lnTo>
                  <a:lnTo>
                    <a:pt x="2249621" y="290745"/>
                  </a:lnTo>
                  <a:lnTo>
                    <a:pt x="2206296" y="316112"/>
                  </a:lnTo>
                  <a:lnTo>
                    <a:pt x="2163207" y="341872"/>
                  </a:lnTo>
                  <a:lnTo>
                    <a:pt x="2120358" y="368025"/>
                  </a:lnTo>
                  <a:lnTo>
                    <a:pt x="2077754" y="394569"/>
                  </a:lnTo>
                  <a:lnTo>
                    <a:pt x="2035398" y="421501"/>
                  </a:lnTo>
                  <a:lnTo>
                    <a:pt x="1993297" y="448820"/>
                  </a:lnTo>
                  <a:lnTo>
                    <a:pt x="1951453" y="476524"/>
                  </a:lnTo>
                  <a:lnTo>
                    <a:pt x="1909871" y="504611"/>
                  </a:lnTo>
                  <a:lnTo>
                    <a:pt x="1868556" y="533080"/>
                  </a:lnTo>
                  <a:lnTo>
                    <a:pt x="1827512" y="561927"/>
                  </a:lnTo>
                  <a:lnTo>
                    <a:pt x="1786743" y="591153"/>
                  </a:lnTo>
                  <a:lnTo>
                    <a:pt x="1746254" y="620754"/>
                  </a:lnTo>
                  <a:lnTo>
                    <a:pt x="1706049" y="650729"/>
                  </a:lnTo>
                  <a:lnTo>
                    <a:pt x="1666132" y="681077"/>
                  </a:lnTo>
                  <a:lnTo>
                    <a:pt x="1626507" y="711794"/>
                  </a:lnTo>
                  <a:lnTo>
                    <a:pt x="1587180" y="742880"/>
                  </a:lnTo>
                  <a:lnTo>
                    <a:pt x="1548154" y="774333"/>
                  </a:lnTo>
                  <a:lnTo>
                    <a:pt x="1509434" y="806150"/>
                  </a:lnTo>
                  <a:lnTo>
                    <a:pt x="1471024" y="838331"/>
                  </a:lnTo>
                  <a:lnTo>
                    <a:pt x="1432929" y="870872"/>
                  </a:lnTo>
                  <a:lnTo>
                    <a:pt x="1395152" y="903773"/>
                  </a:lnTo>
                  <a:lnTo>
                    <a:pt x="1357699" y="937031"/>
                  </a:lnTo>
                  <a:lnTo>
                    <a:pt x="1320573" y="970644"/>
                  </a:lnTo>
                  <a:lnTo>
                    <a:pt x="1283779" y="1004612"/>
                  </a:lnTo>
                  <a:lnTo>
                    <a:pt x="1247321" y="1038931"/>
                  </a:lnTo>
                  <a:lnTo>
                    <a:pt x="1211204" y="1073600"/>
                  </a:lnTo>
                  <a:lnTo>
                    <a:pt x="1175432" y="1108618"/>
                  </a:lnTo>
                  <a:lnTo>
                    <a:pt x="1140010" y="1143982"/>
                  </a:lnTo>
                  <a:lnTo>
                    <a:pt x="1104941" y="1179691"/>
                  </a:lnTo>
                  <a:lnTo>
                    <a:pt x="1070230" y="1215742"/>
                  </a:lnTo>
                  <a:lnTo>
                    <a:pt x="1035882" y="1252134"/>
                  </a:lnTo>
                  <a:lnTo>
                    <a:pt x="1001900" y="1288865"/>
                  </a:lnTo>
                  <a:lnTo>
                    <a:pt x="968289" y="1325933"/>
                  </a:lnTo>
                  <a:lnTo>
                    <a:pt x="935055" y="1363337"/>
                  </a:lnTo>
                  <a:lnTo>
                    <a:pt x="902199" y="1401074"/>
                  </a:lnTo>
                  <a:lnTo>
                    <a:pt x="869729" y="1439143"/>
                  </a:lnTo>
                  <a:lnTo>
                    <a:pt x="837646" y="1477542"/>
                  </a:lnTo>
                  <a:lnTo>
                    <a:pt x="805957" y="1516268"/>
                  </a:lnTo>
                  <a:lnTo>
                    <a:pt x="774665" y="1555321"/>
                  </a:lnTo>
                  <a:lnTo>
                    <a:pt x="743775" y="1594699"/>
                  </a:lnTo>
                  <a:lnTo>
                    <a:pt x="713291" y="1634398"/>
                  </a:lnTo>
                  <a:lnTo>
                    <a:pt x="683217" y="1674419"/>
                  </a:lnTo>
                  <a:lnTo>
                    <a:pt x="653558" y="1714758"/>
                  </a:lnTo>
                  <a:lnTo>
                    <a:pt x="624318" y="1755414"/>
                  </a:lnTo>
                  <a:lnTo>
                    <a:pt x="595501" y="1796385"/>
                  </a:lnTo>
                  <a:lnTo>
                    <a:pt x="567112" y="1837670"/>
                  </a:lnTo>
                  <a:lnTo>
                    <a:pt x="539156" y="1879266"/>
                  </a:lnTo>
                  <a:lnTo>
                    <a:pt x="511636" y="1921172"/>
                  </a:lnTo>
                  <a:lnTo>
                    <a:pt x="484557" y="1963386"/>
                  </a:lnTo>
                  <a:lnTo>
                    <a:pt x="457923" y="2005905"/>
                  </a:lnTo>
                  <a:lnTo>
                    <a:pt x="431738" y="2048729"/>
                  </a:lnTo>
                  <a:lnTo>
                    <a:pt x="406008" y="2091855"/>
                  </a:lnTo>
                  <a:lnTo>
                    <a:pt x="381501" y="2134314"/>
                  </a:lnTo>
                  <a:lnTo>
                    <a:pt x="357812" y="2176921"/>
                  </a:lnTo>
                  <a:lnTo>
                    <a:pt x="334936" y="2219671"/>
                  </a:lnTo>
                  <a:lnTo>
                    <a:pt x="312867" y="2262560"/>
                  </a:lnTo>
                  <a:lnTo>
                    <a:pt x="291601" y="2305584"/>
                  </a:lnTo>
                  <a:lnTo>
                    <a:pt x="271132" y="2348741"/>
                  </a:lnTo>
                  <a:lnTo>
                    <a:pt x="251455" y="2392024"/>
                  </a:lnTo>
                  <a:lnTo>
                    <a:pt x="232564" y="2435432"/>
                  </a:lnTo>
                  <a:lnTo>
                    <a:pt x="214454" y="2478960"/>
                  </a:lnTo>
                  <a:lnTo>
                    <a:pt x="197119" y="2522604"/>
                  </a:lnTo>
                  <a:lnTo>
                    <a:pt x="180555" y="2566360"/>
                  </a:lnTo>
                  <a:lnTo>
                    <a:pt x="164756" y="2610224"/>
                  </a:lnTo>
                  <a:lnTo>
                    <a:pt x="149717" y="2654193"/>
                  </a:lnTo>
                  <a:lnTo>
                    <a:pt x="135433" y="2698262"/>
                  </a:lnTo>
                  <a:lnTo>
                    <a:pt x="121897" y="2742429"/>
                  </a:lnTo>
                  <a:lnTo>
                    <a:pt x="109106" y="2786687"/>
                  </a:lnTo>
                  <a:lnTo>
                    <a:pt x="97053" y="2831035"/>
                  </a:lnTo>
                  <a:lnTo>
                    <a:pt x="85733" y="2875468"/>
                  </a:lnTo>
                  <a:lnTo>
                    <a:pt x="75141" y="2919983"/>
                  </a:lnTo>
                  <a:lnTo>
                    <a:pt x="65272" y="2964574"/>
                  </a:lnTo>
                  <a:lnTo>
                    <a:pt x="56120" y="3009239"/>
                  </a:lnTo>
                  <a:lnTo>
                    <a:pt x="47680" y="3053974"/>
                  </a:lnTo>
                  <a:lnTo>
                    <a:pt x="39947" y="3098774"/>
                  </a:lnTo>
                  <a:lnTo>
                    <a:pt x="32915" y="3143637"/>
                  </a:lnTo>
                  <a:lnTo>
                    <a:pt x="26579" y="3188557"/>
                  </a:lnTo>
                  <a:lnTo>
                    <a:pt x="20933" y="3233531"/>
                  </a:lnTo>
                  <a:lnTo>
                    <a:pt x="15974" y="3278555"/>
                  </a:lnTo>
                  <a:lnTo>
                    <a:pt x="11694" y="3323626"/>
                  </a:lnTo>
                  <a:lnTo>
                    <a:pt x="8089" y="3368740"/>
                  </a:lnTo>
                  <a:lnTo>
                    <a:pt x="5153" y="3413891"/>
                  </a:lnTo>
                  <a:lnTo>
                    <a:pt x="2882" y="3459078"/>
                  </a:lnTo>
                  <a:lnTo>
                    <a:pt x="1269" y="3504296"/>
                  </a:lnTo>
                  <a:lnTo>
                    <a:pt x="310" y="3549540"/>
                  </a:lnTo>
                  <a:lnTo>
                    <a:pt x="0" y="3594807"/>
                  </a:lnTo>
                  <a:lnTo>
                    <a:pt x="332" y="3640094"/>
                  </a:lnTo>
                  <a:lnTo>
                    <a:pt x="1301" y="3685396"/>
                  </a:lnTo>
                  <a:lnTo>
                    <a:pt x="2903" y="3730710"/>
                  </a:lnTo>
                  <a:lnTo>
                    <a:pt x="5132" y="3776031"/>
                  </a:lnTo>
                  <a:lnTo>
                    <a:pt x="7983" y="3821356"/>
                  </a:lnTo>
                  <a:lnTo>
                    <a:pt x="11450" y="3866680"/>
                  </a:lnTo>
                  <a:lnTo>
                    <a:pt x="15527" y="3912001"/>
                  </a:lnTo>
                  <a:lnTo>
                    <a:pt x="20211" y="3957314"/>
                  </a:lnTo>
                  <a:lnTo>
                    <a:pt x="25495" y="4002615"/>
                  </a:lnTo>
                  <a:lnTo>
                    <a:pt x="31374" y="4047900"/>
                  </a:lnTo>
                  <a:lnTo>
                    <a:pt x="37843" y="4093166"/>
                  </a:lnTo>
                  <a:lnTo>
                    <a:pt x="44896" y="4138408"/>
                  </a:lnTo>
                  <a:lnTo>
                    <a:pt x="52529" y="4183623"/>
                  </a:lnTo>
                  <a:lnTo>
                    <a:pt x="60735" y="4228807"/>
                  </a:lnTo>
                  <a:lnTo>
                    <a:pt x="69510" y="4273956"/>
                  </a:lnTo>
                  <a:lnTo>
                    <a:pt x="78848" y="4319066"/>
                  </a:lnTo>
                  <a:lnTo>
                    <a:pt x="88744" y="4364133"/>
                  </a:lnTo>
                  <a:lnTo>
                    <a:pt x="99192" y="4409154"/>
                  </a:lnTo>
                  <a:lnTo>
                    <a:pt x="110188" y="4454124"/>
                  </a:lnTo>
                  <a:lnTo>
                    <a:pt x="121725" y="4499040"/>
                  </a:lnTo>
                  <a:lnTo>
                    <a:pt x="133799" y="4543897"/>
                  </a:lnTo>
                  <a:lnTo>
                    <a:pt x="146405" y="4588692"/>
                  </a:lnTo>
                  <a:lnTo>
                    <a:pt x="159537" y="4633421"/>
                  </a:lnTo>
                  <a:lnTo>
                    <a:pt x="173189" y="4678080"/>
                  </a:lnTo>
                  <a:lnTo>
                    <a:pt x="187356" y="4722666"/>
                  </a:lnTo>
                  <a:lnTo>
                    <a:pt x="202034" y="4767174"/>
                  </a:lnTo>
                  <a:lnTo>
                    <a:pt x="217217" y="4811600"/>
                  </a:lnTo>
                  <a:lnTo>
                    <a:pt x="232899" y="4855941"/>
                  </a:lnTo>
                  <a:lnTo>
                    <a:pt x="249075" y="4900193"/>
                  </a:lnTo>
                  <a:lnTo>
                    <a:pt x="265739" y="4944351"/>
                  </a:lnTo>
                  <a:lnTo>
                    <a:pt x="282888" y="4988412"/>
                  </a:lnTo>
                  <a:lnTo>
                    <a:pt x="300514" y="5032373"/>
                  </a:lnTo>
                  <a:lnTo>
                    <a:pt x="318614" y="5076229"/>
                  </a:lnTo>
                  <a:lnTo>
                    <a:pt x="337180" y="5119976"/>
                  </a:lnTo>
                  <a:lnTo>
                    <a:pt x="356210" y="5163610"/>
                  </a:lnTo>
                  <a:lnTo>
                    <a:pt x="375696" y="5207129"/>
                  </a:lnTo>
                  <a:lnTo>
                    <a:pt x="395633" y="5250526"/>
                  </a:lnTo>
                  <a:lnTo>
                    <a:pt x="416017" y="5293800"/>
                  </a:lnTo>
                  <a:lnTo>
                    <a:pt x="436843" y="5336946"/>
                  </a:lnTo>
                  <a:lnTo>
                    <a:pt x="458103" y="5379960"/>
                  </a:lnTo>
                  <a:lnTo>
                    <a:pt x="479794" y="5422838"/>
                  </a:lnTo>
                  <a:lnTo>
                    <a:pt x="501910" y="5465576"/>
                  </a:lnTo>
                  <a:lnTo>
                    <a:pt x="524446" y="5508171"/>
                  </a:lnTo>
                  <a:lnTo>
                    <a:pt x="547396" y="5550618"/>
                  </a:lnTo>
                  <a:lnTo>
                    <a:pt x="570756" y="5592914"/>
                  </a:lnTo>
                  <a:lnTo>
                    <a:pt x="594519" y="5635055"/>
                  </a:lnTo>
                  <a:lnTo>
                    <a:pt x="618681" y="5677037"/>
                  </a:lnTo>
                  <a:lnTo>
                    <a:pt x="643236" y="5718857"/>
                  </a:lnTo>
                  <a:lnTo>
                    <a:pt x="668178" y="5760509"/>
                  </a:lnTo>
                  <a:lnTo>
                    <a:pt x="693503" y="5801991"/>
                  </a:lnTo>
                  <a:lnTo>
                    <a:pt x="719206" y="5843298"/>
                  </a:lnTo>
                  <a:lnTo>
                    <a:pt x="745280" y="5884426"/>
                  </a:lnTo>
                  <a:lnTo>
                    <a:pt x="771721" y="5925373"/>
                  </a:lnTo>
                  <a:lnTo>
                    <a:pt x="798524" y="5966133"/>
                  </a:lnTo>
                  <a:lnTo>
                    <a:pt x="825682" y="6006703"/>
                  </a:lnTo>
                  <a:lnTo>
                    <a:pt x="853191" y="6047080"/>
                  </a:lnTo>
                  <a:lnTo>
                    <a:pt x="881045" y="6087258"/>
                  </a:lnTo>
                  <a:lnTo>
                    <a:pt x="909239" y="6127235"/>
                  </a:lnTo>
                  <a:lnTo>
                    <a:pt x="937768" y="6167007"/>
                  </a:lnTo>
                  <a:lnTo>
                    <a:pt x="966627" y="6206569"/>
                  </a:lnTo>
                  <a:lnTo>
                    <a:pt x="995809" y="6245918"/>
                  </a:lnTo>
                  <a:lnTo>
                    <a:pt x="1025311" y="6285049"/>
                  </a:lnTo>
                  <a:lnTo>
                    <a:pt x="1055125" y="6323960"/>
                  </a:lnTo>
                  <a:lnTo>
                    <a:pt x="1085248" y="6362645"/>
                  </a:lnTo>
                  <a:lnTo>
                    <a:pt x="1115674" y="6401102"/>
                  </a:lnTo>
                  <a:lnTo>
                    <a:pt x="1146397" y="6439327"/>
                  </a:lnTo>
                  <a:lnTo>
                    <a:pt x="1177413" y="6477314"/>
                  </a:lnTo>
                  <a:lnTo>
                    <a:pt x="1208715" y="6515062"/>
                  </a:lnTo>
                  <a:lnTo>
                    <a:pt x="1240299" y="6552565"/>
                  </a:lnTo>
                  <a:lnTo>
                    <a:pt x="1272160" y="6589820"/>
                  </a:lnTo>
                  <a:lnTo>
                    <a:pt x="1304291" y="6626822"/>
                  </a:lnTo>
                  <a:lnTo>
                    <a:pt x="1336688" y="6663569"/>
                  </a:lnTo>
                  <a:lnTo>
                    <a:pt x="1369345" y="6700057"/>
                  </a:lnTo>
                  <a:lnTo>
                    <a:pt x="1402257" y="6736280"/>
                  </a:lnTo>
                  <a:lnTo>
                    <a:pt x="1435419" y="6772236"/>
                  </a:lnTo>
                  <a:lnTo>
                    <a:pt x="1518096" y="6857999"/>
                  </a:lnTo>
                  <a:lnTo>
                    <a:pt x="5238866" y="6857999"/>
                  </a:lnTo>
                  <a:lnTo>
                    <a:pt x="5238866" y="0"/>
                  </a:lnTo>
                  <a:close/>
                </a:path>
              </a:pathLst>
            </a:custGeom>
            <a:solidFill>
              <a:srgbClr val="10B6F4"/>
            </a:solidFill>
          </p:spPr>
          <p:txBody>
            <a:bodyPr wrap="square" lIns="0" tIns="0" rIns="0" bIns="0" rtlCol="0"/>
            <a:lstStyle/>
            <a:p>
              <a:endParaRPr/>
            </a:p>
          </p:txBody>
        </p:sp>
      </p:grpSp>
      <p:sp>
        <p:nvSpPr>
          <p:cNvPr id="15" name="object 15"/>
          <p:cNvSpPr txBox="1"/>
          <p:nvPr/>
        </p:nvSpPr>
        <p:spPr>
          <a:xfrm>
            <a:off x="8090827" y="2651252"/>
            <a:ext cx="2650490" cy="1379220"/>
          </a:xfrm>
          <a:prstGeom prst="rect">
            <a:avLst/>
          </a:prstGeom>
        </p:spPr>
        <p:txBody>
          <a:bodyPr vert="horz" wrap="square" lIns="0" tIns="124460" rIns="0" bIns="0" rtlCol="0">
            <a:spAutoFit/>
          </a:bodyPr>
          <a:lstStyle/>
          <a:p>
            <a:pPr marL="12700" marR="5080">
              <a:lnSpc>
                <a:spcPts val="4900"/>
              </a:lnSpc>
              <a:spcBef>
                <a:spcPts val="980"/>
              </a:spcBef>
            </a:pPr>
            <a:r>
              <a:rPr sz="4800" spc="-300" dirty="0">
                <a:solidFill>
                  <a:srgbClr val="FFFEFF"/>
                </a:solidFill>
                <a:latin typeface="Trebuchet MS"/>
                <a:cs typeface="Trebuchet MS"/>
              </a:rPr>
              <a:t>Diskussion</a:t>
            </a:r>
            <a:r>
              <a:rPr sz="4800" spc="-720" dirty="0">
                <a:solidFill>
                  <a:srgbClr val="FFFEFF"/>
                </a:solidFill>
                <a:latin typeface="Trebuchet MS"/>
                <a:cs typeface="Trebuchet MS"/>
              </a:rPr>
              <a:t> </a:t>
            </a:r>
            <a:r>
              <a:rPr sz="4800" spc="-310" dirty="0">
                <a:solidFill>
                  <a:srgbClr val="FFFEFF"/>
                </a:solidFill>
                <a:latin typeface="Trebuchet MS"/>
                <a:cs typeface="Trebuchet MS"/>
              </a:rPr>
              <a:t>i  </a:t>
            </a:r>
            <a:r>
              <a:rPr sz="4800" spc="-380" dirty="0">
                <a:solidFill>
                  <a:srgbClr val="FFFEFF"/>
                </a:solidFill>
                <a:latin typeface="Trebuchet MS"/>
                <a:cs typeface="Trebuchet MS"/>
              </a:rPr>
              <a:t>helklass</a:t>
            </a:r>
            <a:endParaRPr sz="4800">
              <a:latin typeface="Trebuchet MS"/>
              <a:cs typeface="Trebuchet MS"/>
            </a:endParaRPr>
          </a:p>
        </p:txBody>
      </p:sp>
      <p:sp>
        <p:nvSpPr>
          <p:cNvPr id="16" name="object 16"/>
          <p:cNvSpPr txBox="1"/>
          <p:nvPr/>
        </p:nvSpPr>
        <p:spPr>
          <a:xfrm>
            <a:off x="877317" y="1722627"/>
            <a:ext cx="4460875" cy="269240"/>
          </a:xfrm>
          <a:prstGeom prst="rect">
            <a:avLst/>
          </a:prstGeom>
        </p:spPr>
        <p:txBody>
          <a:bodyPr vert="horz" wrap="square" lIns="0" tIns="12700" rIns="0" bIns="0" rtlCol="0">
            <a:spAutoFit/>
          </a:bodyPr>
          <a:lstStyle/>
          <a:p>
            <a:pPr marL="241300" indent="-228600">
              <a:lnSpc>
                <a:spcPct val="100000"/>
              </a:lnSpc>
              <a:spcBef>
                <a:spcPts val="100"/>
              </a:spcBef>
              <a:buClr>
                <a:srgbClr val="10B6F4"/>
              </a:buClr>
              <a:buSzPct val="112500"/>
              <a:buFont typeface="Wingdings"/>
              <a:buChar char=""/>
              <a:tabLst>
                <a:tab pos="241300" algn="l"/>
              </a:tabLst>
            </a:pPr>
            <a:r>
              <a:rPr sz="1600" spc="45" dirty="0">
                <a:latin typeface="Trebuchet MS"/>
                <a:cs typeface="Trebuchet MS"/>
              </a:rPr>
              <a:t>Vad</a:t>
            </a:r>
            <a:r>
              <a:rPr sz="1600" spc="-90" dirty="0">
                <a:latin typeface="Trebuchet MS"/>
                <a:cs typeface="Trebuchet MS"/>
              </a:rPr>
              <a:t> </a:t>
            </a:r>
            <a:r>
              <a:rPr sz="1600" spc="-20" dirty="0">
                <a:latin typeface="Trebuchet MS"/>
                <a:cs typeface="Trebuchet MS"/>
              </a:rPr>
              <a:t>tror</a:t>
            </a:r>
            <a:r>
              <a:rPr sz="1600" spc="-90" dirty="0">
                <a:latin typeface="Trebuchet MS"/>
                <a:cs typeface="Trebuchet MS"/>
              </a:rPr>
              <a:t> </a:t>
            </a:r>
            <a:r>
              <a:rPr sz="1600" spc="20" dirty="0">
                <a:latin typeface="Trebuchet MS"/>
                <a:cs typeface="Trebuchet MS"/>
              </a:rPr>
              <a:t>ni</a:t>
            </a:r>
            <a:r>
              <a:rPr sz="1600" spc="-90" dirty="0">
                <a:latin typeface="Trebuchet MS"/>
                <a:cs typeface="Trebuchet MS"/>
              </a:rPr>
              <a:t> </a:t>
            </a:r>
            <a:r>
              <a:rPr sz="1600" spc="50" dirty="0">
                <a:latin typeface="Trebuchet MS"/>
                <a:cs typeface="Trebuchet MS"/>
              </a:rPr>
              <a:t>om</a:t>
            </a:r>
            <a:r>
              <a:rPr sz="1600" spc="-80" dirty="0">
                <a:latin typeface="Trebuchet MS"/>
                <a:cs typeface="Trebuchet MS"/>
              </a:rPr>
              <a:t> </a:t>
            </a:r>
            <a:r>
              <a:rPr sz="1600" spc="-20" dirty="0">
                <a:latin typeface="Trebuchet MS"/>
                <a:cs typeface="Trebuchet MS"/>
              </a:rPr>
              <a:t>ert</a:t>
            </a:r>
            <a:r>
              <a:rPr sz="1600" spc="-80" dirty="0">
                <a:latin typeface="Trebuchet MS"/>
                <a:cs typeface="Trebuchet MS"/>
              </a:rPr>
              <a:t> </a:t>
            </a:r>
            <a:r>
              <a:rPr sz="1600" spc="-5" dirty="0">
                <a:latin typeface="Trebuchet MS"/>
                <a:cs typeface="Trebuchet MS"/>
              </a:rPr>
              <a:t>resultat?</a:t>
            </a:r>
            <a:r>
              <a:rPr sz="1600" spc="-85" dirty="0">
                <a:latin typeface="Trebuchet MS"/>
                <a:cs typeface="Trebuchet MS"/>
              </a:rPr>
              <a:t> </a:t>
            </a:r>
            <a:r>
              <a:rPr sz="1600" spc="45" dirty="0">
                <a:latin typeface="Trebuchet MS"/>
                <a:cs typeface="Trebuchet MS"/>
              </a:rPr>
              <a:t>Känns</a:t>
            </a:r>
            <a:r>
              <a:rPr sz="1600" spc="-85" dirty="0">
                <a:latin typeface="Trebuchet MS"/>
                <a:cs typeface="Trebuchet MS"/>
              </a:rPr>
              <a:t> </a:t>
            </a:r>
            <a:r>
              <a:rPr sz="1600" spc="-5" dirty="0">
                <a:latin typeface="Trebuchet MS"/>
                <a:cs typeface="Trebuchet MS"/>
              </a:rPr>
              <a:t>det</a:t>
            </a:r>
            <a:r>
              <a:rPr sz="1600" spc="-80" dirty="0">
                <a:latin typeface="Trebuchet MS"/>
                <a:cs typeface="Trebuchet MS"/>
              </a:rPr>
              <a:t> </a:t>
            </a:r>
            <a:r>
              <a:rPr sz="1600" spc="40" dirty="0">
                <a:latin typeface="Trebuchet MS"/>
                <a:cs typeface="Trebuchet MS"/>
              </a:rPr>
              <a:t>rimligt?</a:t>
            </a:r>
            <a:endParaRPr sz="1600">
              <a:latin typeface="Trebuchet MS"/>
              <a:cs typeface="Trebuchet MS"/>
            </a:endParaRPr>
          </a:p>
        </p:txBody>
      </p:sp>
      <p:sp>
        <p:nvSpPr>
          <p:cNvPr id="17" name="object 17"/>
          <p:cNvSpPr txBox="1"/>
          <p:nvPr/>
        </p:nvSpPr>
        <p:spPr>
          <a:xfrm>
            <a:off x="877317" y="2143251"/>
            <a:ext cx="4532630" cy="269240"/>
          </a:xfrm>
          <a:prstGeom prst="rect">
            <a:avLst/>
          </a:prstGeom>
        </p:spPr>
        <p:txBody>
          <a:bodyPr vert="horz" wrap="square" lIns="0" tIns="12700" rIns="0" bIns="0" rtlCol="0">
            <a:spAutoFit/>
          </a:bodyPr>
          <a:lstStyle/>
          <a:p>
            <a:pPr marL="241300" indent="-228600">
              <a:lnSpc>
                <a:spcPct val="100000"/>
              </a:lnSpc>
              <a:spcBef>
                <a:spcPts val="100"/>
              </a:spcBef>
              <a:buClr>
                <a:srgbClr val="10B6F4"/>
              </a:buClr>
              <a:buSzPct val="112500"/>
              <a:buFont typeface="Wingdings"/>
              <a:buChar char=""/>
              <a:tabLst>
                <a:tab pos="241300" algn="l"/>
              </a:tabLst>
            </a:pPr>
            <a:r>
              <a:rPr sz="1600" spc="50" dirty="0">
                <a:latin typeface="Trebuchet MS"/>
                <a:cs typeface="Trebuchet MS"/>
              </a:rPr>
              <a:t>Hur</a:t>
            </a:r>
            <a:r>
              <a:rPr sz="1600" spc="-95" dirty="0">
                <a:latin typeface="Trebuchet MS"/>
                <a:cs typeface="Trebuchet MS"/>
              </a:rPr>
              <a:t> </a:t>
            </a:r>
            <a:r>
              <a:rPr sz="1600" spc="85" dirty="0">
                <a:latin typeface="Trebuchet MS"/>
                <a:cs typeface="Trebuchet MS"/>
              </a:rPr>
              <a:t>gick</a:t>
            </a:r>
            <a:r>
              <a:rPr sz="1600" spc="-90" dirty="0">
                <a:latin typeface="Trebuchet MS"/>
                <a:cs typeface="Trebuchet MS"/>
              </a:rPr>
              <a:t> </a:t>
            </a:r>
            <a:r>
              <a:rPr sz="1600" spc="-5" dirty="0">
                <a:latin typeface="Trebuchet MS"/>
                <a:cs typeface="Trebuchet MS"/>
              </a:rPr>
              <a:t>det</a:t>
            </a:r>
            <a:r>
              <a:rPr sz="1600" spc="-85" dirty="0">
                <a:latin typeface="Trebuchet MS"/>
                <a:cs typeface="Trebuchet MS"/>
              </a:rPr>
              <a:t> </a:t>
            </a:r>
            <a:r>
              <a:rPr sz="1600" spc="65" dirty="0">
                <a:latin typeface="Trebuchet MS"/>
                <a:cs typeface="Trebuchet MS"/>
              </a:rPr>
              <a:t>med</a:t>
            </a:r>
            <a:r>
              <a:rPr sz="1600" spc="-85" dirty="0">
                <a:latin typeface="Trebuchet MS"/>
                <a:cs typeface="Trebuchet MS"/>
              </a:rPr>
              <a:t> </a:t>
            </a:r>
            <a:r>
              <a:rPr sz="1600" spc="-100" dirty="0">
                <a:latin typeface="Trebuchet MS"/>
                <a:cs typeface="Trebuchet MS"/>
              </a:rPr>
              <a:t>att</a:t>
            </a:r>
            <a:r>
              <a:rPr sz="1600" spc="-80" dirty="0">
                <a:latin typeface="Trebuchet MS"/>
                <a:cs typeface="Trebuchet MS"/>
              </a:rPr>
              <a:t> </a:t>
            </a:r>
            <a:r>
              <a:rPr sz="1600" spc="45" dirty="0">
                <a:latin typeface="Trebuchet MS"/>
                <a:cs typeface="Trebuchet MS"/>
              </a:rPr>
              <a:t>komma</a:t>
            </a:r>
            <a:r>
              <a:rPr sz="1600" spc="-90" dirty="0">
                <a:latin typeface="Trebuchet MS"/>
                <a:cs typeface="Trebuchet MS"/>
              </a:rPr>
              <a:t> </a:t>
            </a:r>
            <a:r>
              <a:rPr sz="1600" spc="-20" dirty="0">
                <a:latin typeface="Trebuchet MS"/>
                <a:cs typeface="Trebuchet MS"/>
              </a:rPr>
              <a:t>fram</a:t>
            </a:r>
            <a:r>
              <a:rPr sz="1600" spc="-80" dirty="0">
                <a:latin typeface="Trebuchet MS"/>
                <a:cs typeface="Trebuchet MS"/>
              </a:rPr>
              <a:t> </a:t>
            </a:r>
            <a:r>
              <a:rPr sz="1600" spc="-40" dirty="0">
                <a:latin typeface="Trebuchet MS"/>
                <a:cs typeface="Trebuchet MS"/>
              </a:rPr>
              <a:t>till</a:t>
            </a:r>
            <a:r>
              <a:rPr sz="1600" spc="-90" dirty="0">
                <a:latin typeface="Trebuchet MS"/>
                <a:cs typeface="Trebuchet MS"/>
              </a:rPr>
              <a:t> </a:t>
            </a:r>
            <a:r>
              <a:rPr sz="1600" spc="40" dirty="0">
                <a:latin typeface="Trebuchet MS"/>
                <a:cs typeface="Trebuchet MS"/>
              </a:rPr>
              <a:t>lämpliga</a:t>
            </a:r>
            <a:endParaRPr sz="1600">
              <a:latin typeface="Trebuchet MS"/>
              <a:cs typeface="Trebuchet MS"/>
            </a:endParaRPr>
          </a:p>
        </p:txBody>
      </p:sp>
      <p:sp>
        <p:nvSpPr>
          <p:cNvPr id="18" name="object 18"/>
          <p:cNvSpPr txBox="1"/>
          <p:nvPr/>
        </p:nvSpPr>
        <p:spPr>
          <a:xfrm>
            <a:off x="877317" y="2304005"/>
            <a:ext cx="5244465" cy="2839720"/>
          </a:xfrm>
          <a:prstGeom prst="rect">
            <a:avLst/>
          </a:prstGeom>
        </p:spPr>
        <p:txBody>
          <a:bodyPr vert="horz" wrap="square" lIns="0" tIns="144145" rIns="0" bIns="0" rtlCol="0">
            <a:spAutoFit/>
          </a:bodyPr>
          <a:lstStyle/>
          <a:p>
            <a:pPr marL="241300">
              <a:lnSpc>
                <a:spcPct val="100000"/>
              </a:lnSpc>
              <a:spcBef>
                <a:spcPts val="1135"/>
              </a:spcBef>
            </a:pPr>
            <a:r>
              <a:rPr sz="1600" spc="-5" dirty="0">
                <a:latin typeface="Trebuchet MS"/>
                <a:cs typeface="Trebuchet MS"/>
              </a:rPr>
              <a:t>faktorer</a:t>
            </a:r>
            <a:r>
              <a:rPr sz="1600" spc="-95" dirty="0">
                <a:latin typeface="Trebuchet MS"/>
                <a:cs typeface="Trebuchet MS"/>
              </a:rPr>
              <a:t> </a:t>
            </a:r>
            <a:r>
              <a:rPr sz="1600" spc="30" dirty="0">
                <a:latin typeface="Trebuchet MS"/>
                <a:cs typeface="Trebuchet MS"/>
              </a:rPr>
              <a:t>(delar)</a:t>
            </a:r>
            <a:r>
              <a:rPr sz="1600" spc="-85" dirty="0">
                <a:latin typeface="Trebuchet MS"/>
                <a:cs typeface="Trebuchet MS"/>
              </a:rPr>
              <a:t> </a:t>
            </a:r>
            <a:r>
              <a:rPr sz="1600" spc="-100" dirty="0">
                <a:latin typeface="Trebuchet MS"/>
                <a:cs typeface="Trebuchet MS"/>
              </a:rPr>
              <a:t>att</a:t>
            </a:r>
            <a:r>
              <a:rPr sz="1600" spc="-80" dirty="0">
                <a:latin typeface="Trebuchet MS"/>
                <a:cs typeface="Trebuchet MS"/>
              </a:rPr>
              <a:t> </a:t>
            </a:r>
            <a:r>
              <a:rPr sz="1600" spc="30" dirty="0">
                <a:latin typeface="Trebuchet MS"/>
                <a:cs typeface="Trebuchet MS"/>
              </a:rPr>
              <a:t>bryta</a:t>
            </a:r>
            <a:r>
              <a:rPr sz="1600" spc="-85" dirty="0">
                <a:latin typeface="Trebuchet MS"/>
                <a:cs typeface="Trebuchet MS"/>
              </a:rPr>
              <a:t> </a:t>
            </a:r>
            <a:r>
              <a:rPr sz="1600" spc="40" dirty="0">
                <a:latin typeface="Trebuchet MS"/>
                <a:cs typeface="Trebuchet MS"/>
              </a:rPr>
              <a:t>ner</a:t>
            </a:r>
            <a:r>
              <a:rPr sz="1600" spc="-90" dirty="0">
                <a:latin typeface="Trebuchet MS"/>
                <a:cs typeface="Trebuchet MS"/>
              </a:rPr>
              <a:t> </a:t>
            </a:r>
            <a:r>
              <a:rPr sz="1600" spc="-20" dirty="0">
                <a:latin typeface="Trebuchet MS"/>
                <a:cs typeface="Trebuchet MS"/>
              </a:rPr>
              <a:t>ert</a:t>
            </a:r>
            <a:r>
              <a:rPr sz="1600" spc="-85" dirty="0">
                <a:latin typeface="Trebuchet MS"/>
                <a:cs typeface="Trebuchet MS"/>
              </a:rPr>
              <a:t> </a:t>
            </a:r>
            <a:r>
              <a:rPr sz="1600" spc="45" dirty="0">
                <a:latin typeface="Trebuchet MS"/>
                <a:cs typeface="Trebuchet MS"/>
              </a:rPr>
              <a:t>problem</a:t>
            </a:r>
            <a:r>
              <a:rPr sz="1600" spc="-80" dirty="0">
                <a:latin typeface="Trebuchet MS"/>
                <a:cs typeface="Trebuchet MS"/>
              </a:rPr>
              <a:t> </a:t>
            </a:r>
            <a:r>
              <a:rPr sz="1600" spc="80" dirty="0">
                <a:latin typeface="Trebuchet MS"/>
                <a:cs typeface="Trebuchet MS"/>
              </a:rPr>
              <a:t>i?</a:t>
            </a:r>
            <a:endParaRPr sz="1600">
              <a:latin typeface="Trebuchet MS"/>
              <a:cs typeface="Trebuchet MS"/>
            </a:endParaRPr>
          </a:p>
          <a:p>
            <a:pPr marL="241300" marR="523240" indent="-228600">
              <a:lnSpc>
                <a:spcPct val="120000"/>
              </a:lnSpc>
              <a:spcBef>
                <a:spcPts val="985"/>
              </a:spcBef>
              <a:buClr>
                <a:srgbClr val="10B6F4"/>
              </a:buClr>
              <a:buSzPct val="112500"/>
              <a:buFont typeface="Wingdings"/>
              <a:buChar char=""/>
              <a:tabLst>
                <a:tab pos="241300" algn="l"/>
              </a:tabLst>
            </a:pPr>
            <a:r>
              <a:rPr sz="1600" spc="105" dirty="0">
                <a:latin typeface="Trebuchet MS"/>
                <a:cs typeface="Trebuchet MS"/>
              </a:rPr>
              <a:t>Är</a:t>
            </a:r>
            <a:r>
              <a:rPr sz="1600" spc="-95" dirty="0">
                <a:latin typeface="Trebuchet MS"/>
                <a:cs typeface="Trebuchet MS"/>
              </a:rPr>
              <a:t> </a:t>
            </a:r>
            <a:r>
              <a:rPr sz="1600" spc="60" dirty="0">
                <a:latin typeface="Trebuchet MS"/>
                <a:cs typeface="Trebuchet MS"/>
              </a:rPr>
              <a:t>den</a:t>
            </a:r>
            <a:r>
              <a:rPr sz="1600" spc="-90" dirty="0">
                <a:latin typeface="Trebuchet MS"/>
                <a:cs typeface="Trebuchet MS"/>
              </a:rPr>
              <a:t> </a:t>
            </a:r>
            <a:r>
              <a:rPr sz="1600" spc="30" dirty="0">
                <a:latin typeface="Trebuchet MS"/>
                <a:cs typeface="Trebuchet MS"/>
              </a:rPr>
              <a:t>här</a:t>
            </a:r>
            <a:r>
              <a:rPr sz="1600" spc="-90" dirty="0">
                <a:latin typeface="Trebuchet MS"/>
                <a:cs typeface="Trebuchet MS"/>
              </a:rPr>
              <a:t> </a:t>
            </a:r>
            <a:r>
              <a:rPr sz="1600" spc="25" dirty="0">
                <a:latin typeface="Trebuchet MS"/>
                <a:cs typeface="Trebuchet MS"/>
              </a:rPr>
              <a:t>typen</a:t>
            </a:r>
            <a:r>
              <a:rPr sz="1600" spc="-90" dirty="0">
                <a:latin typeface="Trebuchet MS"/>
                <a:cs typeface="Trebuchet MS"/>
              </a:rPr>
              <a:t> </a:t>
            </a:r>
            <a:r>
              <a:rPr sz="1600" spc="25" dirty="0">
                <a:latin typeface="Trebuchet MS"/>
                <a:cs typeface="Trebuchet MS"/>
              </a:rPr>
              <a:t>av</a:t>
            </a:r>
            <a:r>
              <a:rPr sz="1600" spc="-90" dirty="0">
                <a:latin typeface="Trebuchet MS"/>
                <a:cs typeface="Trebuchet MS"/>
              </a:rPr>
              <a:t> </a:t>
            </a:r>
            <a:r>
              <a:rPr sz="1600" spc="45" dirty="0">
                <a:latin typeface="Trebuchet MS"/>
                <a:cs typeface="Trebuchet MS"/>
              </a:rPr>
              <a:t>lösningsmetod</a:t>
            </a:r>
            <a:r>
              <a:rPr sz="1600" spc="-85" dirty="0">
                <a:latin typeface="Trebuchet MS"/>
                <a:cs typeface="Trebuchet MS"/>
              </a:rPr>
              <a:t> </a:t>
            </a:r>
            <a:r>
              <a:rPr sz="1600" spc="30" dirty="0">
                <a:latin typeface="Trebuchet MS"/>
                <a:cs typeface="Trebuchet MS"/>
              </a:rPr>
              <a:t>praktisk</a:t>
            </a:r>
            <a:r>
              <a:rPr sz="1600" spc="-95" dirty="0">
                <a:latin typeface="Trebuchet MS"/>
                <a:cs typeface="Trebuchet MS"/>
              </a:rPr>
              <a:t> </a:t>
            </a:r>
            <a:r>
              <a:rPr sz="1600" spc="45" dirty="0">
                <a:latin typeface="Trebuchet MS"/>
                <a:cs typeface="Trebuchet MS"/>
              </a:rPr>
              <a:t>och  användbar </a:t>
            </a:r>
            <a:r>
              <a:rPr sz="1600" spc="10" dirty="0">
                <a:latin typeface="Trebuchet MS"/>
                <a:cs typeface="Trebuchet MS"/>
              </a:rPr>
              <a:t>i</a:t>
            </a:r>
            <a:r>
              <a:rPr sz="1600" spc="-229" dirty="0">
                <a:latin typeface="Trebuchet MS"/>
                <a:cs typeface="Trebuchet MS"/>
              </a:rPr>
              <a:t> </a:t>
            </a:r>
            <a:r>
              <a:rPr sz="1600" spc="40" dirty="0">
                <a:latin typeface="Trebuchet MS"/>
                <a:cs typeface="Trebuchet MS"/>
              </a:rPr>
              <a:t>verkligheten?</a:t>
            </a:r>
            <a:endParaRPr sz="1600">
              <a:latin typeface="Trebuchet MS"/>
              <a:cs typeface="Trebuchet MS"/>
            </a:endParaRPr>
          </a:p>
          <a:p>
            <a:pPr marL="241300" marR="216535" indent="-228600">
              <a:lnSpc>
                <a:spcPct val="125000"/>
              </a:lnSpc>
              <a:spcBef>
                <a:spcPts val="890"/>
              </a:spcBef>
              <a:buClr>
                <a:srgbClr val="10B6F4"/>
              </a:buClr>
              <a:buSzPct val="112500"/>
              <a:buFont typeface="Wingdings"/>
              <a:buChar char=""/>
              <a:tabLst>
                <a:tab pos="241300" algn="l"/>
              </a:tabLst>
            </a:pPr>
            <a:r>
              <a:rPr sz="1600" spc="20" dirty="0">
                <a:latin typeface="Trebuchet MS"/>
                <a:cs typeface="Trebuchet MS"/>
              </a:rPr>
              <a:t>Blev</a:t>
            </a:r>
            <a:r>
              <a:rPr sz="1600" spc="-95" dirty="0">
                <a:latin typeface="Trebuchet MS"/>
                <a:cs typeface="Trebuchet MS"/>
              </a:rPr>
              <a:t> </a:t>
            </a:r>
            <a:r>
              <a:rPr sz="1600" spc="-5" dirty="0">
                <a:latin typeface="Trebuchet MS"/>
                <a:cs typeface="Trebuchet MS"/>
              </a:rPr>
              <a:t>det</a:t>
            </a:r>
            <a:r>
              <a:rPr sz="1600" spc="-80" dirty="0">
                <a:latin typeface="Trebuchet MS"/>
                <a:cs typeface="Trebuchet MS"/>
              </a:rPr>
              <a:t> </a:t>
            </a:r>
            <a:r>
              <a:rPr sz="1600" spc="-45" dirty="0">
                <a:latin typeface="Trebuchet MS"/>
                <a:cs typeface="Trebuchet MS"/>
              </a:rPr>
              <a:t>lättare</a:t>
            </a:r>
            <a:r>
              <a:rPr sz="1600" spc="-90" dirty="0">
                <a:latin typeface="Trebuchet MS"/>
                <a:cs typeface="Trebuchet MS"/>
              </a:rPr>
              <a:t> </a:t>
            </a:r>
            <a:r>
              <a:rPr sz="1600" spc="-100" dirty="0">
                <a:latin typeface="Trebuchet MS"/>
                <a:cs typeface="Trebuchet MS"/>
              </a:rPr>
              <a:t>att</a:t>
            </a:r>
            <a:r>
              <a:rPr sz="1600" spc="-80" dirty="0">
                <a:latin typeface="Trebuchet MS"/>
                <a:cs typeface="Trebuchet MS"/>
              </a:rPr>
              <a:t> </a:t>
            </a:r>
            <a:r>
              <a:rPr sz="1600" spc="15" dirty="0">
                <a:latin typeface="Trebuchet MS"/>
                <a:cs typeface="Trebuchet MS"/>
              </a:rPr>
              <a:t>uppskatta</a:t>
            </a:r>
            <a:r>
              <a:rPr sz="1600" spc="-85" dirty="0">
                <a:latin typeface="Trebuchet MS"/>
                <a:cs typeface="Trebuchet MS"/>
              </a:rPr>
              <a:t> </a:t>
            </a:r>
            <a:r>
              <a:rPr sz="1600" spc="75" dirty="0">
                <a:latin typeface="Trebuchet MS"/>
                <a:cs typeface="Trebuchet MS"/>
              </a:rPr>
              <a:t>de</a:t>
            </a:r>
            <a:r>
              <a:rPr sz="1600" spc="-90" dirty="0">
                <a:latin typeface="Trebuchet MS"/>
                <a:cs typeface="Trebuchet MS"/>
              </a:rPr>
              <a:t> </a:t>
            </a:r>
            <a:r>
              <a:rPr sz="1600" spc="35" dirty="0">
                <a:latin typeface="Trebuchet MS"/>
                <a:cs typeface="Trebuchet MS"/>
              </a:rPr>
              <a:t>mindre</a:t>
            </a:r>
            <a:r>
              <a:rPr sz="1600" spc="-95" dirty="0">
                <a:latin typeface="Trebuchet MS"/>
                <a:cs typeface="Trebuchet MS"/>
              </a:rPr>
              <a:t> </a:t>
            </a:r>
            <a:r>
              <a:rPr sz="1600" spc="35" dirty="0">
                <a:latin typeface="Trebuchet MS"/>
                <a:cs typeface="Trebuchet MS"/>
              </a:rPr>
              <a:t>delarna</a:t>
            </a:r>
            <a:r>
              <a:rPr sz="1600" spc="-85" dirty="0">
                <a:latin typeface="Trebuchet MS"/>
                <a:cs typeface="Trebuchet MS"/>
              </a:rPr>
              <a:t> </a:t>
            </a:r>
            <a:r>
              <a:rPr sz="1600" spc="35" dirty="0">
                <a:latin typeface="Trebuchet MS"/>
                <a:cs typeface="Trebuchet MS"/>
              </a:rPr>
              <a:t>var  </a:t>
            </a:r>
            <a:r>
              <a:rPr sz="1600" spc="-15" dirty="0">
                <a:latin typeface="Trebuchet MS"/>
                <a:cs typeface="Trebuchet MS"/>
              </a:rPr>
              <a:t>för</a:t>
            </a:r>
            <a:r>
              <a:rPr sz="1600" spc="-95" dirty="0">
                <a:latin typeface="Trebuchet MS"/>
                <a:cs typeface="Trebuchet MS"/>
              </a:rPr>
              <a:t> </a:t>
            </a:r>
            <a:r>
              <a:rPr sz="1600" spc="95" dirty="0">
                <a:latin typeface="Trebuchet MS"/>
                <a:cs typeface="Trebuchet MS"/>
              </a:rPr>
              <a:t>sig</a:t>
            </a:r>
            <a:r>
              <a:rPr sz="1600" spc="-85" dirty="0">
                <a:latin typeface="Trebuchet MS"/>
                <a:cs typeface="Trebuchet MS"/>
              </a:rPr>
              <a:t> </a:t>
            </a:r>
            <a:r>
              <a:rPr sz="1600" spc="25" dirty="0">
                <a:latin typeface="Trebuchet MS"/>
                <a:cs typeface="Trebuchet MS"/>
              </a:rPr>
              <a:t>än</a:t>
            </a:r>
            <a:r>
              <a:rPr sz="1600" spc="-90" dirty="0">
                <a:latin typeface="Trebuchet MS"/>
                <a:cs typeface="Trebuchet MS"/>
              </a:rPr>
              <a:t> </a:t>
            </a:r>
            <a:r>
              <a:rPr sz="1600" spc="-100" dirty="0">
                <a:latin typeface="Trebuchet MS"/>
                <a:cs typeface="Trebuchet MS"/>
              </a:rPr>
              <a:t>att</a:t>
            </a:r>
            <a:r>
              <a:rPr sz="1600" spc="-80" dirty="0">
                <a:latin typeface="Trebuchet MS"/>
                <a:cs typeface="Trebuchet MS"/>
              </a:rPr>
              <a:t> </a:t>
            </a:r>
            <a:r>
              <a:rPr sz="1600" spc="75" dirty="0">
                <a:latin typeface="Trebuchet MS"/>
                <a:cs typeface="Trebuchet MS"/>
              </a:rPr>
              <a:t>gissa</a:t>
            </a:r>
            <a:r>
              <a:rPr sz="1600" spc="-90" dirty="0">
                <a:latin typeface="Trebuchet MS"/>
                <a:cs typeface="Trebuchet MS"/>
              </a:rPr>
              <a:t> </a:t>
            </a:r>
            <a:r>
              <a:rPr sz="1600" spc="55" dirty="0">
                <a:latin typeface="Trebuchet MS"/>
                <a:cs typeface="Trebuchet MS"/>
              </a:rPr>
              <a:t>på</a:t>
            </a:r>
            <a:r>
              <a:rPr sz="1600" spc="-85" dirty="0">
                <a:latin typeface="Trebuchet MS"/>
                <a:cs typeface="Trebuchet MS"/>
              </a:rPr>
              <a:t> </a:t>
            </a:r>
            <a:r>
              <a:rPr sz="1600" spc="15" dirty="0">
                <a:latin typeface="Trebuchet MS"/>
                <a:cs typeface="Trebuchet MS"/>
              </a:rPr>
              <a:t>hela</a:t>
            </a:r>
            <a:r>
              <a:rPr sz="1600" spc="-85" dirty="0">
                <a:latin typeface="Trebuchet MS"/>
                <a:cs typeface="Trebuchet MS"/>
              </a:rPr>
              <a:t> </a:t>
            </a:r>
            <a:r>
              <a:rPr sz="1600" spc="-10" dirty="0">
                <a:latin typeface="Trebuchet MS"/>
                <a:cs typeface="Trebuchet MS"/>
              </a:rPr>
              <a:t>från</a:t>
            </a:r>
            <a:r>
              <a:rPr sz="1600" spc="-90" dirty="0">
                <a:latin typeface="Trebuchet MS"/>
                <a:cs typeface="Trebuchet MS"/>
              </a:rPr>
              <a:t> </a:t>
            </a:r>
            <a:r>
              <a:rPr sz="1600" spc="45" dirty="0">
                <a:latin typeface="Trebuchet MS"/>
                <a:cs typeface="Trebuchet MS"/>
              </a:rPr>
              <a:t>början?</a:t>
            </a:r>
            <a:endParaRPr sz="1600">
              <a:latin typeface="Trebuchet MS"/>
              <a:cs typeface="Trebuchet MS"/>
            </a:endParaRPr>
          </a:p>
          <a:p>
            <a:pPr marL="241300" marR="5080" indent="-228600">
              <a:lnSpc>
                <a:spcPct val="120000"/>
              </a:lnSpc>
              <a:spcBef>
                <a:spcPts val="1005"/>
              </a:spcBef>
              <a:buClr>
                <a:srgbClr val="10B6F4"/>
              </a:buClr>
              <a:buSzPct val="112500"/>
              <a:buFont typeface="Wingdings"/>
              <a:buChar char=""/>
              <a:tabLst>
                <a:tab pos="241300" algn="l"/>
              </a:tabLst>
            </a:pPr>
            <a:r>
              <a:rPr sz="1600" spc="5" dirty="0">
                <a:latin typeface="Trebuchet MS"/>
                <a:cs typeface="Trebuchet MS"/>
              </a:rPr>
              <a:t>Varför </a:t>
            </a:r>
            <a:r>
              <a:rPr sz="1600" spc="20" dirty="0">
                <a:latin typeface="Trebuchet MS"/>
                <a:cs typeface="Trebuchet MS"/>
              </a:rPr>
              <a:t>fungerar </a:t>
            </a:r>
            <a:r>
              <a:rPr sz="1600" spc="60" dirty="0">
                <a:latin typeface="Trebuchet MS"/>
                <a:cs typeface="Trebuchet MS"/>
              </a:rPr>
              <a:t>den </a:t>
            </a:r>
            <a:r>
              <a:rPr sz="1600" spc="30" dirty="0">
                <a:latin typeface="Trebuchet MS"/>
                <a:cs typeface="Trebuchet MS"/>
              </a:rPr>
              <a:t>här </a:t>
            </a:r>
            <a:r>
              <a:rPr sz="1600" spc="25" dirty="0">
                <a:latin typeface="Trebuchet MS"/>
                <a:cs typeface="Trebuchet MS"/>
              </a:rPr>
              <a:t>typen av </a:t>
            </a:r>
            <a:r>
              <a:rPr sz="1600" spc="55" dirty="0">
                <a:latin typeface="Trebuchet MS"/>
                <a:cs typeface="Trebuchet MS"/>
              </a:rPr>
              <a:t>beräkningar </a:t>
            </a:r>
            <a:r>
              <a:rPr sz="1600" spc="10" dirty="0">
                <a:latin typeface="Trebuchet MS"/>
                <a:cs typeface="Trebuchet MS"/>
              </a:rPr>
              <a:t>(i </a:t>
            </a:r>
            <a:r>
              <a:rPr sz="1600" spc="-5" dirty="0">
                <a:latin typeface="Trebuchet MS"/>
                <a:cs typeface="Trebuchet MS"/>
              </a:rPr>
              <a:t>alla  </a:t>
            </a:r>
            <a:r>
              <a:rPr sz="1600" spc="-25" dirty="0">
                <a:latin typeface="Trebuchet MS"/>
                <a:cs typeface="Trebuchet MS"/>
              </a:rPr>
              <a:t>fall</a:t>
            </a:r>
            <a:r>
              <a:rPr sz="1600" spc="-95" dirty="0">
                <a:latin typeface="Trebuchet MS"/>
                <a:cs typeface="Trebuchet MS"/>
              </a:rPr>
              <a:t> </a:t>
            </a:r>
            <a:r>
              <a:rPr sz="1600" spc="25" dirty="0">
                <a:latin typeface="Trebuchet MS"/>
                <a:cs typeface="Trebuchet MS"/>
              </a:rPr>
              <a:t>ungefärligt)?</a:t>
            </a:r>
            <a:r>
              <a:rPr sz="1600" spc="-215" dirty="0">
                <a:latin typeface="Trebuchet MS"/>
                <a:cs typeface="Trebuchet MS"/>
              </a:rPr>
              <a:t> </a:t>
            </a:r>
            <a:r>
              <a:rPr sz="1600" spc="5" dirty="0">
                <a:latin typeface="Trebuchet MS"/>
                <a:cs typeface="Trebuchet MS"/>
              </a:rPr>
              <a:t>Varför</a:t>
            </a:r>
            <a:r>
              <a:rPr sz="1600" spc="-95" dirty="0">
                <a:latin typeface="Trebuchet MS"/>
                <a:cs typeface="Trebuchet MS"/>
              </a:rPr>
              <a:t> </a:t>
            </a:r>
            <a:r>
              <a:rPr sz="1600" spc="65" dirty="0">
                <a:latin typeface="Trebuchet MS"/>
                <a:cs typeface="Trebuchet MS"/>
              </a:rPr>
              <a:t>ska</a:t>
            </a:r>
            <a:r>
              <a:rPr sz="1600" spc="-85" dirty="0">
                <a:latin typeface="Trebuchet MS"/>
                <a:cs typeface="Trebuchet MS"/>
              </a:rPr>
              <a:t> </a:t>
            </a:r>
            <a:r>
              <a:rPr sz="1600" spc="35" dirty="0">
                <a:latin typeface="Trebuchet MS"/>
                <a:cs typeface="Trebuchet MS"/>
              </a:rPr>
              <a:t>man</a:t>
            </a:r>
            <a:r>
              <a:rPr sz="1600" spc="-90" dirty="0">
                <a:latin typeface="Trebuchet MS"/>
                <a:cs typeface="Trebuchet MS"/>
              </a:rPr>
              <a:t> </a:t>
            </a:r>
            <a:r>
              <a:rPr sz="1600" spc="75" dirty="0">
                <a:latin typeface="Trebuchet MS"/>
                <a:cs typeface="Trebuchet MS"/>
              </a:rPr>
              <a:t>gissa</a:t>
            </a:r>
            <a:r>
              <a:rPr sz="1600" spc="-90" dirty="0">
                <a:latin typeface="Trebuchet MS"/>
                <a:cs typeface="Trebuchet MS"/>
              </a:rPr>
              <a:t> </a:t>
            </a:r>
            <a:r>
              <a:rPr sz="1600" spc="45" dirty="0">
                <a:latin typeface="Trebuchet MS"/>
                <a:cs typeface="Trebuchet MS"/>
              </a:rPr>
              <a:t>så</a:t>
            </a:r>
            <a:r>
              <a:rPr sz="1600" spc="-85" dirty="0">
                <a:latin typeface="Trebuchet MS"/>
                <a:cs typeface="Trebuchet MS"/>
              </a:rPr>
              <a:t> </a:t>
            </a:r>
            <a:r>
              <a:rPr sz="1600" spc="55" dirty="0">
                <a:latin typeface="Trebuchet MS"/>
                <a:cs typeface="Trebuchet MS"/>
              </a:rPr>
              <a:t>många</a:t>
            </a:r>
            <a:r>
              <a:rPr sz="1600" spc="-90" dirty="0">
                <a:latin typeface="Trebuchet MS"/>
                <a:cs typeface="Trebuchet MS"/>
              </a:rPr>
              <a:t> </a:t>
            </a:r>
            <a:r>
              <a:rPr sz="1600" spc="45" dirty="0">
                <a:latin typeface="Trebuchet MS"/>
                <a:cs typeface="Trebuchet MS"/>
              </a:rPr>
              <a:t>saker  </a:t>
            </a:r>
            <a:r>
              <a:rPr sz="1600" spc="65" dirty="0">
                <a:latin typeface="Trebuchet MS"/>
                <a:cs typeface="Trebuchet MS"/>
              </a:rPr>
              <a:t>som</a:t>
            </a:r>
            <a:r>
              <a:rPr sz="1600" spc="-85" dirty="0">
                <a:latin typeface="Trebuchet MS"/>
                <a:cs typeface="Trebuchet MS"/>
              </a:rPr>
              <a:t> </a:t>
            </a:r>
            <a:r>
              <a:rPr sz="1600" spc="20" dirty="0">
                <a:latin typeface="Trebuchet MS"/>
                <a:cs typeface="Trebuchet MS"/>
              </a:rPr>
              <a:t>möjligt?</a:t>
            </a:r>
            <a:endParaRPr sz="1600">
              <a:latin typeface="Trebuchet MS"/>
              <a:cs typeface="Trebuchet M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10B6F4"/>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10B6F4"/>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10B6F4"/>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10B6F4"/>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10B6F4"/>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10B6F4"/>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10B6F4"/>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10B6F4"/>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10B6F4"/>
              </a:solidFill>
            </a:ln>
          </p:spPr>
          <p:txBody>
            <a:bodyPr wrap="square" lIns="0" tIns="0" rIns="0" bIns="0" rtlCol="0"/>
            <a:lstStyle/>
            <a:p>
              <a:endParaRPr/>
            </a:p>
          </p:txBody>
        </p:sp>
      </p:grpSp>
      <p:sp>
        <p:nvSpPr>
          <p:cNvPr id="19" name="object 19"/>
          <p:cNvSpPr txBox="1">
            <a:spLocks noGrp="1"/>
          </p:cNvSpPr>
          <p:nvPr>
            <p:ph type="title"/>
          </p:nvPr>
        </p:nvSpPr>
        <p:spPr>
          <a:xfrm>
            <a:off x="4283075" y="1169923"/>
            <a:ext cx="5297170" cy="574040"/>
          </a:xfrm>
          <a:prstGeom prst="rect">
            <a:avLst/>
          </a:prstGeom>
        </p:spPr>
        <p:txBody>
          <a:bodyPr vert="horz" wrap="square" lIns="0" tIns="12700" rIns="0" bIns="0" rtlCol="0">
            <a:spAutoFit/>
          </a:bodyPr>
          <a:lstStyle/>
          <a:p>
            <a:pPr marL="12700">
              <a:lnSpc>
                <a:spcPct val="100000"/>
              </a:lnSpc>
              <a:spcBef>
                <a:spcPts val="100"/>
              </a:spcBef>
            </a:pPr>
            <a:r>
              <a:rPr sz="3600" spc="-320" dirty="0">
                <a:solidFill>
                  <a:srgbClr val="000000"/>
                </a:solidFill>
              </a:rPr>
              <a:t>Vad</a:t>
            </a:r>
            <a:r>
              <a:rPr sz="3600" spc="-580" dirty="0">
                <a:solidFill>
                  <a:srgbClr val="000000"/>
                </a:solidFill>
              </a:rPr>
              <a:t> </a:t>
            </a:r>
            <a:r>
              <a:rPr sz="3600" spc="-320" dirty="0">
                <a:solidFill>
                  <a:srgbClr val="000000"/>
                </a:solidFill>
              </a:rPr>
              <a:t>betyder</a:t>
            </a:r>
            <a:r>
              <a:rPr sz="3600" spc="-590" dirty="0">
                <a:solidFill>
                  <a:srgbClr val="000000"/>
                </a:solidFill>
              </a:rPr>
              <a:t> </a:t>
            </a:r>
            <a:r>
              <a:rPr sz="3600" spc="-350" dirty="0">
                <a:solidFill>
                  <a:srgbClr val="000000"/>
                </a:solidFill>
              </a:rPr>
              <a:t>ett</a:t>
            </a:r>
            <a:r>
              <a:rPr sz="3600" spc="-575" dirty="0">
                <a:solidFill>
                  <a:srgbClr val="000000"/>
                </a:solidFill>
              </a:rPr>
              <a:t> </a:t>
            </a:r>
            <a:r>
              <a:rPr sz="3600" spc="-330" dirty="0">
                <a:solidFill>
                  <a:srgbClr val="000000"/>
                </a:solidFill>
              </a:rPr>
              <a:t>agilt</a:t>
            </a:r>
            <a:r>
              <a:rPr sz="3600" spc="-580" dirty="0">
                <a:solidFill>
                  <a:srgbClr val="000000"/>
                </a:solidFill>
              </a:rPr>
              <a:t> </a:t>
            </a:r>
            <a:r>
              <a:rPr sz="3600" spc="-275" dirty="0">
                <a:solidFill>
                  <a:srgbClr val="000000"/>
                </a:solidFill>
              </a:rPr>
              <a:t>arbetssätt?</a:t>
            </a:r>
            <a:endParaRPr sz="3600"/>
          </a:p>
        </p:txBody>
      </p:sp>
      <p:sp>
        <p:nvSpPr>
          <p:cNvPr id="20" name="object 20"/>
          <p:cNvSpPr txBox="1"/>
          <p:nvPr/>
        </p:nvSpPr>
        <p:spPr>
          <a:xfrm>
            <a:off x="4145915" y="2013985"/>
            <a:ext cx="6142355" cy="3763010"/>
          </a:xfrm>
          <a:prstGeom prst="rect">
            <a:avLst/>
          </a:prstGeom>
        </p:spPr>
        <p:txBody>
          <a:bodyPr vert="horz" wrap="square" lIns="0" tIns="113030" rIns="0" bIns="0" rtlCol="0">
            <a:spAutoFit/>
          </a:bodyPr>
          <a:lstStyle/>
          <a:p>
            <a:pPr marL="241300" indent="-228600">
              <a:lnSpc>
                <a:spcPct val="100000"/>
              </a:lnSpc>
              <a:spcBef>
                <a:spcPts val="890"/>
              </a:spcBef>
              <a:buClr>
                <a:srgbClr val="10B6F4"/>
              </a:buClr>
              <a:buSzPct val="108333"/>
              <a:buFont typeface="Wingdings"/>
              <a:buChar char=""/>
              <a:tabLst>
                <a:tab pos="240665" algn="l"/>
                <a:tab pos="241300" algn="l"/>
              </a:tabLst>
            </a:pPr>
            <a:r>
              <a:rPr sz="1200" spc="-35" dirty="0">
                <a:latin typeface="Trebuchet MS"/>
                <a:cs typeface="Trebuchet MS"/>
              </a:rPr>
              <a:t>Att</a:t>
            </a:r>
            <a:r>
              <a:rPr sz="1200" spc="-60" dirty="0">
                <a:latin typeface="Trebuchet MS"/>
                <a:cs typeface="Trebuchet MS"/>
              </a:rPr>
              <a:t> </a:t>
            </a:r>
            <a:r>
              <a:rPr sz="1200" spc="5" dirty="0">
                <a:latin typeface="Trebuchet MS"/>
                <a:cs typeface="Trebuchet MS"/>
              </a:rPr>
              <a:t>arbeta</a:t>
            </a:r>
            <a:r>
              <a:rPr sz="1200" spc="-60" dirty="0">
                <a:latin typeface="Trebuchet MS"/>
                <a:cs typeface="Trebuchet MS"/>
              </a:rPr>
              <a:t> </a:t>
            </a:r>
            <a:r>
              <a:rPr sz="1200" spc="5" dirty="0">
                <a:latin typeface="Trebuchet MS"/>
                <a:cs typeface="Trebuchet MS"/>
              </a:rPr>
              <a:t>agilt</a:t>
            </a:r>
            <a:r>
              <a:rPr sz="1200" spc="-60" dirty="0">
                <a:latin typeface="Trebuchet MS"/>
                <a:cs typeface="Trebuchet MS"/>
              </a:rPr>
              <a:t> </a:t>
            </a:r>
            <a:r>
              <a:rPr sz="1200" spc="20" dirty="0">
                <a:latin typeface="Trebuchet MS"/>
                <a:cs typeface="Trebuchet MS"/>
              </a:rPr>
              <a:t>har</a:t>
            </a:r>
            <a:r>
              <a:rPr sz="1200" spc="-55" dirty="0">
                <a:latin typeface="Trebuchet MS"/>
                <a:cs typeface="Trebuchet MS"/>
              </a:rPr>
              <a:t> </a:t>
            </a:r>
            <a:r>
              <a:rPr sz="1200" dirty="0">
                <a:latin typeface="Trebuchet MS"/>
                <a:cs typeface="Trebuchet MS"/>
              </a:rPr>
              <a:t>blivit</a:t>
            </a:r>
            <a:r>
              <a:rPr sz="1200" spc="-60" dirty="0">
                <a:latin typeface="Trebuchet MS"/>
                <a:cs typeface="Trebuchet MS"/>
              </a:rPr>
              <a:t> </a:t>
            </a:r>
            <a:r>
              <a:rPr sz="1200" spc="20" dirty="0">
                <a:latin typeface="Trebuchet MS"/>
                <a:cs typeface="Trebuchet MS"/>
              </a:rPr>
              <a:t>vanligare</a:t>
            </a:r>
            <a:r>
              <a:rPr sz="1200" spc="-60" dirty="0">
                <a:latin typeface="Trebuchet MS"/>
                <a:cs typeface="Trebuchet MS"/>
              </a:rPr>
              <a:t> </a:t>
            </a:r>
            <a:r>
              <a:rPr sz="1200" spc="30" dirty="0">
                <a:latin typeface="Trebuchet MS"/>
                <a:cs typeface="Trebuchet MS"/>
              </a:rPr>
              <a:t>och</a:t>
            </a:r>
            <a:r>
              <a:rPr sz="1200" spc="-60" dirty="0">
                <a:latin typeface="Trebuchet MS"/>
                <a:cs typeface="Trebuchet MS"/>
              </a:rPr>
              <a:t> </a:t>
            </a:r>
            <a:r>
              <a:rPr sz="1200" spc="35" dirty="0">
                <a:latin typeface="Trebuchet MS"/>
                <a:cs typeface="Trebuchet MS"/>
              </a:rPr>
              <a:t>kommer</a:t>
            </a:r>
            <a:r>
              <a:rPr sz="1200" spc="-55" dirty="0">
                <a:latin typeface="Trebuchet MS"/>
                <a:cs typeface="Trebuchet MS"/>
              </a:rPr>
              <a:t> </a:t>
            </a:r>
            <a:r>
              <a:rPr sz="1200" spc="-10" dirty="0">
                <a:latin typeface="Trebuchet MS"/>
                <a:cs typeface="Trebuchet MS"/>
              </a:rPr>
              <a:t>från</a:t>
            </a:r>
            <a:r>
              <a:rPr sz="1200" spc="-60" dirty="0">
                <a:latin typeface="Trebuchet MS"/>
                <a:cs typeface="Trebuchet MS"/>
              </a:rPr>
              <a:t> </a:t>
            </a:r>
            <a:r>
              <a:rPr sz="1200" spc="15" dirty="0">
                <a:latin typeface="Trebuchet MS"/>
                <a:cs typeface="Trebuchet MS"/>
              </a:rPr>
              <a:t>början</a:t>
            </a:r>
            <a:r>
              <a:rPr sz="1200" spc="-60" dirty="0">
                <a:latin typeface="Trebuchet MS"/>
                <a:cs typeface="Trebuchet MS"/>
              </a:rPr>
              <a:t> </a:t>
            </a:r>
            <a:r>
              <a:rPr sz="1200" spc="-10" dirty="0">
                <a:latin typeface="Trebuchet MS"/>
                <a:cs typeface="Trebuchet MS"/>
              </a:rPr>
              <a:t>från</a:t>
            </a:r>
            <a:r>
              <a:rPr sz="1200" spc="-55" dirty="0">
                <a:latin typeface="Trebuchet MS"/>
                <a:cs typeface="Trebuchet MS"/>
              </a:rPr>
              <a:t> </a:t>
            </a:r>
            <a:r>
              <a:rPr sz="1200" spc="15" dirty="0">
                <a:latin typeface="Trebuchet MS"/>
                <a:cs typeface="Trebuchet MS"/>
              </a:rPr>
              <a:t>mjukvaruindustrin</a:t>
            </a:r>
            <a:endParaRPr sz="1200">
              <a:latin typeface="Trebuchet MS"/>
              <a:cs typeface="Trebuchet MS"/>
            </a:endParaRPr>
          </a:p>
          <a:p>
            <a:pPr marL="241300" indent="-228600">
              <a:lnSpc>
                <a:spcPct val="100000"/>
              </a:lnSpc>
              <a:spcBef>
                <a:spcPts val="960"/>
              </a:spcBef>
              <a:buClr>
                <a:srgbClr val="10B6F4"/>
              </a:buClr>
              <a:buSzPct val="108333"/>
              <a:buFont typeface="Wingdings"/>
              <a:buChar char=""/>
              <a:tabLst>
                <a:tab pos="240665" algn="l"/>
                <a:tab pos="241300" algn="l"/>
              </a:tabLst>
            </a:pPr>
            <a:r>
              <a:rPr sz="1200" dirty="0">
                <a:latin typeface="Trebuchet MS"/>
                <a:cs typeface="Trebuchet MS"/>
              </a:rPr>
              <a:t>Själva</a:t>
            </a:r>
            <a:r>
              <a:rPr sz="1200" spc="-65" dirty="0">
                <a:latin typeface="Trebuchet MS"/>
                <a:cs typeface="Trebuchet MS"/>
              </a:rPr>
              <a:t> </a:t>
            </a:r>
            <a:r>
              <a:rPr sz="1200" dirty="0">
                <a:latin typeface="Trebuchet MS"/>
                <a:cs typeface="Trebuchet MS"/>
              </a:rPr>
              <a:t>ordet</a:t>
            </a:r>
            <a:r>
              <a:rPr sz="1200" spc="-65" dirty="0">
                <a:latin typeface="Trebuchet MS"/>
                <a:cs typeface="Trebuchet MS"/>
              </a:rPr>
              <a:t> </a:t>
            </a:r>
            <a:r>
              <a:rPr sz="1200" spc="35" dirty="0">
                <a:latin typeface="Trebuchet MS"/>
                <a:cs typeface="Trebuchet MS"/>
              </a:rPr>
              <a:t>agil</a:t>
            </a:r>
            <a:r>
              <a:rPr sz="1200" spc="-65" dirty="0">
                <a:latin typeface="Trebuchet MS"/>
                <a:cs typeface="Trebuchet MS"/>
              </a:rPr>
              <a:t> </a:t>
            </a:r>
            <a:r>
              <a:rPr sz="1200" spc="30" dirty="0">
                <a:latin typeface="Trebuchet MS"/>
                <a:cs typeface="Trebuchet MS"/>
              </a:rPr>
              <a:t>betyder</a:t>
            </a:r>
            <a:r>
              <a:rPr sz="1200" spc="-65" dirty="0">
                <a:latin typeface="Trebuchet MS"/>
                <a:cs typeface="Trebuchet MS"/>
              </a:rPr>
              <a:t> </a:t>
            </a:r>
            <a:r>
              <a:rPr sz="1200" spc="-5" dirty="0">
                <a:latin typeface="Trebuchet MS"/>
                <a:cs typeface="Trebuchet MS"/>
              </a:rPr>
              <a:t>lättrörlig</a:t>
            </a:r>
            <a:r>
              <a:rPr sz="1200" spc="-65" dirty="0">
                <a:latin typeface="Trebuchet MS"/>
                <a:cs typeface="Trebuchet MS"/>
              </a:rPr>
              <a:t> </a:t>
            </a:r>
            <a:r>
              <a:rPr sz="1200" spc="10" dirty="0">
                <a:latin typeface="Trebuchet MS"/>
                <a:cs typeface="Trebuchet MS"/>
              </a:rPr>
              <a:t>eller</a:t>
            </a:r>
            <a:r>
              <a:rPr sz="1200" spc="-65" dirty="0">
                <a:latin typeface="Trebuchet MS"/>
                <a:cs typeface="Trebuchet MS"/>
              </a:rPr>
              <a:t> </a:t>
            </a:r>
            <a:r>
              <a:rPr sz="1200" spc="55" dirty="0">
                <a:latin typeface="Trebuchet MS"/>
                <a:cs typeface="Trebuchet MS"/>
              </a:rPr>
              <a:t>smidig</a:t>
            </a:r>
            <a:endParaRPr sz="1200">
              <a:latin typeface="Trebuchet MS"/>
              <a:cs typeface="Trebuchet MS"/>
            </a:endParaRPr>
          </a:p>
          <a:p>
            <a:pPr marL="241300" marR="30480" indent="-228600">
              <a:lnSpc>
                <a:spcPct val="105000"/>
              </a:lnSpc>
              <a:spcBef>
                <a:spcPts val="890"/>
              </a:spcBef>
              <a:buClr>
                <a:srgbClr val="10B6F4"/>
              </a:buClr>
              <a:buSzPct val="108333"/>
              <a:buFont typeface="Wingdings"/>
              <a:buChar char=""/>
              <a:tabLst>
                <a:tab pos="240665" algn="l"/>
                <a:tab pos="241300" algn="l"/>
              </a:tabLst>
            </a:pPr>
            <a:r>
              <a:rPr sz="1200" spc="15" dirty="0">
                <a:latin typeface="Trebuchet MS"/>
                <a:cs typeface="Trebuchet MS"/>
              </a:rPr>
              <a:t>Det </a:t>
            </a:r>
            <a:r>
              <a:rPr sz="1200" spc="30" dirty="0">
                <a:latin typeface="Trebuchet MS"/>
                <a:cs typeface="Trebuchet MS"/>
              </a:rPr>
              <a:t>agila </a:t>
            </a:r>
            <a:r>
              <a:rPr sz="1200" spc="-15" dirty="0">
                <a:latin typeface="Trebuchet MS"/>
                <a:cs typeface="Trebuchet MS"/>
              </a:rPr>
              <a:t>arbetssättet </a:t>
            </a:r>
            <a:r>
              <a:rPr sz="1200" spc="75" dirty="0">
                <a:latin typeface="Trebuchet MS"/>
                <a:cs typeface="Trebuchet MS"/>
              </a:rPr>
              <a:t>bygger </a:t>
            </a:r>
            <a:r>
              <a:rPr sz="1200" spc="40" dirty="0">
                <a:latin typeface="Trebuchet MS"/>
                <a:cs typeface="Trebuchet MS"/>
              </a:rPr>
              <a:t>på </a:t>
            </a:r>
            <a:r>
              <a:rPr sz="1200" spc="-75" dirty="0">
                <a:latin typeface="Trebuchet MS"/>
                <a:cs typeface="Trebuchet MS"/>
              </a:rPr>
              <a:t>att </a:t>
            </a:r>
            <a:r>
              <a:rPr sz="1200" spc="25" dirty="0">
                <a:latin typeface="Trebuchet MS"/>
                <a:cs typeface="Trebuchet MS"/>
              </a:rPr>
              <a:t>man </a:t>
            </a:r>
            <a:r>
              <a:rPr sz="1200" spc="10" dirty="0">
                <a:latin typeface="Trebuchet MS"/>
                <a:cs typeface="Trebuchet MS"/>
              </a:rPr>
              <a:t>arbetar </a:t>
            </a:r>
            <a:r>
              <a:rPr sz="1200" spc="-40" dirty="0">
                <a:latin typeface="Trebuchet MS"/>
                <a:cs typeface="Trebuchet MS"/>
              </a:rPr>
              <a:t>iterativt, </a:t>
            </a:r>
            <a:r>
              <a:rPr sz="1200" spc="35" dirty="0">
                <a:latin typeface="Trebuchet MS"/>
                <a:cs typeface="Trebuchet MS"/>
              </a:rPr>
              <a:t>anpassningsbart </a:t>
            </a:r>
            <a:r>
              <a:rPr sz="1200" spc="30" dirty="0">
                <a:latin typeface="Trebuchet MS"/>
                <a:cs typeface="Trebuchet MS"/>
              </a:rPr>
              <a:t>och  </a:t>
            </a:r>
            <a:r>
              <a:rPr sz="1200" spc="15" dirty="0">
                <a:latin typeface="Trebuchet MS"/>
                <a:cs typeface="Trebuchet MS"/>
              </a:rPr>
              <a:t>utforskande</a:t>
            </a:r>
            <a:r>
              <a:rPr sz="1200" spc="-65" dirty="0">
                <a:latin typeface="Trebuchet MS"/>
                <a:cs typeface="Trebuchet MS"/>
              </a:rPr>
              <a:t> </a:t>
            </a:r>
            <a:r>
              <a:rPr sz="1200" spc="-10" dirty="0">
                <a:latin typeface="Trebuchet MS"/>
                <a:cs typeface="Trebuchet MS"/>
              </a:rPr>
              <a:t>för</a:t>
            </a:r>
            <a:r>
              <a:rPr sz="1200" spc="-60" dirty="0">
                <a:latin typeface="Trebuchet MS"/>
                <a:cs typeface="Trebuchet MS"/>
              </a:rPr>
              <a:t> </a:t>
            </a:r>
            <a:r>
              <a:rPr sz="1200" spc="-75" dirty="0">
                <a:latin typeface="Trebuchet MS"/>
                <a:cs typeface="Trebuchet MS"/>
              </a:rPr>
              <a:t>att</a:t>
            </a:r>
            <a:r>
              <a:rPr sz="1200" spc="-65" dirty="0">
                <a:latin typeface="Trebuchet MS"/>
                <a:cs typeface="Trebuchet MS"/>
              </a:rPr>
              <a:t> </a:t>
            </a:r>
            <a:r>
              <a:rPr sz="1200" spc="25" dirty="0">
                <a:latin typeface="Trebuchet MS"/>
                <a:cs typeface="Trebuchet MS"/>
              </a:rPr>
              <a:t>lösa</a:t>
            </a:r>
            <a:r>
              <a:rPr sz="1200" spc="-60" dirty="0">
                <a:latin typeface="Trebuchet MS"/>
                <a:cs typeface="Trebuchet MS"/>
              </a:rPr>
              <a:t> </a:t>
            </a:r>
            <a:r>
              <a:rPr sz="1200" spc="35" dirty="0">
                <a:latin typeface="Trebuchet MS"/>
                <a:cs typeface="Trebuchet MS"/>
              </a:rPr>
              <a:t>problem</a:t>
            </a:r>
            <a:r>
              <a:rPr sz="1200" spc="-65" dirty="0">
                <a:latin typeface="Trebuchet MS"/>
                <a:cs typeface="Trebuchet MS"/>
              </a:rPr>
              <a:t> </a:t>
            </a:r>
            <a:r>
              <a:rPr sz="1200" spc="30" dirty="0">
                <a:latin typeface="Trebuchet MS"/>
                <a:cs typeface="Trebuchet MS"/>
              </a:rPr>
              <a:t>och</a:t>
            </a:r>
            <a:r>
              <a:rPr sz="1200" spc="-60" dirty="0">
                <a:latin typeface="Trebuchet MS"/>
                <a:cs typeface="Trebuchet MS"/>
              </a:rPr>
              <a:t> </a:t>
            </a:r>
            <a:r>
              <a:rPr sz="1200" spc="5" dirty="0">
                <a:latin typeface="Trebuchet MS"/>
                <a:cs typeface="Trebuchet MS"/>
              </a:rPr>
              <a:t>utveckla</a:t>
            </a:r>
            <a:r>
              <a:rPr sz="1200" spc="-65" dirty="0">
                <a:latin typeface="Trebuchet MS"/>
                <a:cs typeface="Trebuchet MS"/>
              </a:rPr>
              <a:t> </a:t>
            </a:r>
            <a:r>
              <a:rPr sz="1200" spc="15" dirty="0">
                <a:latin typeface="Trebuchet MS"/>
                <a:cs typeface="Trebuchet MS"/>
              </a:rPr>
              <a:t>nya</a:t>
            </a:r>
            <a:r>
              <a:rPr sz="1200" spc="-60" dirty="0">
                <a:latin typeface="Trebuchet MS"/>
                <a:cs typeface="Trebuchet MS"/>
              </a:rPr>
              <a:t> </a:t>
            </a:r>
            <a:r>
              <a:rPr sz="1200" dirty="0">
                <a:latin typeface="Trebuchet MS"/>
                <a:cs typeface="Trebuchet MS"/>
              </a:rPr>
              <a:t>idéer,</a:t>
            </a:r>
            <a:r>
              <a:rPr sz="1200" spc="-160" dirty="0">
                <a:latin typeface="Trebuchet MS"/>
                <a:cs typeface="Trebuchet MS"/>
              </a:rPr>
              <a:t> </a:t>
            </a:r>
            <a:r>
              <a:rPr sz="1200" spc="35" dirty="0">
                <a:latin typeface="Trebuchet MS"/>
                <a:cs typeface="Trebuchet MS"/>
              </a:rPr>
              <a:t>processer</a:t>
            </a:r>
            <a:r>
              <a:rPr sz="1200" spc="-60" dirty="0">
                <a:latin typeface="Trebuchet MS"/>
                <a:cs typeface="Trebuchet MS"/>
              </a:rPr>
              <a:t> </a:t>
            </a:r>
            <a:r>
              <a:rPr sz="1200" spc="30" dirty="0">
                <a:latin typeface="Trebuchet MS"/>
                <a:cs typeface="Trebuchet MS"/>
              </a:rPr>
              <a:t>och</a:t>
            </a:r>
            <a:r>
              <a:rPr sz="1200" spc="-65" dirty="0">
                <a:latin typeface="Trebuchet MS"/>
                <a:cs typeface="Trebuchet MS"/>
              </a:rPr>
              <a:t> </a:t>
            </a:r>
            <a:r>
              <a:rPr sz="1200" spc="30" dirty="0">
                <a:latin typeface="Trebuchet MS"/>
                <a:cs typeface="Trebuchet MS"/>
              </a:rPr>
              <a:t>erbjudanden</a:t>
            </a:r>
            <a:endParaRPr sz="1200">
              <a:latin typeface="Trebuchet MS"/>
              <a:cs typeface="Trebuchet MS"/>
            </a:endParaRPr>
          </a:p>
          <a:p>
            <a:pPr marL="241300" indent="-228600">
              <a:lnSpc>
                <a:spcPct val="100000"/>
              </a:lnSpc>
              <a:spcBef>
                <a:spcPts val="960"/>
              </a:spcBef>
              <a:buClr>
                <a:srgbClr val="10B6F4"/>
              </a:buClr>
              <a:buSzPct val="108333"/>
              <a:buFont typeface="Wingdings"/>
              <a:buChar char=""/>
              <a:tabLst>
                <a:tab pos="240665" algn="l"/>
                <a:tab pos="241300" algn="l"/>
              </a:tabLst>
            </a:pPr>
            <a:r>
              <a:rPr sz="1200" spc="15" dirty="0">
                <a:latin typeface="Trebuchet MS"/>
                <a:cs typeface="Trebuchet MS"/>
              </a:rPr>
              <a:t>Det</a:t>
            </a:r>
            <a:r>
              <a:rPr sz="1200" spc="-70" dirty="0">
                <a:latin typeface="Trebuchet MS"/>
                <a:cs typeface="Trebuchet MS"/>
              </a:rPr>
              <a:t> </a:t>
            </a:r>
            <a:r>
              <a:rPr sz="1200" spc="20" dirty="0">
                <a:latin typeface="Trebuchet MS"/>
                <a:cs typeface="Trebuchet MS"/>
              </a:rPr>
              <a:t>är</a:t>
            </a:r>
            <a:r>
              <a:rPr sz="1200" spc="-65" dirty="0">
                <a:latin typeface="Trebuchet MS"/>
                <a:cs typeface="Trebuchet MS"/>
              </a:rPr>
              <a:t> </a:t>
            </a:r>
            <a:r>
              <a:rPr sz="1200" spc="15" dirty="0">
                <a:latin typeface="Trebuchet MS"/>
                <a:cs typeface="Trebuchet MS"/>
              </a:rPr>
              <a:t>kontinuerlig</a:t>
            </a:r>
            <a:r>
              <a:rPr sz="1200" spc="-65" dirty="0">
                <a:latin typeface="Trebuchet MS"/>
                <a:cs typeface="Trebuchet MS"/>
              </a:rPr>
              <a:t> </a:t>
            </a:r>
            <a:r>
              <a:rPr sz="1200" spc="35" dirty="0">
                <a:latin typeface="Trebuchet MS"/>
                <a:cs typeface="Trebuchet MS"/>
              </a:rPr>
              <a:t>feedback</a:t>
            </a:r>
            <a:r>
              <a:rPr sz="1200" spc="-65" dirty="0">
                <a:latin typeface="Trebuchet MS"/>
                <a:cs typeface="Trebuchet MS"/>
              </a:rPr>
              <a:t> </a:t>
            </a:r>
            <a:r>
              <a:rPr sz="1200" spc="30" dirty="0">
                <a:latin typeface="Trebuchet MS"/>
                <a:cs typeface="Trebuchet MS"/>
              </a:rPr>
              <a:t>och</a:t>
            </a:r>
            <a:r>
              <a:rPr sz="1200" spc="-65" dirty="0">
                <a:latin typeface="Trebuchet MS"/>
                <a:cs typeface="Trebuchet MS"/>
              </a:rPr>
              <a:t> </a:t>
            </a:r>
            <a:r>
              <a:rPr sz="1200" spc="25" dirty="0">
                <a:latin typeface="Trebuchet MS"/>
                <a:cs typeface="Trebuchet MS"/>
              </a:rPr>
              <a:t>utvärdering</a:t>
            </a:r>
            <a:endParaRPr sz="1200">
              <a:latin typeface="Trebuchet MS"/>
              <a:cs typeface="Trebuchet MS"/>
            </a:endParaRPr>
          </a:p>
          <a:p>
            <a:pPr>
              <a:lnSpc>
                <a:spcPct val="100000"/>
              </a:lnSpc>
            </a:pPr>
            <a:endParaRPr sz="1400">
              <a:latin typeface="Trebuchet MS"/>
              <a:cs typeface="Trebuchet MS"/>
            </a:endParaRPr>
          </a:p>
          <a:p>
            <a:pPr>
              <a:lnSpc>
                <a:spcPct val="100000"/>
              </a:lnSpc>
            </a:pPr>
            <a:endParaRPr sz="1650">
              <a:latin typeface="Trebuchet MS"/>
              <a:cs typeface="Trebuchet MS"/>
            </a:endParaRPr>
          </a:p>
          <a:p>
            <a:pPr marL="12700" marR="5080">
              <a:lnSpc>
                <a:spcPts val="1390"/>
              </a:lnSpc>
              <a:spcBef>
                <a:spcPts val="5"/>
              </a:spcBef>
            </a:pPr>
            <a:r>
              <a:rPr sz="1200" spc="40" dirty="0">
                <a:latin typeface="Trebuchet MS"/>
                <a:cs typeface="Trebuchet MS"/>
              </a:rPr>
              <a:t>I</a:t>
            </a:r>
            <a:r>
              <a:rPr sz="1200" spc="-65" dirty="0">
                <a:latin typeface="Trebuchet MS"/>
                <a:cs typeface="Trebuchet MS"/>
              </a:rPr>
              <a:t> </a:t>
            </a:r>
            <a:r>
              <a:rPr sz="1200" spc="-5" dirty="0">
                <a:latin typeface="Trebuchet MS"/>
                <a:cs typeface="Trebuchet MS"/>
              </a:rPr>
              <a:t>traditionella</a:t>
            </a:r>
            <a:r>
              <a:rPr sz="1200" spc="-60" dirty="0">
                <a:latin typeface="Trebuchet MS"/>
                <a:cs typeface="Trebuchet MS"/>
              </a:rPr>
              <a:t> </a:t>
            </a:r>
            <a:r>
              <a:rPr sz="1200" dirty="0">
                <a:latin typeface="Trebuchet MS"/>
                <a:cs typeface="Trebuchet MS"/>
              </a:rPr>
              <a:t>projekt</a:t>
            </a:r>
            <a:r>
              <a:rPr sz="1200" spc="-60" dirty="0">
                <a:latin typeface="Trebuchet MS"/>
                <a:cs typeface="Trebuchet MS"/>
              </a:rPr>
              <a:t> </a:t>
            </a:r>
            <a:r>
              <a:rPr sz="1200" spc="70" dirty="0">
                <a:latin typeface="Trebuchet MS"/>
                <a:cs typeface="Trebuchet MS"/>
              </a:rPr>
              <a:t>gör</a:t>
            </a:r>
            <a:r>
              <a:rPr sz="1200" spc="-60" dirty="0">
                <a:latin typeface="Trebuchet MS"/>
                <a:cs typeface="Trebuchet MS"/>
              </a:rPr>
              <a:t> </a:t>
            </a:r>
            <a:r>
              <a:rPr sz="1200" spc="25" dirty="0">
                <a:latin typeface="Trebuchet MS"/>
                <a:cs typeface="Trebuchet MS"/>
              </a:rPr>
              <a:t>man</a:t>
            </a:r>
            <a:r>
              <a:rPr sz="1200" spc="-65" dirty="0">
                <a:latin typeface="Trebuchet MS"/>
                <a:cs typeface="Trebuchet MS"/>
              </a:rPr>
              <a:t> </a:t>
            </a:r>
            <a:r>
              <a:rPr sz="1200" spc="-45" dirty="0">
                <a:latin typeface="Trebuchet MS"/>
                <a:cs typeface="Trebuchet MS"/>
              </a:rPr>
              <a:t>ofta</a:t>
            </a:r>
            <a:r>
              <a:rPr sz="1200" spc="-60" dirty="0">
                <a:latin typeface="Trebuchet MS"/>
                <a:cs typeface="Trebuchet MS"/>
              </a:rPr>
              <a:t> </a:t>
            </a:r>
            <a:r>
              <a:rPr sz="1200" spc="30" dirty="0">
                <a:latin typeface="Trebuchet MS"/>
                <a:cs typeface="Trebuchet MS"/>
              </a:rPr>
              <a:t>en</a:t>
            </a:r>
            <a:r>
              <a:rPr sz="1200" spc="-60" dirty="0">
                <a:latin typeface="Trebuchet MS"/>
                <a:cs typeface="Trebuchet MS"/>
              </a:rPr>
              <a:t> </a:t>
            </a:r>
            <a:r>
              <a:rPr sz="1200" spc="5" dirty="0">
                <a:latin typeface="Trebuchet MS"/>
                <a:cs typeface="Trebuchet MS"/>
              </a:rPr>
              <a:t>stor</a:t>
            </a:r>
            <a:r>
              <a:rPr sz="1200" spc="-60" dirty="0">
                <a:latin typeface="Trebuchet MS"/>
                <a:cs typeface="Trebuchet MS"/>
              </a:rPr>
              <a:t> </a:t>
            </a:r>
            <a:r>
              <a:rPr sz="1200" spc="5" dirty="0">
                <a:latin typeface="Trebuchet MS"/>
                <a:cs typeface="Trebuchet MS"/>
              </a:rPr>
              <a:t>slutleverans</a:t>
            </a:r>
            <a:r>
              <a:rPr sz="1200" spc="-60" dirty="0">
                <a:latin typeface="Trebuchet MS"/>
                <a:cs typeface="Trebuchet MS"/>
              </a:rPr>
              <a:t> </a:t>
            </a:r>
            <a:r>
              <a:rPr sz="1200" spc="5" dirty="0">
                <a:latin typeface="Trebuchet MS"/>
                <a:cs typeface="Trebuchet MS"/>
              </a:rPr>
              <a:t>i</a:t>
            </a:r>
            <a:r>
              <a:rPr sz="1200" spc="-65" dirty="0">
                <a:latin typeface="Trebuchet MS"/>
                <a:cs typeface="Trebuchet MS"/>
              </a:rPr>
              <a:t> </a:t>
            </a:r>
            <a:r>
              <a:rPr sz="1200" spc="-25" dirty="0">
                <a:latin typeface="Trebuchet MS"/>
                <a:cs typeface="Trebuchet MS"/>
              </a:rPr>
              <a:t>slutet</a:t>
            </a:r>
            <a:r>
              <a:rPr sz="1200" spc="-60" dirty="0">
                <a:latin typeface="Trebuchet MS"/>
                <a:cs typeface="Trebuchet MS"/>
              </a:rPr>
              <a:t> </a:t>
            </a:r>
            <a:r>
              <a:rPr sz="1200" spc="20" dirty="0">
                <a:latin typeface="Trebuchet MS"/>
                <a:cs typeface="Trebuchet MS"/>
              </a:rPr>
              <a:t>av</a:t>
            </a:r>
            <a:r>
              <a:rPr sz="1200" spc="-60" dirty="0">
                <a:latin typeface="Trebuchet MS"/>
                <a:cs typeface="Trebuchet MS"/>
              </a:rPr>
              <a:t> </a:t>
            </a:r>
            <a:r>
              <a:rPr sz="1200" spc="-20" dirty="0">
                <a:latin typeface="Trebuchet MS"/>
                <a:cs typeface="Trebuchet MS"/>
              </a:rPr>
              <a:t>projektet.</a:t>
            </a:r>
            <a:r>
              <a:rPr sz="1200" spc="-155" dirty="0">
                <a:latin typeface="Trebuchet MS"/>
                <a:cs typeface="Trebuchet MS"/>
              </a:rPr>
              <a:t> </a:t>
            </a:r>
            <a:r>
              <a:rPr sz="1200" spc="100" dirty="0">
                <a:latin typeface="Trebuchet MS"/>
                <a:cs typeface="Trebuchet MS"/>
              </a:rPr>
              <a:t>Med</a:t>
            </a:r>
            <a:r>
              <a:rPr sz="1200" spc="-65" dirty="0">
                <a:latin typeface="Trebuchet MS"/>
                <a:cs typeface="Trebuchet MS"/>
              </a:rPr>
              <a:t> </a:t>
            </a:r>
            <a:r>
              <a:rPr sz="1200" spc="-70" dirty="0">
                <a:latin typeface="Trebuchet MS"/>
                <a:cs typeface="Trebuchet MS"/>
              </a:rPr>
              <a:t>ett</a:t>
            </a:r>
            <a:r>
              <a:rPr sz="1200" spc="-60" dirty="0">
                <a:latin typeface="Trebuchet MS"/>
                <a:cs typeface="Trebuchet MS"/>
              </a:rPr>
              <a:t> </a:t>
            </a:r>
            <a:r>
              <a:rPr sz="1200" spc="5" dirty="0">
                <a:latin typeface="Trebuchet MS"/>
                <a:cs typeface="Trebuchet MS"/>
              </a:rPr>
              <a:t>agilt  </a:t>
            </a:r>
            <a:r>
              <a:rPr sz="1200" spc="-5" dirty="0">
                <a:latin typeface="Trebuchet MS"/>
                <a:cs typeface="Trebuchet MS"/>
              </a:rPr>
              <a:t>arbetssätt</a:t>
            </a:r>
            <a:r>
              <a:rPr sz="1200" spc="-65" dirty="0">
                <a:latin typeface="Trebuchet MS"/>
                <a:cs typeface="Trebuchet MS"/>
              </a:rPr>
              <a:t> </a:t>
            </a:r>
            <a:r>
              <a:rPr sz="1200" spc="10" dirty="0">
                <a:latin typeface="Trebuchet MS"/>
                <a:cs typeface="Trebuchet MS"/>
              </a:rPr>
              <a:t>arbetar</a:t>
            </a:r>
            <a:r>
              <a:rPr sz="1200" spc="-65" dirty="0">
                <a:latin typeface="Trebuchet MS"/>
                <a:cs typeface="Trebuchet MS"/>
              </a:rPr>
              <a:t> </a:t>
            </a:r>
            <a:r>
              <a:rPr sz="1200" spc="25" dirty="0">
                <a:latin typeface="Trebuchet MS"/>
                <a:cs typeface="Trebuchet MS"/>
              </a:rPr>
              <a:t>man</a:t>
            </a:r>
            <a:r>
              <a:rPr sz="1200" spc="-65" dirty="0">
                <a:latin typeface="Trebuchet MS"/>
                <a:cs typeface="Trebuchet MS"/>
              </a:rPr>
              <a:t> </a:t>
            </a:r>
            <a:r>
              <a:rPr sz="1200" spc="45" dirty="0">
                <a:latin typeface="Trebuchet MS"/>
                <a:cs typeface="Trebuchet MS"/>
              </a:rPr>
              <a:t>med</a:t>
            </a:r>
            <a:r>
              <a:rPr sz="1200" spc="-60" dirty="0">
                <a:latin typeface="Trebuchet MS"/>
                <a:cs typeface="Trebuchet MS"/>
              </a:rPr>
              <a:t> </a:t>
            </a:r>
            <a:r>
              <a:rPr sz="1200" spc="20" dirty="0">
                <a:latin typeface="Trebuchet MS"/>
                <a:cs typeface="Trebuchet MS"/>
              </a:rPr>
              <a:t>delleveranser</a:t>
            </a:r>
            <a:r>
              <a:rPr sz="1200" spc="-65" dirty="0">
                <a:latin typeface="Trebuchet MS"/>
                <a:cs typeface="Trebuchet MS"/>
              </a:rPr>
              <a:t> </a:t>
            </a:r>
            <a:r>
              <a:rPr sz="1200" spc="5" dirty="0">
                <a:latin typeface="Trebuchet MS"/>
                <a:cs typeface="Trebuchet MS"/>
              </a:rPr>
              <a:t>i</a:t>
            </a:r>
            <a:r>
              <a:rPr sz="1200" spc="-65" dirty="0">
                <a:latin typeface="Trebuchet MS"/>
                <a:cs typeface="Trebuchet MS"/>
              </a:rPr>
              <a:t> </a:t>
            </a:r>
            <a:r>
              <a:rPr sz="1200" dirty="0">
                <a:latin typeface="Trebuchet MS"/>
                <a:cs typeface="Trebuchet MS"/>
              </a:rPr>
              <a:t>korta</a:t>
            </a:r>
            <a:r>
              <a:rPr sz="1200" spc="-65" dirty="0">
                <a:latin typeface="Trebuchet MS"/>
                <a:cs typeface="Trebuchet MS"/>
              </a:rPr>
              <a:t> </a:t>
            </a:r>
            <a:r>
              <a:rPr sz="1200" spc="-20" dirty="0">
                <a:latin typeface="Trebuchet MS"/>
                <a:cs typeface="Trebuchet MS"/>
              </a:rPr>
              <a:t>iterativa</a:t>
            </a:r>
            <a:r>
              <a:rPr sz="1200" spc="-60" dirty="0">
                <a:latin typeface="Trebuchet MS"/>
                <a:cs typeface="Trebuchet MS"/>
              </a:rPr>
              <a:t> </a:t>
            </a:r>
            <a:r>
              <a:rPr sz="1200" spc="35" dirty="0">
                <a:latin typeface="Trebuchet MS"/>
                <a:cs typeface="Trebuchet MS"/>
              </a:rPr>
              <a:t>cyklar</a:t>
            </a:r>
            <a:r>
              <a:rPr sz="1200" spc="-65" dirty="0">
                <a:latin typeface="Trebuchet MS"/>
                <a:cs typeface="Trebuchet MS"/>
              </a:rPr>
              <a:t> </a:t>
            </a:r>
            <a:r>
              <a:rPr sz="1200" spc="40" dirty="0">
                <a:latin typeface="Trebuchet MS"/>
                <a:cs typeface="Trebuchet MS"/>
              </a:rPr>
              <a:t>där</a:t>
            </a:r>
            <a:r>
              <a:rPr sz="1200" spc="-65" dirty="0">
                <a:latin typeface="Trebuchet MS"/>
                <a:cs typeface="Trebuchet MS"/>
              </a:rPr>
              <a:t> </a:t>
            </a:r>
            <a:r>
              <a:rPr sz="1200" spc="25" dirty="0">
                <a:latin typeface="Trebuchet MS"/>
                <a:cs typeface="Trebuchet MS"/>
              </a:rPr>
              <a:t>man</a:t>
            </a:r>
            <a:r>
              <a:rPr sz="1200" spc="-60" dirty="0">
                <a:latin typeface="Trebuchet MS"/>
                <a:cs typeface="Trebuchet MS"/>
              </a:rPr>
              <a:t> </a:t>
            </a:r>
            <a:r>
              <a:rPr sz="1200" spc="30" dirty="0">
                <a:latin typeface="Trebuchet MS"/>
                <a:cs typeface="Trebuchet MS"/>
              </a:rPr>
              <a:t>gör:</a:t>
            </a:r>
            <a:endParaRPr sz="1200">
              <a:latin typeface="Trebuchet MS"/>
              <a:cs typeface="Trebuchet MS"/>
            </a:endParaRPr>
          </a:p>
          <a:p>
            <a:pPr marL="355600" indent="-342900">
              <a:lnSpc>
                <a:spcPct val="100000"/>
              </a:lnSpc>
              <a:spcBef>
                <a:spcPts val="920"/>
              </a:spcBef>
              <a:buClr>
                <a:srgbClr val="10B6F4"/>
              </a:buClr>
              <a:buSzPct val="108333"/>
              <a:buAutoNum type="arabicPeriod"/>
              <a:tabLst>
                <a:tab pos="354965" algn="l"/>
                <a:tab pos="355600" algn="l"/>
              </a:tabLst>
            </a:pPr>
            <a:r>
              <a:rPr sz="1200" spc="10" dirty="0">
                <a:latin typeface="Trebuchet MS"/>
                <a:cs typeface="Trebuchet MS"/>
              </a:rPr>
              <a:t>prototyper</a:t>
            </a:r>
            <a:endParaRPr sz="1200">
              <a:latin typeface="Trebuchet MS"/>
              <a:cs typeface="Trebuchet MS"/>
            </a:endParaRPr>
          </a:p>
          <a:p>
            <a:pPr marL="355600" indent="-342900">
              <a:lnSpc>
                <a:spcPct val="100000"/>
              </a:lnSpc>
              <a:spcBef>
                <a:spcPts val="840"/>
              </a:spcBef>
              <a:buClr>
                <a:srgbClr val="10B6F4"/>
              </a:buClr>
              <a:buSzPct val="108333"/>
              <a:buAutoNum type="arabicPeriod"/>
              <a:tabLst>
                <a:tab pos="354965" algn="l"/>
                <a:tab pos="355600" algn="l"/>
              </a:tabLst>
            </a:pPr>
            <a:r>
              <a:rPr sz="1200" spc="-15" dirty="0">
                <a:latin typeface="Trebuchet MS"/>
                <a:cs typeface="Trebuchet MS"/>
              </a:rPr>
              <a:t>testar</a:t>
            </a:r>
            <a:endParaRPr sz="1200">
              <a:latin typeface="Trebuchet MS"/>
              <a:cs typeface="Trebuchet MS"/>
            </a:endParaRPr>
          </a:p>
          <a:p>
            <a:pPr marL="355600" indent="-342900">
              <a:lnSpc>
                <a:spcPct val="100000"/>
              </a:lnSpc>
              <a:spcBef>
                <a:spcPts val="935"/>
              </a:spcBef>
              <a:buClr>
                <a:srgbClr val="10B6F4"/>
              </a:buClr>
              <a:buSzPct val="108333"/>
              <a:buAutoNum type="arabicPeriod"/>
              <a:tabLst>
                <a:tab pos="354965" algn="l"/>
                <a:tab pos="355600" algn="l"/>
              </a:tabLst>
            </a:pPr>
            <a:r>
              <a:rPr sz="1200" spc="20" dirty="0">
                <a:latin typeface="Trebuchet MS"/>
                <a:cs typeface="Trebuchet MS"/>
              </a:rPr>
              <a:t>analyserar</a:t>
            </a:r>
            <a:endParaRPr sz="1200">
              <a:latin typeface="Trebuchet MS"/>
              <a:cs typeface="Trebuchet MS"/>
            </a:endParaRPr>
          </a:p>
          <a:p>
            <a:pPr marL="355600" indent="-342900">
              <a:lnSpc>
                <a:spcPct val="100000"/>
              </a:lnSpc>
              <a:spcBef>
                <a:spcPts val="840"/>
              </a:spcBef>
              <a:buClr>
                <a:srgbClr val="10B6F4"/>
              </a:buClr>
              <a:buSzPct val="108333"/>
              <a:buAutoNum type="arabicPeriod"/>
              <a:tabLst>
                <a:tab pos="354965" algn="l"/>
                <a:tab pos="355600" algn="l"/>
              </a:tabLst>
            </a:pPr>
            <a:r>
              <a:rPr sz="1200" spc="30" dirty="0">
                <a:latin typeface="Trebuchet MS"/>
                <a:cs typeface="Trebuchet MS"/>
              </a:rPr>
              <a:t>och </a:t>
            </a:r>
            <a:r>
              <a:rPr sz="1200" spc="-15" dirty="0">
                <a:latin typeface="Trebuchet MS"/>
                <a:cs typeface="Trebuchet MS"/>
              </a:rPr>
              <a:t>förbättrar</a:t>
            </a:r>
            <a:r>
              <a:rPr sz="1200" spc="-165" dirty="0">
                <a:latin typeface="Trebuchet MS"/>
                <a:cs typeface="Trebuchet MS"/>
              </a:rPr>
              <a:t> </a:t>
            </a:r>
            <a:r>
              <a:rPr sz="1200" spc="50" dirty="0">
                <a:latin typeface="Trebuchet MS"/>
                <a:cs typeface="Trebuchet MS"/>
              </a:rPr>
              <a:t>dem</a:t>
            </a:r>
            <a:endParaRPr sz="1200">
              <a:latin typeface="Trebuchet MS"/>
              <a:cs typeface="Trebuchet MS"/>
            </a:endParaRPr>
          </a:p>
          <a:p>
            <a:pPr marL="12700">
              <a:lnSpc>
                <a:spcPct val="100000"/>
              </a:lnSpc>
              <a:spcBef>
                <a:spcPts val="940"/>
              </a:spcBef>
            </a:pPr>
            <a:r>
              <a:rPr sz="1200" spc="40" dirty="0">
                <a:latin typeface="Trebuchet MS"/>
                <a:cs typeface="Trebuchet MS"/>
              </a:rPr>
              <a:t>sedan</a:t>
            </a:r>
            <a:r>
              <a:rPr sz="1200" spc="-65" dirty="0">
                <a:latin typeface="Trebuchet MS"/>
                <a:cs typeface="Trebuchet MS"/>
              </a:rPr>
              <a:t> </a:t>
            </a:r>
            <a:r>
              <a:rPr sz="1200" spc="5" dirty="0">
                <a:latin typeface="Trebuchet MS"/>
                <a:cs typeface="Trebuchet MS"/>
              </a:rPr>
              <a:t>repeterar</a:t>
            </a:r>
            <a:r>
              <a:rPr sz="1200" spc="-65" dirty="0">
                <a:latin typeface="Trebuchet MS"/>
                <a:cs typeface="Trebuchet MS"/>
              </a:rPr>
              <a:t> </a:t>
            </a:r>
            <a:r>
              <a:rPr sz="1200" spc="25" dirty="0">
                <a:latin typeface="Trebuchet MS"/>
                <a:cs typeface="Trebuchet MS"/>
              </a:rPr>
              <a:t>man</a:t>
            </a:r>
            <a:r>
              <a:rPr sz="1200" spc="-65" dirty="0">
                <a:latin typeface="Trebuchet MS"/>
                <a:cs typeface="Trebuchet MS"/>
              </a:rPr>
              <a:t> </a:t>
            </a:r>
            <a:r>
              <a:rPr sz="1200" spc="-25" dirty="0">
                <a:latin typeface="Trebuchet MS"/>
                <a:cs typeface="Trebuchet MS"/>
              </a:rPr>
              <a:t>detta</a:t>
            </a:r>
            <a:r>
              <a:rPr sz="1200" spc="-65" dirty="0">
                <a:latin typeface="Trebuchet MS"/>
                <a:cs typeface="Trebuchet MS"/>
              </a:rPr>
              <a:t> </a:t>
            </a:r>
            <a:r>
              <a:rPr sz="1200" dirty="0">
                <a:latin typeface="Trebuchet MS"/>
                <a:cs typeface="Trebuchet MS"/>
              </a:rPr>
              <a:t>tillräckligt</a:t>
            </a:r>
            <a:r>
              <a:rPr sz="1200" spc="-65" dirty="0">
                <a:latin typeface="Trebuchet MS"/>
                <a:cs typeface="Trebuchet MS"/>
              </a:rPr>
              <a:t> </a:t>
            </a:r>
            <a:r>
              <a:rPr sz="1200" spc="40" dirty="0">
                <a:latin typeface="Trebuchet MS"/>
                <a:cs typeface="Trebuchet MS"/>
              </a:rPr>
              <a:t>många</a:t>
            </a:r>
            <a:r>
              <a:rPr sz="1200" spc="-65" dirty="0">
                <a:latin typeface="Trebuchet MS"/>
                <a:cs typeface="Trebuchet MS"/>
              </a:rPr>
              <a:t> </a:t>
            </a:r>
            <a:r>
              <a:rPr sz="1200" spc="25" dirty="0">
                <a:latin typeface="Trebuchet MS"/>
                <a:cs typeface="Trebuchet MS"/>
              </a:rPr>
              <a:t>gånger.</a:t>
            </a:r>
            <a:endParaRPr sz="1200">
              <a:latin typeface="Trebuchet MS"/>
              <a:cs typeface="Trebuchet MS"/>
            </a:endParaRPr>
          </a:p>
        </p:txBody>
      </p:sp>
      <p:grpSp>
        <p:nvGrpSpPr>
          <p:cNvPr id="21" name="object 21"/>
          <p:cNvGrpSpPr/>
          <p:nvPr/>
        </p:nvGrpSpPr>
        <p:grpSpPr>
          <a:xfrm>
            <a:off x="330333" y="2684957"/>
            <a:ext cx="2885440" cy="1953895"/>
            <a:chOff x="330333" y="2684957"/>
            <a:chExt cx="2885440" cy="1953895"/>
          </a:xfrm>
        </p:grpSpPr>
        <p:sp>
          <p:nvSpPr>
            <p:cNvPr id="22" name="object 22"/>
            <p:cNvSpPr/>
            <p:nvPr/>
          </p:nvSpPr>
          <p:spPr>
            <a:xfrm>
              <a:off x="339858" y="2694482"/>
              <a:ext cx="2866167" cy="1934667"/>
            </a:xfrm>
            <a:prstGeom prst="rect">
              <a:avLst/>
            </a:prstGeom>
            <a:blipFill>
              <a:blip r:embed="rId4" cstate="print"/>
              <a:stretch>
                <a:fillRect/>
              </a:stretch>
            </a:blipFill>
          </p:spPr>
          <p:txBody>
            <a:bodyPr wrap="square" lIns="0" tIns="0" rIns="0" bIns="0" rtlCol="0"/>
            <a:lstStyle/>
            <a:p>
              <a:endParaRPr/>
            </a:p>
          </p:txBody>
        </p:sp>
        <p:sp>
          <p:nvSpPr>
            <p:cNvPr id="23" name="object 23"/>
            <p:cNvSpPr/>
            <p:nvPr/>
          </p:nvSpPr>
          <p:spPr>
            <a:xfrm>
              <a:off x="335095" y="2689720"/>
              <a:ext cx="2875915" cy="1944370"/>
            </a:xfrm>
            <a:custGeom>
              <a:avLst/>
              <a:gdLst/>
              <a:ahLst/>
              <a:cxnLst/>
              <a:rect l="l" t="t" r="r" b="b"/>
              <a:pathLst>
                <a:path w="2875915" h="1944370">
                  <a:moveTo>
                    <a:pt x="0" y="0"/>
                  </a:moveTo>
                  <a:lnTo>
                    <a:pt x="2875701" y="0"/>
                  </a:lnTo>
                  <a:lnTo>
                    <a:pt x="2875701" y="1944191"/>
                  </a:lnTo>
                  <a:lnTo>
                    <a:pt x="0" y="1944191"/>
                  </a:lnTo>
                  <a:lnTo>
                    <a:pt x="0" y="0"/>
                  </a:lnTo>
                  <a:close/>
                </a:path>
              </a:pathLst>
            </a:custGeom>
            <a:ln w="9525">
              <a:solidFill>
                <a:srgbClr val="FFFFFF"/>
              </a:solidFill>
            </a:ln>
          </p:spPr>
          <p:txBody>
            <a:bodyPr wrap="square" lIns="0" tIns="0" rIns="0" bIns="0" rtlCol="0"/>
            <a:lstStyle/>
            <a:p>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txBox="1"/>
          <p:nvPr/>
        </p:nvSpPr>
        <p:spPr>
          <a:xfrm>
            <a:off x="806335" y="2275662"/>
            <a:ext cx="3668395" cy="2624455"/>
          </a:xfrm>
          <a:prstGeom prst="rect">
            <a:avLst/>
          </a:prstGeom>
          <a:solidFill>
            <a:srgbClr val="10B6F4"/>
          </a:solidFill>
        </p:spPr>
        <p:txBody>
          <a:bodyPr vert="horz" wrap="square" lIns="0" tIns="508000" rIns="0" bIns="0" rtlCol="0">
            <a:spAutoFit/>
          </a:bodyPr>
          <a:lstStyle/>
          <a:p>
            <a:pPr marL="907415" marR="732155" indent="-155575">
              <a:lnSpc>
                <a:spcPts val="4010"/>
              </a:lnSpc>
              <a:spcBef>
                <a:spcPts val="4000"/>
              </a:spcBef>
            </a:pPr>
            <a:r>
              <a:rPr sz="4000" spc="-345" dirty="0">
                <a:solidFill>
                  <a:srgbClr val="FFFEFF"/>
                </a:solidFill>
                <a:latin typeface="Trebuchet MS"/>
                <a:cs typeface="Trebuchet MS"/>
              </a:rPr>
              <a:t>Vad </a:t>
            </a:r>
            <a:r>
              <a:rPr sz="4000" spc="-270" dirty="0">
                <a:solidFill>
                  <a:srgbClr val="FFFEFF"/>
                </a:solidFill>
                <a:latin typeface="Trebuchet MS"/>
                <a:cs typeface="Trebuchet MS"/>
              </a:rPr>
              <a:t>är</a:t>
            </a:r>
            <a:r>
              <a:rPr sz="4000" spc="-969" dirty="0">
                <a:solidFill>
                  <a:srgbClr val="FFFEFF"/>
                </a:solidFill>
                <a:latin typeface="Trebuchet MS"/>
                <a:cs typeface="Trebuchet MS"/>
              </a:rPr>
              <a:t> </a:t>
            </a:r>
            <a:r>
              <a:rPr sz="4000" spc="-325" dirty="0">
                <a:solidFill>
                  <a:srgbClr val="FFFEFF"/>
                </a:solidFill>
                <a:latin typeface="Trebuchet MS"/>
                <a:cs typeface="Trebuchet MS"/>
              </a:rPr>
              <a:t>Agila  </a:t>
            </a:r>
            <a:r>
              <a:rPr sz="4000" spc="-250" dirty="0">
                <a:solidFill>
                  <a:srgbClr val="FFFEFF"/>
                </a:solidFill>
                <a:latin typeface="Trebuchet MS"/>
                <a:cs typeface="Trebuchet MS"/>
              </a:rPr>
              <a:t>metoder?</a:t>
            </a:r>
            <a:endParaRPr sz="4000">
              <a:latin typeface="Trebuchet MS"/>
              <a:cs typeface="Trebuchet MS"/>
            </a:endParaRPr>
          </a:p>
        </p:txBody>
      </p:sp>
      <p:sp>
        <p:nvSpPr>
          <p:cNvPr id="9" name="object 9"/>
          <p:cNvSpPr txBox="1">
            <a:spLocks noGrp="1"/>
          </p:cNvSpPr>
          <p:nvPr>
            <p:ph type="title"/>
          </p:nvPr>
        </p:nvSpPr>
        <p:spPr>
          <a:xfrm>
            <a:off x="6264554" y="1048003"/>
            <a:ext cx="3988435" cy="299720"/>
          </a:xfrm>
          <a:prstGeom prst="rect">
            <a:avLst/>
          </a:prstGeom>
        </p:spPr>
        <p:txBody>
          <a:bodyPr vert="horz" wrap="square" lIns="0" tIns="12700" rIns="0" bIns="0" rtlCol="0">
            <a:spAutoFit/>
          </a:bodyPr>
          <a:lstStyle/>
          <a:p>
            <a:pPr marL="12700">
              <a:lnSpc>
                <a:spcPct val="100000"/>
              </a:lnSpc>
              <a:spcBef>
                <a:spcPts val="100"/>
              </a:spcBef>
            </a:pPr>
            <a:r>
              <a:rPr b="1" spc="95" dirty="0">
                <a:solidFill>
                  <a:srgbClr val="000000"/>
                </a:solidFill>
                <a:latin typeface="Trebuchet MS"/>
                <a:cs typeface="Trebuchet MS"/>
              </a:rPr>
              <a:t>Manifest </a:t>
            </a:r>
            <a:r>
              <a:rPr b="1" spc="5" dirty="0">
                <a:solidFill>
                  <a:srgbClr val="000000"/>
                </a:solidFill>
                <a:latin typeface="Trebuchet MS"/>
                <a:cs typeface="Trebuchet MS"/>
              </a:rPr>
              <a:t>för </a:t>
            </a:r>
            <a:r>
              <a:rPr b="1" spc="135" dirty="0">
                <a:solidFill>
                  <a:srgbClr val="000000"/>
                </a:solidFill>
                <a:latin typeface="Trebuchet MS"/>
                <a:cs typeface="Trebuchet MS"/>
              </a:rPr>
              <a:t>Agil</a:t>
            </a:r>
            <a:r>
              <a:rPr b="1" spc="-350" dirty="0">
                <a:solidFill>
                  <a:srgbClr val="000000"/>
                </a:solidFill>
                <a:latin typeface="Trebuchet MS"/>
                <a:cs typeface="Trebuchet MS"/>
              </a:rPr>
              <a:t> </a:t>
            </a:r>
            <a:r>
              <a:rPr b="1" spc="75" dirty="0">
                <a:solidFill>
                  <a:srgbClr val="000000"/>
                </a:solidFill>
                <a:latin typeface="Trebuchet MS"/>
                <a:cs typeface="Trebuchet MS"/>
              </a:rPr>
              <a:t>systemutveckling</a:t>
            </a:r>
          </a:p>
        </p:txBody>
      </p:sp>
      <p:sp>
        <p:nvSpPr>
          <p:cNvPr id="10" name="object 10"/>
          <p:cNvSpPr txBox="1"/>
          <p:nvPr/>
        </p:nvSpPr>
        <p:spPr>
          <a:xfrm>
            <a:off x="5197182" y="1450339"/>
            <a:ext cx="6043930" cy="3911600"/>
          </a:xfrm>
          <a:prstGeom prst="rect">
            <a:avLst/>
          </a:prstGeom>
        </p:spPr>
        <p:txBody>
          <a:bodyPr vert="horz" wrap="square" lIns="0" tIns="10795" rIns="0" bIns="0" rtlCol="0">
            <a:spAutoFit/>
          </a:bodyPr>
          <a:lstStyle/>
          <a:p>
            <a:pPr marL="241300" marR="5080" indent="-228600">
              <a:lnSpc>
                <a:spcPct val="120600"/>
              </a:lnSpc>
              <a:spcBef>
                <a:spcPts val="85"/>
              </a:spcBef>
              <a:buClr>
                <a:srgbClr val="10B6F4"/>
              </a:buClr>
              <a:buSzPct val="111111"/>
              <a:buFont typeface="Wingdings"/>
              <a:buChar char=""/>
              <a:tabLst>
                <a:tab pos="241300" algn="l"/>
              </a:tabLst>
            </a:pPr>
            <a:r>
              <a:rPr sz="1800" spc="110" dirty="0">
                <a:latin typeface="Trebuchet MS"/>
                <a:cs typeface="Trebuchet MS"/>
              </a:rPr>
              <a:t>Vi</a:t>
            </a:r>
            <a:r>
              <a:rPr sz="1800" spc="-90" dirty="0">
                <a:latin typeface="Trebuchet MS"/>
                <a:cs typeface="Trebuchet MS"/>
              </a:rPr>
              <a:t> </a:t>
            </a:r>
            <a:r>
              <a:rPr sz="1800" spc="15" dirty="0">
                <a:latin typeface="Trebuchet MS"/>
                <a:cs typeface="Trebuchet MS"/>
              </a:rPr>
              <a:t>finner</a:t>
            </a:r>
            <a:r>
              <a:rPr sz="1800" spc="-90" dirty="0">
                <a:latin typeface="Trebuchet MS"/>
                <a:cs typeface="Trebuchet MS"/>
              </a:rPr>
              <a:t> </a:t>
            </a:r>
            <a:r>
              <a:rPr sz="1800" spc="-35" dirty="0">
                <a:latin typeface="Trebuchet MS"/>
                <a:cs typeface="Trebuchet MS"/>
              </a:rPr>
              <a:t>bättre</a:t>
            </a:r>
            <a:r>
              <a:rPr sz="1800" spc="-85" dirty="0">
                <a:latin typeface="Trebuchet MS"/>
                <a:cs typeface="Trebuchet MS"/>
              </a:rPr>
              <a:t> </a:t>
            </a:r>
            <a:r>
              <a:rPr sz="1800" spc="-65" dirty="0">
                <a:latin typeface="Trebuchet MS"/>
                <a:cs typeface="Trebuchet MS"/>
              </a:rPr>
              <a:t>sätt</a:t>
            </a:r>
            <a:r>
              <a:rPr sz="1800" spc="-95" dirty="0">
                <a:latin typeface="Trebuchet MS"/>
                <a:cs typeface="Trebuchet MS"/>
              </a:rPr>
              <a:t> </a:t>
            </a:r>
            <a:r>
              <a:rPr sz="1800" spc="-120" dirty="0">
                <a:latin typeface="Trebuchet MS"/>
                <a:cs typeface="Trebuchet MS"/>
              </a:rPr>
              <a:t>att</a:t>
            </a:r>
            <a:r>
              <a:rPr sz="1800" spc="-95" dirty="0">
                <a:latin typeface="Trebuchet MS"/>
                <a:cs typeface="Trebuchet MS"/>
              </a:rPr>
              <a:t> </a:t>
            </a:r>
            <a:r>
              <a:rPr sz="1800" spc="10" dirty="0">
                <a:latin typeface="Trebuchet MS"/>
                <a:cs typeface="Trebuchet MS"/>
              </a:rPr>
              <a:t>utveckla</a:t>
            </a:r>
            <a:r>
              <a:rPr sz="1800" spc="-95" dirty="0">
                <a:latin typeface="Trebuchet MS"/>
                <a:cs typeface="Trebuchet MS"/>
              </a:rPr>
              <a:t> </a:t>
            </a:r>
            <a:r>
              <a:rPr sz="1800" spc="45" dirty="0">
                <a:latin typeface="Trebuchet MS"/>
                <a:cs typeface="Trebuchet MS"/>
              </a:rPr>
              <a:t>programvara</a:t>
            </a:r>
            <a:r>
              <a:rPr sz="1800" spc="-95" dirty="0">
                <a:latin typeface="Trebuchet MS"/>
                <a:cs typeface="Trebuchet MS"/>
              </a:rPr>
              <a:t> </a:t>
            </a:r>
            <a:r>
              <a:rPr sz="1800" spc="80" dirty="0">
                <a:latin typeface="Trebuchet MS"/>
                <a:cs typeface="Trebuchet MS"/>
              </a:rPr>
              <a:t>genom</a:t>
            </a:r>
            <a:r>
              <a:rPr sz="1800" spc="-85" dirty="0">
                <a:latin typeface="Trebuchet MS"/>
                <a:cs typeface="Trebuchet MS"/>
              </a:rPr>
              <a:t> </a:t>
            </a:r>
            <a:r>
              <a:rPr sz="1800" spc="-120" dirty="0">
                <a:latin typeface="Trebuchet MS"/>
                <a:cs typeface="Trebuchet MS"/>
              </a:rPr>
              <a:t>att  </a:t>
            </a:r>
            <a:r>
              <a:rPr sz="1800" spc="10" dirty="0">
                <a:latin typeface="Trebuchet MS"/>
                <a:cs typeface="Trebuchet MS"/>
              </a:rPr>
              <a:t>utveckla </a:t>
            </a:r>
            <a:r>
              <a:rPr sz="1800" dirty="0">
                <a:latin typeface="Trebuchet MS"/>
                <a:cs typeface="Trebuchet MS"/>
              </a:rPr>
              <a:t>själva </a:t>
            </a:r>
            <a:r>
              <a:rPr sz="1800" spc="50" dirty="0">
                <a:latin typeface="Trebuchet MS"/>
                <a:cs typeface="Trebuchet MS"/>
              </a:rPr>
              <a:t>och </a:t>
            </a:r>
            <a:r>
              <a:rPr sz="1800" spc="5" dirty="0">
                <a:latin typeface="Trebuchet MS"/>
                <a:cs typeface="Trebuchet MS"/>
              </a:rPr>
              <a:t>hjälpa </a:t>
            </a:r>
            <a:r>
              <a:rPr sz="1800" spc="35" dirty="0">
                <a:latin typeface="Trebuchet MS"/>
                <a:cs typeface="Trebuchet MS"/>
              </a:rPr>
              <a:t>andra </a:t>
            </a:r>
            <a:r>
              <a:rPr sz="1800" spc="-120" dirty="0">
                <a:latin typeface="Trebuchet MS"/>
                <a:cs typeface="Trebuchet MS"/>
              </a:rPr>
              <a:t>att </a:t>
            </a:r>
            <a:r>
              <a:rPr sz="1800" spc="-5" dirty="0">
                <a:latin typeface="Trebuchet MS"/>
                <a:cs typeface="Trebuchet MS"/>
              </a:rPr>
              <a:t>utveckla. </a:t>
            </a:r>
            <a:r>
              <a:rPr sz="1800" spc="90" dirty="0">
                <a:latin typeface="Trebuchet MS"/>
                <a:cs typeface="Trebuchet MS"/>
              </a:rPr>
              <a:t>Genom  </a:t>
            </a:r>
            <a:r>
              <a:rPr sz="1800" spc="-35" dirty="0">
                <a:latin typeface="Trebuchet MS"/>
                <a:cs typeface="Trebuchet MS"/>
              </a:rPr>
              <a:t>detta</a:t>
            </a:r>
            <a:r>
              <a:rPr sz="1800" spc="-105" dirty="0">
                <a:latin typeface="Trebuchet MS"/>
                <a:cs typeface="Trebuchet MS"/>
              </a:rPr>
              <a:t> </a:t>
            </a:r>
            <a:r>
              <a:rPr sz="1800" spc="20" dirty="0">
                <a:latin typeface="Trebuchet MS"/>
                <a:cs typeface="Trebuchet MS"/>
              </a:rPr>
              <a:t>arbete</a:t>
            </a:r>
            <a:r>
              <a:rPr sz="1800" spc="-90" dirty="0">
                <a:latin typeface="Trebuchet MS"/>
                <a:cs typeface="Trebuchet MS"/>
              </a:rPr>
              <a:t> </a:t>
            </a:r>
            <a:r>
              <a:rPr sz="1800" spc="30" dirty="0">
                <a:latin typeface="Trebuchet MS"/>
                <a:cs typeface="Trebuchet MS"/>
              </a:rPr>
              <a:t>har</a:t>
            </a:r>
            <a:r>
              <a:rPr sz="1800" spc="-95" dirty="0">
                <a:latin typeface="Trebuchet MS"/>
                <a:cs typeface="Trebuchet MS"/>
              </a:rPr>
              <a:t> </a:t>
            </a:r>
            <a:r>
              <a:rPr sz="1800" spc="50" dirty="0">
                <a:latin typeface="Trebuchet MS"/>
                <a:cs typeface="Trebuchet MS"/>
              </a:rPr>
              <a:t>vi</a:t>
            </a:r>
            <a:r>
              <a:rPr sz="1800" spc="-95" dirty="0">
                <a:latin typeface="Trebuchet MS"/>
                <a:cs typeface="Trebuchet MS"/>
              </a:rPr>
              <a:t> </a:t>
            </a:r>
            <a:r>
              <a:rPr sz="1800" spc="15" dirty="0">
                <a:latin typeface="Trebuchet MS"/>
                <a:cs typeface="Trebuchet MS"/>
              </a:rPr>
              <a:t>kommit</a:t>
            </a:r>
            <a:r>
              <a:rPr sz="1800" spc="-105" dirty="0">
                <a:latin typeface="Trebuchet MS"/>
                <a:cs typeface="Trebuchet MS"/>
              </a:rPr>
              <a:t> </a:t>
            </a:r>
            <a:r>
              <a:rPr sz="1800" spc="-120" dirty="0">
                <a:latin typeface="Trebuchet MS"/>
                <a:cs typeface="Trebuchet MS"/>
              </a:rPr>
              <a:t>att</a:t>
            </a:r>
            <a:r>
              <a:rPr sz="1800" spc="-100" dirty="0">
                <a:latin typeface="Trebuchet MS"/>
                <a:cs typeface="Trebuchet MS"/>
              </a:rPr>
              <a:t> </a:t>
            </a:r>
            <a:r>
              <a:rPr sz="1800" spc="-15" dirty="0">
                <a:latin typeface="Trebuchet MS"/>
                <a:cs typeface="Trebuchet MS"/>
              </a:rPr>
              <a:t>värdesätta:</a:t>
            </a:r>
            <a:endParaRPr sz="1800">
              <a:latin typeface="Trebuchet MS"/>
              <a:cs typeface="Trebuchet MS"/>
            </a:endParaRPr>
          </a:p>
          <a:p>
            <a:pPr marL="241300" marR="363220" indent="-228600">
              <a:lnSpc>
                <a:spcPct val="120000"/>
              </a:lnSpc>
              <a:spcBef>
                <a:spcPts val="1010"/>
              </a:spcBef>
              <a:buClr>
                <a:srgbClr val="10B6F4"/>
              </a:buClr>
              <a:buSzPct val="111111"/>
              <a:buFont typeface="Wingdings"/>
              <a:buChar char=""/>
              <a:tabLst>
                <a:tab pos="241300" algn="l"/>
              </a:tabLst>
            </a:pPr>
            <a:r>
              <a:rPr sz="1800" b="1" spc="85" dirty="0">
                <a:latin typeface="Trebuchet MS"/>
                <a:cs typeface="Trebuchet MS"/>
              </a:rPr>
              <a:t>Individer</a:t>
            </a:r>
            <a:r>
              <a:rPr sz="1800" b="1" spc="-80" dirty="0">
                <a:latin typeface="Trebuchet MS"/>
                <a:cs typeface="Trebuchet MS"/>
              </a:rPr>
              <a:t> </a:t>
            </a:r>
            <a:r>
              <a:rPr sz="1800" b="1" spc="50" dirty="0">
                <a:latin typeface="Trebuchet MS"/>
                <a:cs typeface="Trebuchet MS"/>
              </a:rPr>
              <a:t>och</a:t>
            </a:r>
            <a:r>
              <a:rPr sz="1800" b="1" spc="-85" dirty="0">
                <a:latin typeface="Trebuchet MS"/>
                <a:cs typeface="Trebuchet MS"/>
              </a:rPr>
              <a:t> </a:t>
            </a:r>
            <a:r>
              <a:rPr sz="1800" b="1" spc="35" dirty="0">
                <a:latin typeface="Trebuchet MS"/>
                <a:cs typeface="Trebuchet MS"/>
              </a:rPr>
              <a:t>interaktioner</a:t>
            </a:r>
            <a:r>
              <a:rPr sz="1800" b="1" spc="-80" dirty="0">
                <a:latin typeface="Trebuchet MS"/>
                <a:cs typeface="Trebuchet MS"/>
              </a:rPr>
              <a:t> </a:t>
            </a:r>
            <a:r>
              <a:rPr sz="1800" spc="-15" dirty="0">
                <a:latin typeface="Trebuchet MS"/>
                <a:cs typeface="Trebuchet MS"/>
              </a:rPr>
              <a:t>framför</a:t>
            </a:r>
            <a:r>
              <a:rPr sz="1800" spc="-85" dirty="0">
                <a:latin typeface="Trebuchet MS"/>
                <a:cs typeface="Trebuchet MS"/>
              </a:rPr>
              <a:t> </a:t>
            </a:r>
            <a:r>
              <a:rPr sz="1800" spc="60" dirty="0">
                <a:latin typeface="Trebuchet MS"/>
                <a:cs typeface="Trebuchet MS"/>
              </a:rPr>
              <a:t>processer</a:t>
            </a:r>
            <a:r>
              <a:rPr sz="1800" spc="-85" dirty="0">
                <a:latin typeface="Trebuchet MS"/>
                <a:cs typeface="Trebuchet MS"/>
              </a:rPr>
              <a:t> </a:t>
            </a:r>
            <a:r>
              <a:rPr sz="1800" spc="50" dirty="0">
                <a:latin typeface="Trebuchet MS"/>
                <a:cs typeface="Trebuchet MS"/>
              </a:rPr>
              <a:t>och  </a:t>
            </a:r>
            <a:r>
              <a:rPr sz="1800" spc="20" dirty="0">
                <a:latin typeface="Trebuchet MS"/>
                <a:cs typeface="Trebuchet MS"/>
              </a:rPr>
              <a:t>verktyg.</a:t>
            </a:r>
            <a:endParaRPr sz="1800">
              <a:latin typeface="Trebuchet MS"/>
              <a:cs typeface="Trebuchet MS"/>
            </a:endParaRPr>
          </a:p>
          <a:p>
            <a:pPr marL="241300" marR="828040">
              <a:lnSpc>
                <a:spcPts val="2620"/>
              </a:lnSpc>
              <a:spcBef>
                <a:spcPts val="135"/>
              </a:spcBef>
            </a:pPr>
            <a:r>
              <a:rPr sz="1800" b="1" spc="65" dirty="0">
                <a:latin typeface="Trebuchet MS"/>
                <a:cs typeface="Trebuchet MS"/>
              </a:rPr>
              <a:t>Fungerande </a:t>
            </a:r>
            <a:r>
              <a:rPr sz="1800" b="1" spc="90" dirty="0">
                <a:latin typeface="Trebuchet MS"/>
                <a:cs typeface="Trebuchet MS"/>
              </a:rPr>
              <a:t>programvara</a:t>
            </a:r>
            <a:r>
              <a:rPr sz="1800" b="1" spc="-360" dirty="0">
                <a:latin typeface="Trebuchet MS"/>
                <a:cs typeface="Trebuchet MS"/>
              </a:rPr>
              <a:t> </a:t>
            </a:r>
            <a:r>
              <a:rPr sz="1800" spc="-15" dirty="0">
                <a:latin typeface="Trebuchet MS"/>
                <a:cs typeface="Trebuchet MS"/>
              </a:rPr>
              <a:t>framför </a:t>
            </a:r>
            <a:r>
              <a:rPr sz="1800" spc="-10" dirty="0">
                <a:latin typeface="Trebuchet MS"/>
                <a:cs typeface="Trebuchet MS"/>
              </a:rPr>
              <a:t>omfattande  </a:t>
            </a:r>
            <a:r>
              <a:rPr sz="1800" spc="10" dirty="0">
                <a:latin typeface="Trebuchet MS"/>
                <a:cs typeface="Trebuchet MS"/>
              </a:rPr>
              <a:t>dokumentation.</a:t>
            </a:r>
            <a:endParaRPr sz="1800">
              <a:latin typeface="Trebuchet MS"/>
              <a:cs typeface="Trebuchet MS"/>
            </a:endParaRPr>
          </a:p>
          <a:p>
            <a:pPr marL="241300">
              <a:lnSpc>
                <a:spcPct val="100000"/>
              </a:lnSpc>
              <a:spcBef>
                <a:spcPts val="265"/>
              </a:spcBef>
            </a:pPr>
            <a:r>
              <a:rPr sz="1800" b="1" spc="75" dirty="0">
                <a:latin typeface="Trebuchet MS"/>
                <a:cs typeface="Trebuchet MS"/>
              </a:rPr>
              <a:t>Kundsamarbete </a:t>
            </a:r>
            <a:r>
              <a:rPr sz="1800" spc="-15" dirty="0">
                <a:latin typeface="Trebuchet MS"/>
                <a:cs typeface="Trebuchet MS"/>
              </a:rPr>
              <a:t>framför</a:t>
            </a:r>
            <a:r>
              <a:rPr sz="1800" spc="-265" dirty="0">
                <a:latin typeface="Trebuchet MS"/>
                <a:cs typeface="Trebuchet MS"/>
              </a:rPr>
              <a:t> </a:t>
            </a:r>
            <a:r>
              <a:rPr sz="1800" spc="15" dirty="0">
                <a:latin typeface="Trebuchet MS"/>
                <a:cs typeface="Trebuchet MS"/>
              </a:rPr>
              <a:t>kontraktsförhandling.</a:t>
            </a:r>
            <a:endParaRPr sz="1800">
              <a:latin typeface="Trebuchet MS"/>
              <a:cs typeface="Trebuchet MS"/>
            </a:endParaRPr>
          </a:p>
          <a:p>
            <a:pPr marL="241300">
              <a:lnSpc>
                <a:spcPct val="100000"/>
              </a:lnSpc>
              <a:spcBef>
                <a:spcPts val="430"/>
              </a:spcBef>
            </a:pPr>
            <a:r>
              <a:rPr sz="1800" b="1" spc="105" dirty="0">
                <a:latin typeface="Trebuchet MS"/>
                <a:cs typeface="Trebuchet MS"/>
              </a:rPr>
              <a:t>Anpassning</a:t>
            </a:r>
            <a:r>
              <a:rPr sz="1800" b="1" spc="-100" dirty="0">
                <a:latin typeface="Trebuchet MS"/>
                <a:cs typeface="Trebuchet MS"/>
              </a:rPr>
              <a:t> </a:t>
            </a:r>
            <a:r>
              <a:rPr sz="1800" b="1" spc="55" dirty="0">
                <a:latin typeface="Trebuchet MS"/>
                <a:cs typeface="Trebuchet MS"/>
              </a:rPr>
              <a:t>till</a:t>
            </a:r>
            <a:r>
              <a:rPr sz="1800" b="1" spc="-95" dirty="0">
                <a:latin typeface="Trebuchet MS"/>
                <a:cs typeface="Trebuchet MS"/>
              </a:rPr>
              <a:t> </a:t>
            </a:r>
            <a:r>
              <a:rPr sz="1800" b="1" spc="70" dirty="0">
                <a:latin typeface="Trebuchet MS"/>
                <a:cs typeface="Trebuchet MS"/>
              </a:rPr>
              <a:t>förändring</a:t>
            </a:r>
            <a:r>
              <a:rPr sz="1800" b="1" spc="-95" dirty="0">
                <a:latin typeface="Trebuchet MS"/>
                <a:cs typeface="Trebuchet MS"/>
              </a:rPr>
              <a:t> </a:t>
            </a:r>
            <a:r>
              <a:rPr sz="1800" spc="-15" dirty="0">
                <a:latin typeface="Trebuchet MS"/>
                <a:cs typeface="Trebuchet MS"/>
              </a:rPr>
              <a:t>framför</a:t>
            </a:r>
            <a:r>
              <a:rPr sz="1800" spc="-95" dirty="0">
                <a:latin typeface="Trebuchet MS"/>
                <a:cs typeface="Trebuchet MS"/>
              </a:rPr>
              <a:t> </a:t>
            </a:r>
            <a:r>
              <a:rPr sz="1800" spc="-120" dirty="0">
                <a:latin typeface="Trebuchet MS"/>
                <a:cs typeface="Trebuchet MS"/>
              </a:rPr>
              <a:t>att</a:t>
            </a:r>
            <a:r>
              <a:rPr sz="1800" spc="-100" dirty="0">
                <a:latin typeface="Trebuchet MS"/>
                <a:cs typeface="Trebuchet MS"/>
              </a:rPr>
              <a:t> </a:t>
            </a:r>
            <a:r>
              <a:rPr sz="1800" spc="-45" dirty="0">
                <a:latin typeface="Trebuchet MS"/>
                <a:cs typeface="Trebuchet MS"/>
              </a:rPr>
              <a:t>följa</a:t>
            </a:r>
            <a:r>
              <a:rPr sz="1800" spc="-105" dirty="0">
                <a:latin typeface="Trebuchet MS"/>
                <a:cs typeface="Trebuchet MS"/>
              </a:rPr>
              <a:t> </a:t>
            </a:r>
            <a:r>
              <a:rPr sz="1800" spc="50" dirty="0">
                <a:latin typeface="Trebuchet MS"/>
                <a:cs typeface="Trebuchet MS"/>
              </a:rPr>
              <a:t>en</a:t>
            </a:r>
            <a:r>
              <a:rPr sz="1800" spc="-90" dirty="0">
                <a:latin typeface="Trebuchet MS"/>
                <a:cs typeface="Trebuchet MS"/>
              </a:rPr>
              <a:t> </a:t>
            </a:r>
            <a:r>
              <a:rPr sz="1800" spc="5" dirty="0">
                <a:latin typeface="Trebuchet MS"/>
                <a:cs typeface="Trebuchet MS"/>
              </a:rPr>
              <a:t>plan.</a:t>
            </a:r>
            <a:endParaRPr sz="1800">
              <a:latin typeface="Trebuchet MS"/>
              <a:cs typeface="Trebuchet MS"/>
            </a:endParaRPr>
          </a:p>
          <a:p>
            <a:pPr marL="241300" marR="453390" indent="-228600">
              <a:lnSpc>
                <a:spcPct val="121100"/>
              </a:lnSpc>
              <a:spcBef>
                <a:spcPts val="985"/>
              </a:spcBef>
              <a:buClr>
                <a:srgbClr val="10B6F4"/>
              </a:buClr>
              <a:buSzPct val="111111"/>
              <a:buFont typeface="Wingdings"/>
              <a:buChar char=""/>
              <a:tabLst>
                <a:tab pos="241300" algn="l"/>
              </a:tabLst>
            </a:pPr>
            <a:r>
              <a:rPr sz="1800" spc="30" dirty="0">
                <a:latin typeface="Trebuchet MS"/>
                <a:cs typeface="Trebuchet MS"/>
              </a:rPr>
              <a:t>Det</a:t>
            </a:r>
            <a:r>
              <a:rPr sz="1800" spc="-105" dirty="0">
                <a:latin typeface="Trebuchet MS"/>
                <a:cs typeface="Trebuchet MS"/>
              </a:rPr>
              <a:t> </a:t>
            </a:r>
            <a:r>
              <a:rPr sz="1800" spc="20" dirty="0">
                <a:latin typeface="Trebuchet MS"/>
                <a:cs typeface="Trebuchet MS"/>
              </a:rPr>
              <a:t>vill</a:t>
            </a:r>
            <a:r>
              <a:rPr sz="1800" spc="-100" dirty="0">
                <a:latin typeface="Trebuchet MS"/>
                <a:cs typeface="Trebuchet MS"/>
              </a:rPr>
              <a:t> </a:t>
            </a:r>
            <a:r>
              <a:rPr sz="1800" spc="30" dirty="0">
                <a:latin typeface="Trebuchet MS"/>
                <a:cs typeface="Trebuchet MS"/>
              </a:rPr>
              <a:t>säga,</a:t>
            </a:r>
            <a:r>
              <a:rPr sz="1800" spc="-240" dirty="0">
                <a:latin typeface="Trebuchet MS"/>
                <a:cs typeface="Trebuchet MS"/>
              </a:rPr>
              <a:t> </a:t>
            </a:r>
            <a:r>
              <a:rPr sz="1800" spc="55" dirty="0">
                <a:latin typeface="Trebuchet MS"/>
                <a:cs typeface="Trebuchet MS"/>
              </a:rPr>
              <a:t>medan</a:t>
            </a:r>
            <a:r>
              <a:rPr sz="1800" spc="-95" dirty="0">
                <a:latin typeface="Trebuchet MS"/>
                <a:cs typeface="Trebuchet MS"/>
              </a:rPr>
              <a:t> </a:t>
            </a:r>
            <a:r>
              <a:rPr sz="1800" dirty="0">
                <a:latin typeface="Trebuchet MS"/>
                <a:cs typeface="Trebuchet MS"/>
              </a:rPr>
              <a:t>det</a:t>
            </a:r>
            <a:r>
              <a:rPr sz="1800" spc="-100" dirty="0">
                <a:latin typeface="Trebuchet MS"/>
                <a:cs typeface="Trebuchet MS"/>
              </a:rPr>
              <a:t> </a:t>
            </a:r>
            <a:r>
              <a:rPr sz="1800" spc="15" dirty="0">
                <a:latin typeface="Trebuchet MS"/>
                <a:cs typeface="Trebuchet MS"/>
              </a:rPr>
              <a:t>finns</a:t>
            </a:r>
            <a:r>
              <a:rPr sz="1800" spc="-100" dirty="0">
                <a:latin typeface="Trebuchet MS"/>
                <a:cs typeface="Trebuchet MS"/>
              </a:rPr>
              <a:t> </a:t>
            </a:r>
            <a:r>
              <a:rPr sz="1800" spc="45" dirty="0">
                <a:latin typeface="Trebuchet MS"/>
                <a:cs typeface="Trebuchet MS"/>
              </a:rPr>
              <a:t>värde</a:t>
            </a:r>
            <a:r>
              <a:rPr sz="1800" spc="-90" dirty="0">
                <a:latin typeface="Trebuchet MS"/>
                <a:cs typeface="Trebuchet MS"/>
              </a:rPr>
              <a:t> </a:t>
            </a:r>
            <a:r>
              <a:rPr sz="1800" spc="10" dirty="0">
                <a:latin typeface="Trebuchet MS"/>
                <a:cs typeface="Trebuchet MS"/>
              </a:rPr>
              <a:t>i</a:t>
            </a:r>
            <a:r>
              <a:rPr sz="1800" spc="-100" dirty="0">
                <a:latin typeface="Trebuchet MS"/>
                <a:cs typeface="Trebuchet MS"/>
              </a:rPr>
              <a:t> </a:t>
            </a:r>
            <a:r>
              <a:rPr sz="1800" spc="40" dirty="0">
                <a:latin typeface="Trebuchet MS"/>
                <a:cs typeface="Trebuchet MS"/>
              </a:rPr>
              <a:t>punkterna</a:t>
            </a:r>
            <a:r>
              <a:rPr sz="1800" spc="-105" dirty="0">
                <a:latin typeface="Trebuchet MS"/>
                <a:cs typeface="Trebuchet MS"/>
              </a:rPr>
              <a:t> </a:t>
            </a:r>
            <a:r>
              <a:rPr sz="1800" spc="-50" dirty="0">
                <a:latin typeface="Trebuchet MS"/>
                <a:cs typeface="Trebuchet MS"/>
              </a:rPr>
              <a:t>till  </a:t>
            </a:r>
            <a:r>
              <a:rPr sz="1800" spc="25" dirty="0">
                <a:latin typeface="Trebuchet MS"/>
                <a:cs typeface="Trebuchet MS"/>
              </a:rPr>
              <a:t>höger,</a:t>
            </a:r>
            <a:r>
              <a:rPr sz="1800" spc="-245" dirty="0">
                <a:latin typeface="Trebuchet MS"/>
                <a:cs typeface="Trebuchet MS"/>
              </a:rPr>
              <a:t> </a:t>
            </a:r>
            <a:r>
              <a:rPr sz="1800" spc="5" dirty="0">
                <a:latin typeface="Trebuchet MS"/>
                <a:cs typeface="Trebuchet MS"/>
              </a:rPr>
              <a:t>värdesätter</a:t>
            </a:r>
            <a:r>
              <a:rPr sz="1800" spc="-95" dirty="0">
                <a:latin typeface="Trebuchet MS"/>
                <a:cs typeface="Trebuchet MS"/>
              </a:rPr>
              <a:t> </a:t>
            </a:r>
            <a:r>
              <a:rPr sz="1800" spc="50" dirty="0">
                <a:latin typeface="Trebuchet MS"/>
                <a:cs typeface="Trebuchet MS"/>
              </a:rPr>
              <a:t>vi</a:t>
            </a:r>
            <a:r>
              <a:rPr sz="1800" spc="-95" dirty="0">
                <a:latin typeface="Trebuchet MS"/>
                <a:cs typeface="Trebuchet MS"/>
              </a:rPr>
              <a:t> </a:t>
            </a:r>
            <a:r>
              <a:rPr sz="1800" spc="40" dirty="0">
                <a:latin typeface="Trebuchet MS"/>
                <a:cs typeface="Trebuchet MS"/>
              </a:rPr>
              <a:t>punkterna</a:t>
            </a:r>
            <a:r>
              <a:rPr sz="1800" spc="-100" dirty="0">
                <a:latin typeface="Trebuchet MS"/>
                <a:cs typeface="Trebuchet MS"/>
              </a:rPr>
              <a:t> </a:t>
            </a:r>
            <a:r>
              <a:rPr sz="1800" spc="-50" dirty="0">
                <a:latin typeface="Trebuchet MS"/>
                <a:cs typeface="Trebuchet MS"/>
              </a:rPr>
              <a:t>till</a:t>
            </a:r>
            <a:r>
              <a:rPr sz="1800" spc="-95" dirty="0">
                <a:latin typeface="Trebuchet MS"/>
                <a:cs typeface="Trebuchet MS"/>
              </a:rPr>
              <a:t> </a:t>
            </a:r>
            <a:r>
              <a:rPr sz="1800" spc="20" dirty="0">
                <a:latin typeface="Trebuchet MS"/>
                <a:cs typeface="Trebuchet MS"/>
              </a:rPr>
              <a:t>vänster</a:t>
            </a:r>
            <a:r>
              <a:rPr sz="1800" spc="-95" dirty="0">
                <a:latin typeface="Trebuchet MS"/>
                <a:cs typeface="Trebuchet MS"/>
              </a:rPr>
              <a:t> </a:t>
            </a:r>
            <a:r>
              <a:rPr sz="1800" spc="-20" dirty="0">
                <a:latin typeface="Trebuchet MS"/>
                <a:cs typeface="Trebuchet MS"/>
              </a:rPr>
              <a:t>mer.</a:t>
            </a:r>
            <a:endParaRPr sz="1800">
              <a:latin typeface="Trebuchet MS"/>
              <a:cs typeface="Trebuchet M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0" y="5788373"/>
            <a:ext cx="12192000" cy="1069975"/>
          </a:xfrm>
          <a:custGeom>
            <a:avLst/>
            <a:gdLst/>
            <a:ahLst/>
            <a:cxnLst/>
            <a:rect l="l" t="t" r="r" b="b"/>
            <a:pathLst>
              <a:path w="12192000" h="1069975">
                <a:moveTo>
                  <a:pt x="0" y="1069626"/>
                </a:moveTo>
                <a:lnTo>
                  <a:pt x="12192000" y="1069626"/>
                </a:lnTo>
                <a:lnTo>
                  <a:pt x="12192000" y="0"/>
                </a:lnTo>
                <a:lnTo>
                  <a:pt x="0" y="0"/>
                </a:lnTo>
                <a:lnTo>
                  <a:pt x="0" y="1069626"/>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0" y="0"/>
            <a:ext cx="12192000" cy="6848475"/>
            <a:chOff x="0" y="0"/>
            <a:chExt cx="12192000" cy="68484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9" name="object 19"/>
            <p:cNvSpPr/>
            <p:nvPr/>
          </p:nvSpPr>
          <p:spPr>
            <a:xfrm>
              <a:off x="0" y="0"/>
              <a:ext cx="12192000" cy="5788660"/>
            </a:xfrm>
            <a:custGeom>
              <a:avLst/>
              <a:gdLst/>
              <a:ahLst/>
              <a:cxnLst/>
              <a:rect l="l" t="t" r="r" b="b"/>
              <a:pathLst>
                <a:path w="12192000" h="5788660">
                  <a:moveTo>
                    <a:pt x="12192000" y="0"/>
                  </a:moveTo>
                  <a:lnTo>
                    <a:pt x="0" y="0"/>
                  </a:lnTo>
                  <a:lnTo>
                    <a:pt x="0" y="5788372"/>
                  </a:lnTo>
                  <a:lnTo>
                    <a:pt x="12192000" y="5788372"/>
                  </a:lnTo>
                  <a:lnTo>
                    <a:pt x="12192000" y="0"/>
                  </a:lnTo>
                  <a:close/>
                </a:path>
              </a:pathLst>
            </a:custGeom>
            <a:solidFill>
              <a:srgbClr val="FFFFFF"/>
            </a:solidFill>
          </p:spPr>
          <p:txBody>
            <a:bodyPr wrap="square" lIns="0" tIns="0" rIns="0" bIns="0" rtlCol="0"/>
            <a:lstStyle/>
            <a:p>
              <a:endParaRPr/>
            </a:p>
          </p:txBody>
        </p:sp>
      </p:grpSp>
      <p:sp>
        <p:nvSpPr>
          <p:cNvPr id="20" name="object 20"/>
          <p:cNvSpPr txBox="1"/>
          <p:nvPr/>
        </p:nvSpPr>
        <p:spPr>
          <a:xfrm>
            <a:off x="1223308" y="2049780"/>
            <a:ext cx="3091815" cy="1823720"/>
          </a:xfrm>
          <a:prstGeom prst="rect">
            <a:avLst/>
          </a:prstGeom>
        </p:spPr>
        <p:txBody>
          <a:bodyPr vert="horz" wrap="square" lIns="0" tIns="114935" rIns="0" bIns="0" rtlCol="0">
            <a:spAutoFit/>
          </a:bodyPr>
          <a:lstStyle/>
          <a:p>
            <a:pPr marL="12700" marR="5080" indent="426720" algn="r">
              <a:lnSpc>
                <a:spcPts val="4490"/>
              </a:lnSpc>
              <a:spcBef>
                <a:spcPts val="905"/>
              </a:spcBef>
            </a:pPr>
            <a:r>
              <a:rPr sz="4400" spc="-370" dirty="0">
                <a:latin typeface="Trebuchet MS"/>
                <a:cs typeface="Trebuchet MS"/>
              </a:rPr>
              <a:t>Vad</a:t>
            </a:r>
            <a:r>
              <a:rPr sz="4400" spc="-715" dirty="0">
                <a:latin typeface="Trebuchet MS"/>
                <a:cs typeface="Trebuchet MS"/>
              </a:rPr>
              <a:t> </a:t>
            </a:r>
            <a:r>
              <a:rPr sz="4400" spc="-370" dirty="0">
                <a:latin typeface="Trebuchet MS"/>
                <a:cs typeface="Trebuchet MS"/>
              </a:rPr>
              <a:t>värderar </a:t>
            </a:r>
            <a:r>
              <a:rPr sz="4400" spc="-150" dirty="0">
                <a:latin typeface="Trebuchet MS"/>
                <a:cs typeface="Trebuchet MS"/>
              </a:rPr>
              <a:t> </a:t>
            </a:r>
            <a:r>
              <a:rPr sz="4400" spc="-285" dirty="0">
                <a:latin typeface="Trebuchet MS"/>
                <a:cs typeface="Trebuchet MS"/>
              </a:rPr>
              <a:t>man </a:t>
            </a:r>
            <a:r>
              <a:rPr sz="4400" spc="-295" dirty="0">
                <a:latin typeface="Trebuchet MS"/>
                <a:cs typeface="Trebuchet MS"/>
              </a:rPr>
              <a:t>med</a:t>
            </a:r>
            <a:r>
              <a:rPr sz="4400" spc="-1030" dirty="0">
                <a:latin typeface="Trebuchet MS"/>
                <a:cs typeface="Trebuchet MS"/>
              </a:rPr>
              <a:t> </a:t>
            </a:r>
            <a:r>
              <a:rPr sz="4400" spc="-370" dirty="0">
                <a:latin typeface="Trebuchet MS"/>
                <a:cs typeface="Trebuchet MS"/>
              </a:rPr>
              <a:t>agila</a:t>
            </a:r>
            <a:endParaRPr sz="4400">
              <a:latin typeface="Trebuchet MS"/>
              <a:cs typeface="Trebuchet MS"/>
            </a:endParaRPr>
          </a:p>
          <a:p>
            <a:pPr marR="24130" algn="r">
              <a:lnSpc>
                <a:spcPts val="4370"/>
              </a:lnSpc>
            </a:pPr>
            <a:r>
              <a:rPr sz="4400" spc="-400" dirty="0">
                <a:latin typeface="Trebuchet MS"/>
                <a:cs typeface="Trebuchet MS"/>
              </a:rPr>
              <a:t>m</a:t>
            </a:r>
            <a:r>
              <a:rPr sz="4400" spc="-330" dirty="0">
                <a:latin typeface="Trebuchet MS"/>
                <a:cs typeface="Trebuchet MS"/>
              </a:rPr>
              <a:t>e</a:t>
            </a:r>
            <a:r>
              <a:rPr sz="4400" spc="-490" dirty="0">
                <a:latin typeface="Trebuchet MS"/>
                <a:cs typeface="Trebuchet MS"/>
              </a:rPr>
              <a:t>t</a:t>
            </a:r>
            <a:r>
              <a:rPr sz="4400" spc="-215" dirty="0">
                <a:latin typeface="Trebuchet MS"/>
                <a:cs typeface="Trebuchet MS"/>
              </a:rPr>
              <a:t>o</a:t>
            </a:r>
            <a:r>
              <a:rPr sz="4400" spc="-320" dirty="0">
                <a:latin typeface="Trebuchet MS"/>
                <a:cs typeface="Trebuchet MS"/>
              </a:rPr>
              <a:t>d</a:t>
            </a:r>
            <a:r>
              <a:rPr sz="4400" spc="-380" dirty="0">
                <a:latin typeface="Trebuchet MS"/>
                <a:cs typeface="Trebuchet MS"/>
              </a:rPr>
              <a:t>e</a:t>
            </a:r>
            <a:r>
              <a:rPr sz="4400" spc="-45" dirty="0">
                <a:latin typeface="Trebuchet MS"/>
                <a:cs typeface="Trebuchet MS"/>
              </a:rPr>
              <a:t>r?</a:t>
            </a:r>
            <a:endParaRPr sz="4400">
              <a:latin typeface="Trebuchet MS"/>
              <a:cs typeface="Trebuchet MS"/>
            </a:endParaRPr>
          </a:p>
        </p:txBody>
      </p:sp>
      <p:sp>
        <p:nvSpPr>
          <p:cNvPr id="21" name="object 21"/>
          <p:cNvSpPr/>
          <p:nvPr/>
        </p:nvSpPr>
        <p:spPr>
          <a:xfrm>
            <a:off x="4752263" y="1200150"/>
            <a:ext cx="0" cy="3544570"/>
          </a:xfrm>
          <a:custGeom>
            <a:avLst/>
            <a:gdLst/>
            <a:ahLst/>
            <a:cxnLst/>
            <a:rect l="l" t="t" r="r" b="b"/>
            <a:pathLst>
              <a:path h="3544570">
                <a:moveTo>
                  <a:pt x="0" y="0"/>
                </a:moveTo>
                <a:lnTo>
                  <a:pt x="1" y="3543972"/>
                </a:lnTo>
              </a:path>
            </a:pathLst>
          </a:custGeom>
          <a:ln w="12700">
            <a:solidFill>
              <a:srgbClr val="0FAEE9"/>
            </a:solidFill>
          </a:ln>
        </p:spPr>
        <p:txBody>
          <a:bodyPr wrap="square" lIns="0" tIns="0" rIns="0" bIns="0" rtlCol="0"/>
          <a:lstStyle/>
          <a:p>
            <a:endParaRPr/>
          </a:p>
        </p:txBody>
      </p:sp>
      <p:sp>
        <p:nvSpPr>
          <p:cNvPr id="22" name="object 22"/>
          <p:cNvSpPr txBox="1"/>
          <p:nvPr/>
        </p:nvSpPr>
        <p:spPr>
          <a:xfrm>
            <a:off x="5061902" y="934212"/>
            <a:ext cx="4957445" cy="3945254"/>
          </a:xfrm>
          <a:prstGeom prst="rect">
            <a:avLst/>
          </a:prstGeom>
        </p:spPr>
        <p:txBody>
          <a:bodyPr vert="horz" wrap="square" lIns="0" tIns="38735" rIns="0" bIns="0" rtlCol="0">
            <a:spAutoFit/>
          </a:bodyPr>
          <a:lstStyle/>
          <a:p>
            <a:pPr marL="241300" marR="883285" indent="-228600">
              <a:lnSpc>
                <a:spcPts val="1490"/>
              </a:lnSpc>
              <a:spcBef>
                <a:spcPts val="305"/>
              </a:spcBef>
              <a:buClr>
                <a:srgbClr val="10B6F4"/>
              </a:buClr>
              <a:buSzPct val="107142"/>
              <a:buFont typeface="Wingdings"/>
              <a:buChar char=""/>
              <a:tabLst>
                <a:tab pos="240665" algn="l"/>
                <a:tab pos="241300" algn="l"/>
              </a:tabLst>
            </a:pPr>
            <a:r>
              <a:rPr sz="1400" spc="65" dirty="0">
                <a:latin typeface="Trebuchet MS"/>
                <a:cs typeface="Trebuchet MS"/>
              </a:rPr>
              <a:t>Vår</a:t>
            </a:r>
            <a:r>
              <a:rPr sz="1400" spc="-75" dirty="0">
                <a:latin typeface="Trebuchet MS"/>
                <a:cs typeface="Trebuchet MS"/>
              </a:rPr>
              <a:t> </a:t>
            </a:r>
            <a:r>
              <a:rPr sz="1400" spc="30" dirty="0">
                <a:latin typeface="Trebuchet MS"/>
                <a:cs typeface="Trebuchet MS"/>
              </a:rPr>
              <a:t>högsta</a:t>
            </a:r>
            <a:r>
              <a:rPr sz="1400" spc="-85" dirty="0">
                <a:latin typeface="Trebuchet MS"/>
                <a:cs typeface="Trebuchet MS"/>
              </a:rPr>
              <a:t> </a:t>
            </a:r>
            <a:r>
              <a:rPr sz="1400" spc="5" dirty="0">
                <a:latin typeface="Trebuchet MS"/>
                <a:cs typeface="Trebuchet MS"/>
              </a:rPr>
              <a:t>prioritet</a:t>
            </a:r>
            <a:r>
              <a:rPr sz="1400" spc="-75" dirty="0">
                <a:latin typeface="Trebuchet MS"/>
                <a:cs typeface="Trebuchet MS"/>
              </a:rPr>
              <a:t> </a:t>
            </a:r>
            <a:r>
              <a:rPr sz="1400" spc="15" dirty="0">
                <a:latin typeface="Trebuchet MS"/>
                <a:cs typeface="Trebuchet MS"/>
              </a:rPr>
              <a:t>är</a:t>
            </a:r>
            <a:r>
              <a:rPr sz="1400" spc="-75" dirty="0">
                <a:latin typeface="Trebuchet MS"/>
                <a:cs typeface="Trebuchet MS"/>
              </a:rPr>
              <a:t> </a:t>
            </a:r>
            <a:r>
              <a:rPr sz="1400" spc="-90" dirty="0">
                <a:latin typeface="Trebuchet MS"/>
                <a:cs typeface="Trebuchet MS"/>
              </a:rPr>
              <a:t>att</a:t>
            </a:r>
            <a:r>
              <a:rPr sz="1400" spc="-70" dirty="0">
                <a:latin typeface="Trebuchet MS"/>
                <a:cs typeface="Trebuchet MS"/>
              </a:rPr>
              <a:t> </a:t>
            </a:r>
            <a:r>
              <a:rPr sz="1400" spc="-10" dirty="0">
                <a:latin typeface="Trebuchet MS"/>
                <a:cs typeface="Trebuchet MS"/>
              </a:rPr>
              <a:t>tillfredsställa</a:t>
            </a:r>
            <a:r>
              <a:rPr sz="1400" spc="-85" dirty="0">
                <a:latin typeface="Trebuchet MS"/>
                <a:cs typeface="Trebuchet MS"/>
              </a:rPr>
              <a:t> </a:t>
            </a:r>
            <a:r>
              <a:rPr sz="1400" spc="50" dirty="0">
                <a:latin typeface="Trebuchet MS"/>
                <a:cs typeface="Trebuchet MS"/>
              </a:rPr>
              <a:t>kunden  </a:t>
            </a:r>
            <a:r>
              <a:rPr sz="1400" spc="60" dirty="0">
                <a:latin typeface="Trebuchet MS"/>
                <a:cs typeface="Trebuchet MS"/>
              </a:rPr>
              <a:t>genom</a:t>
            </a:r>
            <a:r>
              <a:rPr sz="1400" spc="-80" dirty="0">
                <a:latin typeface="Trebuchet MS"/>
                <a:cs typeface="Trebuchet MS"/>
              </a:rPr>
              <a:t> </a:t>
            </a:r>
            <a:r>
              <a:rPr sz="1400" spc="30" dirty="0">
                <a:latin typeface="Trebuchet MS"/>
                <a:cs typeface="Trebuchet MS"/>
              </a:rPr>
              <a:t>tidig</a:t>
            </a:r>
            <a:r>
              <a:rPr sz="1400" spc="-75" dirty="0">
                <a:latin typeface="Trebuchet MS"/>
                <a:cs typeface="Trebuchet MS"/>
              </a:rPr>
              <a:t> </a:t>
            </a:r>
            <a:r>
              <a:rPr sz="1400" spc="35" dirty="0">
                <a:latin typeface="Trebuchet MS"/>
                <a:cs typeface="Trebuchet MS"/>
              </a:rPr>
              <a:t>och</a:t>
            </a:r>
            <a:r>
              <a:rPr sz="1400" spc="-80" dirty="0">
                <a:latin typeface="Trebuchet MS"/>
                <a:cs typeface="Trebuchet MS"/>
              </a:rPr>
              <a:t> </a:t>
            </a:r>
            <a:r>
              <a:rPr sz="1400" spc="20" dirty="0">
                <a:latin typeface="Trebuchet MS"/>
                <a:cs typeface="Trebuchet MS"/>
              </a:rPr>
              <a:t>kontinuerlig</a:t>
            </a:r>
            <a:r>
              <a:rPr sz="1400" spc="-75" dirty="0">
                <a:latin typeface="Trebuchet MS"/>
                <a:cs typeface="Trebuchet MS"/>
              </a:rPr>
              <a:t> </a:t>
            </a:r>
            <a:r>
              <a:rPr sz="1400" spc="20" dirty="0">
                <a:latin typeface="Trebuchet MS"/>
                <a:cs typeface="Trebuchet MS"/>
              </a:rPr>
              <a:t>leverans</a:t>
            </a:r>
            <a:endParaRPr sz="1400">
              <a:latin typeface="Trebuchet MS"/>
              <a:cs typeface="Trebuchet MS"/>
            </a:endParaRPr>
          </a:p>
          <a:p>
            <a:pPr marL="241300">
              <a:lnSpc>
                <a:spcPts val="1490"/>
              </a:lnSpc>
            </a:pPr>
            <a:r>
              <a:rPr sz="1400" spc="20" dirty="0">
                <a:latin typeface="Trebuchet MS"/>
                <a:cs typeface="Trebuchet MS"/>
              </a:rPr>
              <a:t>av </a:t>
            </a:r>
            <a:r>
              <a:rPr sz="1400" spc="5" dirty="0">
                <a:latin typeface="Trebuchet MS"/>
                <a:cs typeface="Trebuchet MS"/>
              </a:rPr>
              <a:t>värdefull</a:t>
            </a:r>
            <a:r>
              <a:rPr sz="1400" spc="-160" dirty="0">
                <a:latin typeface="Trebuchet MS"/>
                <a:cs typeface="Trebuchet MS"/>
              </a:rPr>
              <a:t> </a:t>
            </a:r>
            <a:r>
              <a:rPr sz="1400" spc="20" dirty="0">
                <a:latin typeface="Trebuchet MS"/>
                <a:cs typeface="Trebuchet MS"/>
              </a:rPr>
              <a:t>programvara.</a:t>
            </a:r>
            <a:endParaRPr sz="1400">
              <a:latin typeface="Trebuchet MS"/>
              <a:cs typeface="Trebuchet MS"/>
            </a:endParaRPr>
          </a:p>
          <a:p>
            <a:pPr marL="241300" marR="5080" indent="-228600">
              <a:lnSpc>
                <a:spcPct val="89300"/>
              </a:lnSpc>
              <a:spcBef>
                <a:spcPts val="994"/>
              </a:spcBef>
              <a:buClr>
                <a:srgbClr val="10B6F4"/>
              </a:buClr>
              <a:buSzPct val="107142"/>
              <a:buFont typeface="Wingdings"/>
              <a:buChar char=""/>
              <a:tabLst>
                <a:tab pos="240665" algn="l"/>
                <a:tab pos="241300" algn="l"/>
              </a:tabLst>
            </a:pPr>
            <a:r>
              <a:rPr sz="1400" spc="40" dirty="0">
                <a:latin typeface="Trebuchet MS"/>
                <a:cs typeface="Trebuchet MS"/>
              </a:rPr>
              <a:t>Välkomna</a:t>
            </a:r>
            <a:r>
              <a:rPr sz="1400" spc="-75" dirty="0">
                <a:latin typeface="Trebuchet MS"/>
                <a:cs typeface="Trebuchet MS"/>
              </a:rPr>
              <a:t> </a:t>
            </a:r>
            <a:r>
              <a:rPr sz="1400" spc="20" dirty="0">
                <a:latin typeface="Trebuchet MS"/>
                <a:cs typeface="Trebuchet MS"/>
              </a:rPr>
              <a:t>förändrade</a:t>
            </a:r>
            <a:r>
              <a:rPr sz="1400" spc="-70" dirty="0">
                <a:latin typeface="Trebuchet MS"/>
                <a:cs typeface="Trebuchet MS"/>
              </a:rPr>
              <a:t> </a:t>
            </a:r>
            <a:r>
              <a:rPr sz="1400" spc="-25" dirty="0">
                <a:latin typeface="Trebuchet MS"/>
                <a:cs typeface="Trebuchet MS"/>
              </a:rPr>
              <a:t>krav,</a:t>
            </a:r>
            <a:r>
              <a:rPr sz="1400" spc="-180" dirty="0">
                <a:latin typeface="Trebuchet MS"/>
                <a:cs typeface="Trebuchet MS"/>
              </a:rPr>
              <a:t> </a:t>
            </a:r>
            <a:r>
              <a:rPr sz="1400" spc="25" dirty="0">
                <a:latin typeface="Trebuchet MS"/>
                <a:cs typeface="Trebuchet MS"/>
              </a:rPr>
              <a:t>även</a:t>
            </a:r>
            <a:r>
              <a:rPr sz="1400" spc="-70" dirty="0">
                <a:latin typeface="Trebuchet MS"/>
                <a:cs typeface="Trebuchet MS"/>
              </a:rPr>
              <a:t> </a:t>
            </a:r>
            <a:r>
              <a:rPr sz="1400" dirty="0">
                <a:latin typeface="Trebuchet MS"/>
                <a:cs typeface="Trebuchet MS"/>
              </a:rPr>
              <a:t>sent</a:t>
            </a:r>
            <a:r>
              <a:rPr sz="1400" spc="-60" dirty="0">
                <a:latin typeface="Trebuchet MS"/>
                <a:cs typeface="Trebuchet MS"/>
              </a:rPr>
              <a:t> </a:t>
            </a:r>
            <a:r>
              <a:rPr sz="1400" spc="40" dirty="0">
                <a:latin typeface="Trebuchet MS"/>
                <a:cs typeface="Trebuchet MS"/>
              </a:rPr>
              <a:t>under</a:t>
            </a:r>
            <a:r>
              <a:rPr sz="1400" spc="-65" dirty="0">
                <a:latin typeface="Trebuchet MS"/>
                <a:cs typeface="Trebuchet MS"/>
              </a:rPr>
              <a:t> </a:t>
            </a:r>
            <a:r>
              <a:rPr sz="1400" spc="15" dirty="0">
                <a:latin typeface="Trebuchet MS"/>
                <a:cs typeface="Trebuchet MS"/>
              </a:rPr>
              <a:t>utvecklingen.  </a:t>
            </a:r>
            <a:r>
              <a:rPr sz="1400" spc="65" dirty="0">
                <a:latin typeface="Trebuchet MS"/>
                <a:cs typeface="Trebuchet MS"/>
              </a:rPr>
              <a:t>Agila </a:t>
            </a:r>
            <a:r>
              <a:rPr sz="1400" spc="20" dirty="0">
                <a:latin typeface="Trebuchet MS"/>
                <a:cs typeface="Trebuchet MS"/>
              </a:rPr>
              <a:t>metoder </a:t>
            </a:r>
            <a:r>
              <a:rPr sz="1400" spc="-45" dirty="0">
                <a:latin typeface="Trebuchet MS"/>
                <a:cs typeface="Trebuchet MS"/>
              </a:rPr>
              <a:t>utnyttjar </a:t>
            </a:r>
            <a:r>
              <a:rPr sz="1400" spc="35" dirty="0">
                <a:latin typeface="Trebuchet MS"/>
                <a:cs typeface="Trebuchet MS"/>
              </a:rPr>
              <a:t>förändring </a:t>
            </a:r>
            <a:r>
              <a:rPr sz="1400" spc="-35" dirty="0">
                <a:latin typeface="Trebuchet MS"/>
                <a:cs typeface="Trebuchet MS"/>
              </a:rPr>
              <a:t>till </a:t>
            </a:r>
            <a:r>
              <a:rPr sz="1400" spc="50" dirty="0">
                <a:latin typeface="Trebuchet MS"/>
                <a:cs typeface="Trebuchet MS"/>
              </a:rPr>
              <a:t>kundens  </a:t>
            </a:r>
            <a:r>
              <a:rPr sz="1400" spc="20" dirty="0">
                <a:latin typeface="Trebuchet MS"/>
                <a:cs typeface="Trebuchet MS"/>
              </a:rPr>
              <a:t>konkurrensfördel.</a:t>
            </a:r>
            <a:endParaRPr sz="1400">
              <a:latin typeface="Trebuchet MS"/>
              <a:cs typeface="Trebuchet MS"/>
            </a:endParaRPr>
          </a:p>
          <a:p>
            <a:pPr marL="241300" indent="-228600">
              <a:lnSpc>
                <a:spcPts val="1595"/>
              </a:lnSpc>
              <a:spcBef>
                <a:spcPts val="915"/>
              </a:spcBef>
              <a:buClr>
                <a:srgbClr val="10B6F4"/>
              </a:buClr>
              <a:buSzPct val="107142"/>
              <a:buFont typeface="Wingdings"/>
              <a:buChar char=""/>
              <a:tabLst>
                <a:tab pos="240665" algn="l"/>
                <a:tab pos="241300" algn="l"/>
              </a:tabLst>
            </a:pPr>
            <a:r>
              <a:rPr sz="1400" spc="10" dirty="0">
                <a:latin typeface="Trebuchet MS"/>
                <a:cs typeface="Trebuchet MS"/>
              </a:rPr>
              <a:t>Leverera</a:t>
            </a:r>
            <a:r>
              <a:rPr sz="1400" spc="-80" dirty="0">
                <a:latin typeface="Trebuchet MS"/>
                <a:cs typeface="Trebuchet MS"/>
              </a:rPr>
              <a:t> </a:t>
            </a:r>
            <a:r>
              <a:rPr sz="1400" spc="25" dirty="0">
                <a:latin typeface="Trebuchet MS"/>
                <a:cs typeface="Trebuchet MS"/>
              </a:rPr>
              <a:t>fungerande</a:t>
            </a:r>
            <a:r>
              <a:rPr sz="1400" spc="-75" dirty="0">
                <a:latin typeface="Trebuchet MS"/>
                <a:cs typeface="Trebuchet MS"/>
              </a:rPr>
              <a:t> </a:t>
            </a:r>
            <a:r>
              <a:rPr sz="1400" spc="35" dirty="0">
                <a:latin typeface="Trebuchet MS"/>
                <a:cs typeface="Trebuchet MS"/>
              </a:rPr>
              <a:t>programvara</a:t>
            </a:r>
            <a:r>
              <a:rPr sz="1400" spc="-80" dirty="0">
                <a:latin typeface="Trebuchet MS"/>
                <a:cs typeface="Trebuchet MS"/>
              </a:rPr>
              <a:t> </a:t>
            </a:r>
            <a:r>
              <a:rPr sz="1400" spc="-65" dirty="0">
                <a:latin typeface="Trebuchet MS"/>
                <a:cs typeface="Trebuchet MS"/>
              </a:rPr>
              <a:t>ofta,</a:t>
            </a:r>
            <a:r>
              <a:rPr sz="1400" spc="-185" dirty="0">
                <a:latin typeface="Trebuchet MS"/>
                <a:cs typeface="Trebuchet MS"/>
              </a:rPr>
              <a:t> </a:t>
            </a:r>
            <a:r>
              <a:rPr sz="1400" spc="55" dirty="0">
                <a:latin typeface="Trebuchet MS"/>
                <a:cs typeface="Trebuchet MS"/>
              </a:rPr>
              <a:t>med</a:t>
            </a:r>
            <a:endParaRPr sz="1400">
              <a:latin typeface="Trebuchet MS"/>
              <a:cs typeface="Trebuchet MS"/>
            </a:endParaRPr>
          </a:p>
          <a:p>
            <a:pPr marL="241300" marR="817880">
              <a:lnSpc>
                <a:spcPts val="1490"/>
              </a:lnSpc>
              <a:spcBef>
                <a:spcPts val="125"/>
              </a:spcBef>
            </a:pPr>
            <a:r>
              <a:rPr sz="1400" spc="-80" dirty="0">
                <a:latin typeface="Trebuchet MS"/>
                <a:cs typeface="Trebuchet MS"/>
              </a:rPr>
              <a:t>ett</a:t>
            </a:r>
            <a:r>
              <a:rPr sz="1400" spc="-75" dirty="0">
                <a:latin typeface="Trebuchet MS"/>
                <a:cs typeface="Trebuchet MS"/>
              </a:rPr>
              <a:t> </a:t>
            </a:r>
            <a:r>
              <a:rPr sz="1400" spc="40" dirty="0">
                <a:latin typeface="Trebuchet MS"/>
                <a:cs typeface="Trebuchet MS"/>
              </a:rPr>
              <a:t>par</a:t>
            </a:r>
            <a:r>
              <a:rPr sz="1400" spc="-75" dirty="0">
                <a:latin typeface="Trebuchet MS"/>
                <a:cs typeface="Trebuchet MS"/>
              </a:rPr>
              <a:t> </a:t>
            </a:r>
            <a:r>
              <a:rPr sz="1400" spc="45" dirty="0">
                <a:latin typeface="Trebuchet MS"/>
                <a:cs typeface="Trebuchet MS"/>
              </a:rPr>
              <a:t>veckors</a:t>
            </a:r>
            <a:r>
              <a:rPr sz="1400" spc="-80" dirty="0">
                <a:latin typeface="Trebuchet MS"/>
                <a:cs typeface="Trebuchet MS"/>
              </a:rPr>
              <a:t> </a:t>
            </a:r>
            <a:r>
              <a:rPr sz="1400" spc="-35" dirty="0">
                <a:latin typeface="Trebuchet MS"/>
                <a:cs typeface="Trebuchet MS"/>
              </a:rPr>
              <a:t>till</a:t>
            </a:r>
            <a:r>
              <a:rPr sz="1400" spc="-75" dirty="0">
                <a:latin typeface="Trebuchet MS"/>
                <a:cs typeface="Trebuchet MS"/>
              </a:rPr>
              <a:t> </a:t>
            </a:r>
            <a:r>
              <a:rPr sz="1400" spc="-80" dirty="0">
                <a:latin typeface="Trebuchet MS"/>
                <a:cs typeface="Trebuchet MS"/>
              </a:rPr>
              <a:t>ett</a:t>
            </a:r>
            <a:r>
              <a:rPr sz="1400" spc="-75" dirty="0">
                <a:latin typeface="Trebuchet MS"/>
                <a:cs typeface="Trebuchet MS"/>
              </a:rPr>
              <a:t> </a:t>
            </a:r>
            <a:r>
              <a:rPr sz="1400" spc="40" dirty="0">
                <a:latin typeface="Trebuchet MS"/>
                <a:cs typeface="Trebuchet MS"/>
              </a:rPr>
              <a:t>par</a:t>
            </a:r>
            <a:r>
              <a:rPr sz="1400" spc="-70" dirty="0">
                <a:latin typeface="Trebuchet MS"/>
                <a:cs typeface="Trebuchet MS"/>
              </a:rPr>
              <a:t> </a:t>
            </a:r>
            <a:r>
              <a:rPr sz="1400" spc="40" dirty="0">
                <a:latin typeface="Trebuchet MS"/>
                <a:cs typeface="Trebuchet MS"/>
              </a:rPr>
              <a:t>månaders</a:t>
            </a:r>
            <a:r>
              <a:rPr sz="1400" spc="-85" dirty="0">
                <a:latin typeface="Trebuchet MS"/>
                <a:cs typeface="Trebuchet MS"/>
              </a:rPr>
              <a:t> </a:t>
            </a:r>
            <a:r>
              <a:rPr sz="1400" spc="10" dirty="0">
                <a:latin typeface="Trebuchet MS"/>
                <a:cs typeface="Trebuchet MS"/>
              </a:rPr>
              <a:t>mellanrum,  </a:t>
            </a:r>
            <a:r>
              <a:rPr sz="1400" spc="-45" dirty="0">
                <a:latin typeface="Trebuchet MS"/>
                <a:cs typeface="Trebuchet MS"/>
              </a:rPr>
              <a:t>ju </a:t>
            </a:r>
            <a:r>
              <a:rPr sz="1400" spc="-35" dirty="0">
                <a:latin typeface="Trebuchet MS"/>
                <a:cs typeface="Trebuchet MS"/>
              </a:rPr>
              <a:t>oftare </a:t>
            </a:r>
            <a:r>
              <a:rPr sz="1400" spc="20" dirty="0">
                <a:latin typeface="Trebuchet MS"/>
                <a:cs typeface="Trebuchet MS"/>
              </a:rPr>
              <a:t>desto</a:t>
            </a:r>
            <a:r>
              <a:rPr sz="1400" spc="-150" dirty="0">
                <a:latin typeface="Trebuchet MS"/>
                <a:cs typeface="Trebuchet MS"/>
              </a:rPr>
              <a:t> </a:t>
            </a:r>
            <a:r>
              <a:rPr sz="1400" spc="-40" dirty="0">
                <a:latin typeface="Trebuchet MS"/>
                <a:cs typeface="Trebuchet MS"/>
              </a:rPr>
              <a:t>bättre.</a:t>
            </a:r>
            <a:endParaRPr sz="1400">
              <a:latin typeface="Trebuchet MS"/>
              <a:cs typeface="Trebuchet MS"/>
            </a:endParaRPr>
          </a:p>
          <a:p>
            <a:pPr marL="241300" marR="656590" indent="-228600">
              <a:lnSpc>
                <a:spcPts val="1510"/>
              </a:lnSpc>
              <a:spcBef>
                <a:spcPts val="985"/>
              </a:spcBef>
              <a:buClr>
                <a:srgbClr val="10B6F4"/>
              </a:buClr>
              <a:buSzPct val="107142"/>
              <a:buFont typeface="Wingdings"/>
              <a:buChar char=""/>
              <a:tabLst>
                <a:tab pos="240665" algn="l"/>
                <a:tab pos="241300" algn="l"/>
              </a:tabLst>
            </a:pPr>
            <a:r>
              <a:rPr sz="1400" spc="30" dirty="0">
                <a:latin typeface="Trebuchet MS"/>
                <a:cs typeface="Trebuchet MS"/>
              </a:rPr>
              <a:t>Verksamhetskunniga </a:t>
            </a:r>
            <a:r>
              <a:rPr sz="1400" spc="35" dirty="0">
                <a:latin typeface="Trebuchet MS"/>
                <a:cs typeface="Trebuchet MS"/>
              </a:rPr>
              <a:t>och</a:t>
            </a:r>
            <a:r>
              <a:rPr sz="1400" spc="-305" dirty="0">
                <a:latin typeface="Trebuchet MS"/>
                <a:cs typeface="Trebuchet MS"/>
              </a:rPr>
              <a:t> </a:t>
            </a:r>
            <a:r>
              <a:rPr sz="1400" spc="5" dirty="0">
                <a:latin typeface="Trebuchet MS"/>
                <a:cs typeface="Trebuchet MS"/>
              </a:rPr>
              <a:t>utvecklare </a:t>
            </a:r>
            <a:r>
              <a:rPr sz="1400" dirty="0">
                <a:latin typeface="Trebuchet MS"/>
                <a:cs typeface="Trebuchet MS"/>
              </a:rPr>
              <a:t>måste </a:t>
            </a:r>
            <a:r>
              <a:rPr sz="1400" spc="10" dirty="0">
                <a:latin typeface="Trebuchet MS"/>
                <a:cs typeface="Trebuchet MS"/>
              </a:rPr>
              <a:t>arbeta  tillsammans</a:t>
            </a:r>
            <a:r>
              <a:rPr sz="1400" spc="-85" dirty="0">
                <a:latin typeface="Trebuchet MS"/>
                <a:cs typeface="Trebuchet MS"/>
              </a:rPr>
              <a:t> </a:t>
            </a:r>
            <a:r>
              <a:rPr sz="1400" spc="60" dirty="0">
                <a:latin typeface="Trebuchet MS"/>
                <a:cs typeface="Trebuchet MS"/>
              </a:rPr>
              <a:t>dagligen</a:t>
            </a:r>
            <a:r>
              <a:rPr sz="1400" spc="-75" dirty="0">
                <a:latin typeface="Trebuchet MS"/>
                <a:cs typeface="Trebuchet MS"/>
              </a:rPr>
              <a:t> </a:t>
            </a:r>
            <a:r>
              <a:rPr sz="1400" spc="40" dirty="0">
                <a:latin typeface="Trebuchet MS"/>
                <a:cs typeface="Trebuchet MS"/>
              </a:rPr>
              <a:t>under</a:t>
            </a:r>
            <a:r>
              <a:rPr sz="1400" spc="-70" dirty="0">
                <a:latin typeface="Trebuchet MS"/>
                <a:cs typeface="Trebuchet MS"/>
              </a:rPr>
              <a:t> </a:t>
            </a:r>
            <a:r>
              <a:rPr sz="1400" spc="15" dirty="0">
                <a:latin typeface="Trebuchet MS"/>
                <a:cs typeface="Trebuchet MS"/>
              </a:rPr>
              <a:t>hela</a:t>
            </a:r>
            <a:r>
              <a:rPr sz="1400" spc="-85" dirty="0">
                <a:latin typeface="Trebuchet MS"/>
                <a:cs typeface="Trebuchet MS"/>
              </a:rPr>
              <a:t> </a:t>
            </a:r>
            <a:r>
              <a:rPr sz="1400" spc="-20" dirty="0">
                <a:latin typeface="Trebuchet MS"/>
                <a:cs typeface="Trebuchet MS"/>
              </a:rPr>
              <a:t>projektet.</a:t>
            </a:r>
            <a:endParaRPr sz="1400">
              <a:latin typeface="Trebuchet MS"/>
              <a:cs typeface="Trebuchet MS"/>
            </a:endParaRPr>
          </a:p>
          <a:p>
            <a:pPr marL="241300" marR="1162685" indent="-228600">
              <a:lnSpc>
                <a:spcPct val="89300"/>
              </a:lnSpc>
              <a:spcBef>
                <a:spcPts val="975"/>
              </a:spcBef>
              <a:buClr>
                <a:srgbClr val="10B6F4"/>
              </a:buClr>
              <a:buSzPct val="107142"/>
              <a:buFont typeface="Wingdings"/>
              <a:buChar char=""/>
              <a:tabLst>
                <a:tab pos="240665" algn="l"/>
                <a:tab pos="241300" algn="l"/>
              </a:tabLst>
            </a:pPr>
            <a:r>
              <a:rPr sz="1400" spc="110" dirty="0">
                <a:latin typeface="Trebuchet MS"/>
                <a:cs typeface="Trebuchet MS"/>
              </a:rPr>
              <a:t>Bygg </a:t>
            </a:r>
            <a:r>
              <a:rPr sz="1400" dirty="0">
                <a:latin typeface="Trebuchet MS"/>
                <a:cs typeface="Trebuchet MS"/>
              </a:rPr>
              <a:t>projekt </a:t>
            </a:r>
            <a:r>
              <a:rPr sz="1400" spc="75" dirty="0">
                <a:latin typeface="Trebuchet MS"/>
                <a:cs typeface="Trebuchet MS"/>
              </a:rPr>
              <a:t>kring </a:t>
            </a:r>
            <a:r>
              <a:rPr sz="1400" spc="15" dirty="0">
                <a:latin typeface="Trebuchet MS"/>
                <a:cs typeface="Trebuchet MS"/>
              </a:rPr>
              <a:t>motiverade individer.  </a:t>
            </a:r>
            <a:r>
              <a:rPr sz="1400" spc="105" dirty="0">
                <a:latin typeface="Trebuchet MS"/>
                <a:cs typeface="Trebuchet MS"/>
              </a:rPr>
              <a:t>Ge</a:t>
            </a:r>
            <a:r>
              <a:rPr sz="1400" spc="-80" dirty="0">
                <a:latin typeface="Trebuchet MS"/>
                <a:cs typeface="Trebuchet MS"/>
              </a:rPr>
              <a:t> </a:t>
            </a:r>
            <a:r>
              <a:rPr sz="1400" spc="55" dirty="0">
                <a:latin typeface="Trebuchet MS"/>
                <a:cs typeface="Trebuchet MS"/>
              </a:rPr>
              <a:t>dem</a:t>
            </a:r>
            <a:r>
              <a:rPr sz="1400" spc="-75" dirty="0">
                <a:latin typeface="Trebuchet MS"/>
                <a:cs typeface="Trebuchet MS"/>
              </a:rPr>
              <a:t> </a:t>
            </a:r>
            <a:r>
              <a:rPr sz="1400" spc="55" dirty="0">
                <a:latin typeface="Trebuchet MS"/>
                <a:cs typeface="Trebuchet MS"/>
              </a:rPr>
              <a:t>den</a:t>
            </a:r>
            <a:r>
              <a:rPr sz="1400" spc="-75" dirty="0">
                <a:latin typeface="Trebuchet MS"/>
                <a:cs typeface="Trebuchet MS"/>
              </a:rPr>
              <a:t> </a:t>
            </a:r>
            <a:r>
              <a:rPr sz="1400" dirty="0">
                <a:latin typeface="Trebuchet MS"/>
                <a:cs typeface="Trebuchet MS"/>
              </a:rPr>
              <a:t>miljö</a:t>
            </a:r>
            <a:r>
              <a:rPr sz="1400" spc="-75" dirty="0">
                <a:latin typeface="Trebuchet MS"/>
                <a:cs typeface="Trebuchet MS"/>
              </a:rPr>
              <a:t> </a:t>
            </a:r>
            <a:r>
              <a:rPr sz="1400" spc="35" dirty="0">
                <a:latin typeface="Trebuchet MS"/>
                <a:cs typeface="Trebuchet MS"/>
              </a:rPr>
              <a:t>och</a:t>
            </a:r>
            <a:r>
              <a:rPr sz="1400" spc="-75" dirty="0">
                <a:latin typeface="Trebuchet MS"/>
                <a:cs typeface="Trebuchet MS"/>
              </a:rPr>
              <a:t> </a:t>
            </a:r>
            <a:r>
              <a:rPr sz="1400" spc="-5" dirty="0">
                <a:latin typeface="Trebuchet MS"/>
                <a:cs typeface="Trebuchet MS"/>
              </a:rPr>
              <a:t>det</a:t>
            </a:r>
            <a:r>
              <a:rPr sz="1400" spc="-70" dirty="0">
                <a:latin typeface="Trebuchet MS"/>
                <a:cs typeface="Trebuchet MS"/>
              </a:rPr>
              <a:t> </a:t>
            </a:r>
            <a:r>
              <a:rPr sz="1400" spc="15" dirty="0">
                <a:latin typeface="Trebuchet MS"/>
                <a:cs typeface="Trebuchet MS"/>
              </a:rPr>
              <a:t>stöd</a:t>
            </a:r>
            <a:r>
              <a:rPr sz="1400" spc="-75" dirty="0">
                <a:latin typeface="Trebuchet MS"/>
                <a:cs typeface="Trebuchet MS"/>
              </a:rPr>
              <a:t> </a:t>
            </a:r>
            <a:r>
              <a:rPr sz="1400" spc="65" dirty="0">
                <a:latin typeface="Trebuchet MS"/>
                <a:cs typeface="Trebuchet MS"/>
              </a:rPr>
              <a:t>de</a:t>
            </a:r>
            <a:r>
              <a:rPr sz="1400" spc="-75" dirty="0">
                <a:latin typeface="Trebuchet MS"/>
                <a:cs typeface="Trebuchet MS"/>
              </a:rPr>
              <a:t> </a:t>
            </a:r>
            <a:r>
              <a:rPr sz="1400" spc="15" dirty="0">
                <a:latin typeface="Trebuchet MS"/>
                <a:cs typeface="Trebuchet MS"/>
              </a:rPr>
              <a:t>behöver,  </a:t>
            </a:r>
            <a:r>
              <a:rPr sz="1400" spc="35" dirty="0">
                <a:latin typeface="Trebuchet MS"/>
                <a:cs typeface="Trebuchet MS"/>
              </a:rPr>
              <a:t>och</a:t>
            </a:r>
            <a:r>
              <a:rPr sz="1400" spc="-80" dirty="0">
                <a:latin typeface="Trebuchet MS"/>
                <a:cs typeface="Trebuchet MS"/>
              </a:rPr>
              <a:t> </a:t>
            </a:r>
            <a:r>
              <a:rPr sz="1400" spc="-30" dirty="0">
                <a:latin typeface="Trebuchet MS"/>
                <a:cs typeface="Trebuchet MS"/>
              </a:rPr>
              <a:t>lita</a:t>
            </a:r>
            <a:r>
              <a:rPr sz="1400" spc="-80" dirty="0">
                <a:latin typeface="Trebuchet MS"/>
                <a:cs typeface="Trebuchet MS"/>
              </a:rPr>
              <a:t> </a:t>
            </a:r>
            <a:r>
              <a:rPr sz="1400" spc="50" dirty="0">
                <a:latin typeface="Trebuchet MS"/>
                <a:cs typeface="Trebuchet MS"/>
              </a:rPr>
              <a:t>på</a:t>
            </a:r>
            <a:r>
              <a:rPr sz="1400" spc="-80" dirty="0">
                <a:latin typeface="Trebuchet MS"/>
                <a:cs typeface="Trebuchet MS"/>
              </a:rPr>
              <a:t> </a:t>
            </a:r>
            <a:r>
              <a:rPr sz="1400" spc="-90" dirty="0">
                <a:latin typeface="Trebuchet MS"/>
                <a:cs typeface="Trebuchet MS"/>
              </a:rPr>
              <a:t>att</a:t>
            </a:r>
            <a:r>
              <a:rPr sz="1400" spc="-70" dirty="0">
                <a:latin typeface="Trebuchet MS"/>
                <a:cs typeface="Trebuchet MS"/>
              </a:rPr>
              <a:t> </a:t>
            </a:r>
            <a:r>
              <a:rPr sz="1400" spc="65" dirty="0">
                <a:latin typeface="Trebuchet MS"/>
                <a:cs typeface="Trebuchet MS"/>
              </a:rPr>
              <a:t>de</a:t>
            </a:r>
            <a:r>
              <a:rPr sz="1400" spc="-80" dirty="0">
                <a:latin typeface="Trebuchet MS"/>
                <a:cs typeface="Trebuchet MS"/>
              </a:rPr>
              <a:t> </a:t>
            </a:r>
            <a:r>
              <a:rPr sz="1400" spc="-25" dirty="0">
                <a:latin typeface="Trebuchet MS"/>
                <a:cs typeface="Trebuchet MS"/>
              </a:rPr>
              <a:t>får</a:t>
            </a:r>
            <a:r>
              <a:rPr sz="1400" spc="-70" dirty="0">
                <a:latin typeface="Trebuchet MS"/>
                <a:cs typeface="Trebuchet MS"/>
              </a:rPr>
              <a:t> </a:t>
            </a:r>
            <a:r>
              <a:rPr sz="1400" spc="5" dirty="0">
                <a:latin typeface="Trebuchet MS"/>
                <a:cs typeface="Trebuchet MS"/>
              </a:rPr>
              <a:t>jobbet</a:t>
            </a:r>
            <a:r>
              <a:rPr sz="1400" spc="-70" dirty="0">
                <a:latin typeface="Trebuchet MS"/>
                <a:cs typeface="Trebuchet MS"/>
              </a:rPr>
              <a:t> </a:t>
            </a:r>
            <a:r>
              <a:rPr sz="1400" spc="-15" dirty="0">
                <a:latin typeface="Trebuchet MS"/>
                <a:cs typeface="Trebuchet MS"/>
              </a:rPr>
              <a:t>gjort.</a:t>
            </a:r>
            <a:endParaRPr sz="1400">
              <a:latin typeface="Trebuchet MS"/>
              <a:cs typeface="Trebuchet MS"/>
            </a:endParaRPr>
          </a:p>
          <a:p>
            <a:pPr marL="241300" marR="811530" indent="-228600">
              <a:lnSpc>
                <a:spcPct val="89300"/>
              </a:lnSpc>
              <a:spcBef>
                <a:spcPts val="1095"/>
              </a:spcBef>
              <a:buClr>
                <a:srgbClr val="10B6F4"/>
              </a:buClr>
              <a:buSzPct val="107142"/>
              <a:buFont typeface="Wingdings"/>
              <a:buChar char=""/>
              <a:tabLst>
                <a:tab pos="240665" algn="l"/>
                <a:tab pos="241300" algn="l"/>
              </a:tabLst>
            </a:pPr>
            <a:r>
              <a:rPr sz="1400" spc="20" dirty="0">
                <a:latin typeface="Trebuchet MS"/>
                <a:cs typeface="Trebuchet MS"/>
              </a:rPr>
              <a:t>Kommunikation</a:t>
            </a:r>
            <a:r>
              <a:rPr sz="1400" spc="-80" dirty="0">
                <a:latin typeface="Trebuchet MS"/>
                <a:cs typeface="Trebuchet MS"/>
              </a:rPr>
              <a:t> </a:t>
            </a:r>
            <a:r>
              <a:rPr sz="1400" spc="15" dirty="0">
                <a:latin typeface="Trebuchet MS"/>
                <a:cs typeface="Trebuchet MS"/>
              </a:rPr>
              <a:t>ansikte</a:t>
            </a:r>
            <a:r>
              <a:rPr sz="1400" spc="-80" dirty="0">
                <a:latin typeface="Trebuchet MS"/>
                <a:cs typeface="Trebuchet MS"/>
              </a:rPr>
              <a:t> </a:t>
            </a:r>
            <a:r>
              <a:rPr sz="1400" spc="-15" dirty="0">
                <a:latin typeface="Trebuchet MS"/>
                <a:cs typeface="Trebuchet MS"/>
              </a:rPr>
              <a:t>mot</a:t>
            </a:r>
            <a:r>
              <a:rPr sz="1400" spc="-75" dirty="0">
                <a:latin typeface="Trebuchet MS"/>
                <a:cs typeface="Trebuchet MS"/>
              </a:rPr>
              <a:t> </a:t>
            </a:r>
            <a:r>
              <a:rPr sz="1400" spc="15" dirty="0">
                <a:latin typeface="Trebuchet MS"/>
                <a:cs typeface="Trebuchet MS"/>
              </a:rPr>
              <a:t>ansikte</a:t>
            </a:r>
            <a:r>
              <a:rPr sz="1400" spc="-80" dirty="0">
                <a:latin typeface="Trebuchet MS"/>
                <a:cs typeface="Trebuchet MS"/>
              </a:rPr>
              <a:t> </a:t>
            </a:r>
            <a:r>
              <a:rPr sz="1400" spc="15" dirty="0">
                <a:latin typeface="Trebuchet MS"/>
                <a:cs typeface="Trebuchet MS"/>
              </a:rPr>
              <a:t>är</a:t>
            </a:r>
            <a:r>
              <a:rPr sz="1400" spc="-70" dirty="0">
                <a:latin typeface="Trebuchet MS"/>
                <a:cs typeface="Trebuchet MS"/>
              </a:rPr>
              <a:t> </a:t>
            </a:r>
            <a:r>
              <a:rPr sz="1400" spc="-5" dirty="0">
                <a:latin typeface="Trebuchet MS"/>
                <a:cs typeface="Trebuchet MS"/>
              </a:rPr>
              <a:t>det</a:t>
            </a:r>
            <a:r>
              <a:rPr sz="1400" spc="-75" dirty="0">
                <a:latin typeface="Trebuchet MS"/>
                <a:cs typeface="Trebuchet MS"/>
              </a:rPr>
              <a:t> </a:t>
            </a:r>
            <a:r>
              <a:rPr sz="1400" spc="10" dirty="0">
                <a:latin typeface="Trebuchet MS"/>
                <a:cs typeface="Trebuchet MS"/>
              </a:rPr>
              <a:t>bästa  </a:t>
            </a:r>
            <a:r>
              <a:rPr sz="1400" spc="35" dirty="0">
                <a:latin typeface="Trebuchet MS"/>
                <a:cs typeface="Trebuchet MS"/>
              </a:rPr>
              <a:t>och </a:t>
            </a:r>
            <a:r>
              <a:rPr sz="1400" spc="-15" dirty="0">
                <a:latin typeface="Trebuchet MS"/>
                <a:cs typeface="Trebuchet MS"/>
              </a:rPr>
              <a:t>effektivaste </a:t>
            </a:r>
            <a:r>
              <a:rPr sz="1400" spc="-50" dirty="0">
                <a:latin typeface="Trebuchet MS"/>
                <a:cs typeface="Trebuchet MS"/>
              </a:rPr>
              <a:t>sättet </a:t>
            </a:r>
            <a:r>
              <a:rPr sz="1400" spc="-90" dirty="0">
                <a:latin typeface="Trebuchet MS"/>
                <a:cs typeface="Trebuchet MS"/>
              </a:rPr>
              <a:t>att </a:t>
            </a:r>
            <a:r>
              <a:rPr sz="1400" spc="15" dirty="0">
                <a:latin typeface="Trebuchet MS"/>
                <a:cs typeface="Trebuchet MS"/>
              </a:rPr>
              <a:t>förmedla </a:t>
            </a:r>
            <a:r>
              <a:rPr sz="1400" spc="-5" dirty="0">
                <a:latin typeface="Trebuchet MS"/>
                <a:cs typeface="Trebuchet MS"/>
              </a:rPr>
              <a:t>information,  </a:t>
            </a:r>
            <a:r>
              <a:rPr sz="1400" spc="60" dirty="0">
                <a:latin typeface="Trebuchet MS"/>
                <a:cs typeface="Trebuchet MS"/>
              </a:rPr>
              <a:t>både</a:t>
            </a:r>
            <a:r>
              <a:rPr sz="1400" spc="-80" dirty="0">
                <a:latin typeface="Trebuchet MS"/>
                <a:cs typeface="Trebuchet MS"/>
              </a:rPr>
              <a:t> </a:t>
            </a:r>
            <a:r>
              <a:rPr sz="1400" spc="-35" dirty="0">
                <a:latin typeface="Trebuchet MS"/>
                <a:cs typeface="Trebuchet MS"/>
              </a:rPr>
              <a:t>till</a:t>
            </a:r>
            <a:r>
              <a:rPr sz="1400" spc="-70" dirty="0">
                <a:latin typeface="Trebuchet MS"/>
                <a:cs typeface="Trebuchet MS"/>
              </a:rPr>
              <a:t> </a:t>
            </a:r>
            <a:r>
              <a:rPr sz="1400" spc="35" dirty="0">
                <a:latin typeface="Trebuchet MS"/>
                <a:cs typeface="Trebuchet MS"/>
              </a:rPr>
              <a:t>och</a:t>
            </a:r>
            <a:r>
              <a:rPr sz="1400" spc="-75" dirty="0">
                <a:latin typeface="Trebuchet MS"/>
                <a:cs typeface="Trebuchet MS"/>
              </a:rPr>
              <a:t> </a:t>
            </a:r>
            <a:r>
              <a:rPr sz="1400" spc="30" dirty="0">
                <a:latin typeface="Trebuchet MS"/>
                <a:cs typeface="Trebuchet MS"/>
              </a:rPr>
              <a:t>inom</a:t>
            </a:r>
            <a:r>
              <a:rPr sz="1400" spc="-80" dirty="0">
                <a:latin typeface="Trebuchet MS"/>
                <a:cs typeface="Trebuchet MS"/>
              </a:rPr>
              <a:t> </a:t>
            </a:r>
            <a:r>
              <a:rPr sz="1400" spc="5" dirty="0">
                <a:latin typeface="Trebuchet MS"/>
                <a:cs typeface="Trebuchet MS"/>
              </a:rPr>
              <a:t>utvecklingsteamet.</a:t>
            </a:r>
            <a:endParaRPr sz="1400">
              <a:latin typeface="Trebuchet MS"/>
              <a:cs typeface="Trebuchet M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7" name="object 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8" name="object 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9" name="object 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0" name="object 1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sp>
        <p:nvSpPr>
          <p:cNvPr id="11" name="object 11"/>
          <p:cNvSpPr/>
          <p:nvPr/>
        </p:nvSpPr>
        <p:spPr>
          <a:xfrm>
            <a:off x="0" y="0"/>
            <a:ext cx="5173667" cy="6864350"/>
          </a:xfrm>
          <a:prstGeom prst="rect">
            <a:avLst/>
          </a:prstGeom>
          <a:blipFill>
            <a:blip r:embed="rId3" cstate="print"/>
            <a:stretch>
              <a:fillRect/>
            </a:stretch>
          </a:blipFill>
        </p:spPr>
        <p:txBody>
          <a:bodyPr wrap="square" lIns="0" tIns="0" rIns="0" bIns="0" rtlCol="0"/>
          <a:lstStyle/>
          <a:p>
            <a:endParaRPr/>
          </a:p>
        </p:txBody>
      </p:sp>
      <p:grpSp>
        <p:nvGrpSpPr>
          <p:cNvPr id="12" name="object 12"/>
          <p:cNvGrpSpPr/>
          <p:nvPr/>
        </p:nvGrpSpPr>
        <p:grpSpPr>
          <a:xfrm>
            <a:off x="1818639" y="0"/>
            <a:ext cx="10373360" cy="6858000"/>
            <a:chOff x="1818639" y="0"/>
            <a:chExt cx="10373360" cy="6858000"/>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sp>
          <p:nvSpPr>
            <p:cNvPr id="15" name="object 15"/>
            <p:cNvSpPr/>
            <p:nvPr/>
          </p:nvSpPr>
          <p:spPr>
            <a:xfrm>
              <a:off x="10979149"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6" name="object 16"/>
            <p:cNvSpPr/>
            <p:nvPr/>
          </p:nvSpPr>
          <p:spPr>
            <a:xfrm>
              <a:off x="11287124"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7" name="object 17"/>
            <p:cNvSpPr/>
            <p:nvPr/>
          </p:nvSpPr>
          <p:spPr>
            <a:xfrm>
              <a:off x="1923668" y="0"/>
              <a:ext cx="10268585" cy="6858000"/>
            </a:xfrm>
            <a:custGeom>
              <a:avLst/>
              <a:gdLst/>
              <a:ahLst/>
              <a:cxnLst/>
              <a:rect l="l" t="t" r="r" b="b"/>
              <a:pathLst>
                <a:path w="10268585" h="6858000">
                  <a:moveTo>
                    <a:pt x="0" y="0"/>
                  </a:moveTo>
                  <a:lnTo>
                    <a:pt x="10268331" y="0"/>
                  </a:lnTo>
                  <a:lnTo>
                    <a:pt x="10268331" y="6858000"/>
                  </a:lnTo>
                  <a:lnTo>
                    <a:pt x="0" y="6858000"/>
                  </a:lnTo>
                  <a:lnTo>
                    <a:pt x="0" y="0"/>
                  </a:lnTo>
                  <a:close/>
                </a:path>
              </a:pathLst>
            </a:custGeom>
            <a:solidFill>
              <a:srgbClr val="FFFFFF"/>
            </a:solidFill>
          </p:spPr>
          <p:txBody>
            <a:bodyPr wrap="square" lIns="0" tIns="0" rIns="0" bIns="0" rtlCol="0"/>
            <a:lstStyle/>
            <a:p>
              <a:endParaRPr/>
            </a:p>
          </p:txBody>
        </p:sp>
        <p:sp>
          <p:nvSpPr>
            <p:cNvPr id="18" name="object 18"/>
            <p:cNvSpPr/>
            <p:nvPr/>
          </p:nvSpPr>
          <p:spPr>
            <a:xfrm>
              <a:off x="1818639" y="934072"/>
              <a:ext cx="259715" cy="300990"/>
            </a:xfrm>
            <a:custGeom>
              <a:avLst/>
              <a:gdLst/>
              <a:ahLst/>
              <a:cxnLst/>
              <a:rect l="l" t="t" r="r" b="b"/>
              <a:pathLst>
                <a:path w="259714" h="300990">
                  <a:moveTo>
                    <a:pt x="0" y="0"/>
                  </a:moveTo>
                  <a:lnTo>
                    <a:pt x="0" y="300774"/>
                  </a:lnTo>
                  <a:lnTo>
                    <a:pt x="259295" y="150380"/>
                  </a:lnTo>
                  <a:lnTo>
                    <a:pt x="0" y="0"/>
                  </a:lnTo>
                  <a:close/>
                </a:path>
              </a:pathLst>
            </a:custGeom>
            <a:solidFill>
              <a:srgbClr val="10B6F4"/>
            </a:solidFill>
          </p:spPr>
          <p:txBody>
            <a:bodyPr wrap="square" lIns="0" tIns="0" rIns="0" bIns="0" rtlCol="0"/>
            <a:lstStyle/>
            <a:p>
              <a:endParaRPr/>
            </a:p>
          </p:txBody>
        </p:sp>
      </p:grpSp>
      <p:sp>
        <p:nvSpPr>
          <p:cNvPr id="19" name="object 19"/>
          <p:cNvSpPr txBox="1"/>
          <p:nvPr/>
        </p:nvSpPr>
        <p:spPr>
          <a:xfrm>
            <a:off x="2959226" y="855311"/>
            <a:ext cx="5805170" cy="4446270"/>
          </a:xfrm>
          <a:prstGeom prst="rect">
            <a:avLst/>
          </a:prstGeom>
        </p:spPr>
        <p:txBody>
          <a:bodyPr vert="horz" wrap="square" lIns="0" tIns="123189" rIns="0" bIns="0" rtlCol="0">
            <a:spAutoFit/>
          </a:bodyPr>
          <a:lstStyle/>
          <a:p>
            <a:pPr marL="241300" indent="-228600">
              <a:lnSpc>
                <a:spcPct val="100000"/>
              </a:lnSpc>
              <a:spcBef>
                <a:spcPts val="969"/>
              </a:spcBef>
              <a:buClr>
                <a:srgbClr val="10B6F4"/>
              </a:buClr>
              <a:buSzPct val="111764"/>
              <a:buFont typeface="Wingdings"/>
              <a:buChar char=""/>
              <a:tabLst>
                <a:tab pos="241300" algn="l"/>
              </a:tabLst>
            </a:pPr>
            <a:r>
              <a:rPr sz="1700" spc="55" dirty="0">
                <a:latin typeface="Trebuchet MS"/>
                <a:cs typeface="Trebuchet MS"/>
              </a:rPr>
              <a:t>Fungerande</a:t>
            </a:r>
            <a:r>
              <a:rPr sz="1700" spc="-95" dirty="0">
                <a:latin typeface="Trebuchet MS"/>
                <a:cs typeface="Trebuchet MS"/>
              </a:rPr>
              <a:t> </a:t>
            </a:r>
            <a:r>
              <a:rPr sz="1700" spc="45" dirty="0">
                <a:latin typeface="Trebuchet MS"/>
                <a:cs typeface="Trebuchet MS"/>
              </a:rPr>
              <a:t>programvara</a:t>
            </a:r>
            <a:r>
              <a:rPr sz="1700" spc="-95" dirty="0">
                <a:latin typeface="Trebuchet MS"/>
                <a:cs typeface="Trebuchet MS"/>
              </a:rPr>
              <a:t> </a:t>
            </a:r>
            <a:r>
              <a:rPr sz="1700" spc="25" dirty="0">
                <a:latin typeface="Trebuchet MS"/>
                <a:cs typeface="Trebuchet MS"/>
              </a:rPr>
              <a:t>är</a:t>
            </a:r>
            <a:r>
              <a:rPr sz="1700" spc="-85" dirty="0">
                <a:latin typeface="Trebuchet MS"/>
                <a:cs typeface="Trebuchet MS"/>
              </a:rPr>
              <a:t> </a:t>
            </a:r>
            <a:r>
              <a:rPr sz="1700" spc="-15" dirty="0">
                <a:latin typeface="Trebuchet MS"/>
                <a:cs typeface="Trebuchet MS"/>
              </a:rPr>
              <a:t>främsta</a:t>
            </a:r>
            <a:r>
              <a:rPr sz="1700" spc="-95" dirty="0">
                <a:latin typeface="Trebuchet MS"/>
                <a:cs typeface="Trebuchet MS"/>
              </a:rPr>
              <a:t> </a:t>
            </a:r>
            <a:r>
              <a:rPr sz="1700" spc="-65" dirty="0">
                <a:latin typeface="Trebuchet MS"/>
                <a:cs typeface="Trebuchet MS"/>
              </a:rPr>
              <a:t>måttet</a:t>
            </a:r>
            <a:r>
              <a:rPr sz="1700" spc="-95" dirty="0">
                <a:latin typeface="Trebuchet MS"/>
                <a:cs typeface="Trebuchet MS"/>
              </a:rPr>
              <a:t> </a:t>
            </a:r>
            <a:r>
              <a:rPr sz="1700" spc="60" dirty="0">
                <a:latin typeface="Trebuchet MS"/>
                <a:cs typeface="Trebuchet MS"/>
              </a:rPr>
              <a:t>på</a:t>
            </a:r>
            <a:r>
              <a:rPr sz="1700" spc="-90" dirty="0">
                <a:latin typeface="Trebuchet MS"/>
                <a:cs typeface="Trebuchet MS"/>
              </a:rPr>
              <a:t> </a:t>
            </a:r>
            <a:r>
              <a:rPr sz="1700" spc="-10" dirty="0">
                <a:latin typeface="Trebuchet MS"/>
                <a:cs typeface="Trebuchet MS"/>
              </a:rPr>
              <a:t>framsteg.</a:t>
            </a:r>
            <a:endParaRPr sz="1700">
              <a:latin typeface="Trebuchet MS"/>
              <a:cs typeface="Trebuchet MS"/>
            </a:endParaRPr>
          </a:p>
          <a:p>
            <a:pPr marL="241300" indent="-228600">
              <a:lnSpc>
                <a:spcPct val="100000"/>
              </a:lnSpc>
              <a:spcBef>
                <a:spcPts val="1180"/>
              </a:spcBef>
              <a:buClr>
                <a:srgbClr val="10B6F4"/>
              </a:buClr>
              <a:buSzPct val="111764"/>
              <a:buFont typeface="Wingdings"/>
              <a:buChar char=""/>
              <a:tabLst>
                <a:tab pos="241300" algn="l"/>
              </a:tabLst>
            </a:pPr>
            <a:r>
              <a:rPr sz="1700" spc="80" dirty="0">
                <a:latin typeface="Trebuchet MS"/>
                <a:cs typeface="Trebuchet MS"/>
              </a:rPr>
              <a:t>Agila</a:t>
            </a:r>
            <a:r>
              <a:rPr sz="1700" spc="-95" dirty="0">
                <a:latin typeface="Trebuchet MS"/>
                <a:cs typeface="Trebuchet MS"/>
              </a:rPr>
              <a:t> </a:t>
            </a:r>
            <a:r>
              <a:rPr sz="1700" spc="30" dirty="0">
                <a:latin typeface="Trebuchet MS"/>
                <a:cs typeface="Trebuchet MS"/>
              </a:rPr>
              <a:t>metoder</a:t>
            </a:r>
            <a:r>
              <a:rPr sz="1700" spc="-85" dirty="0">
                <a:latin typeface="Trebuchet MS"/>
                <a:cs typeface="Trebuchet MS"/>
              </a:rPr>
              <a:t> </a:t>
            </a:r>
            <a:r>
              <a:rPr sz="1700" spc="45" dirty="0">
                <a:latin typeface="Trebuchet MS"/>
                <a:cs typeface="Trebuchet MS"/>
              </a:rPr>
              <a:t>verkar</a:t>
            </a:r>
            <a:r>
              <a:rPr sz="1700" spc="-85" dirty="0">
                <a:latin typeface="Trebuchet MS"/>
                <a:cs typeface="Trebuchet MS"/>
              </a:rPr>
              <a:t> </a:t>
            </a:r>
            <a:r>
              <a:rPr sz="1700" spc="-10" dirty="0">
                <a:latin typeface="Trebuchet MS"/>
                <a:cs typeface="Trebuchet MS"/>
              </a:rPr>
              <a:t>för</a:t>
            </a:r>
            <a:r>
              <a:rPr sz="1700" spc="-85" dirty="0">
                <a:latin typeface="Trebuchet MS"/>
                <a:cs typeface="Trebuchet MS"/>
              </a:rPr>
              <a:t> </a:t>
            </a:r>
            <a:r>
              <a:rPr sz="1700" spc="-10" dirty="0">
                <a:latin typeface="Trebuchet MS"/>
                <a:cs typeface="Trebuchet MS"/>
              </a:rPr>
              <a:t>uthållighet.</a:t>
            </a:r>
            <a:endParaRPr sz="1700">
              <a:latin typeface="Trebuchet MS"/>
              <a:cs typeface="Trebuchet MS"/>
            </a:endParaRPr>
          </a:p>
          <a:p>
            <a:pPr marL="241300" marR="684530">
              <a:lnSpc>
                <a:spcPct val="108200"/>
              </a:lnSpc>
              <a:spcBef>
                <a:spcPts val="70"/>
              </a:spcBef>
            </a:pPr>
            <a:r>
              <a:rPr sz="1700" spc="25" dirty="0">
                <a:latin typeface="Trebuchet MS"/>
                <a:cs typeface="Trebuchet MS"/>
              </a:rPr>
              <a:t>Sponsorer,</a:t>
            </a:r>
            <a:r>
              <a:rPr sz="1700" spc="-225" dirty="0">
                <a:latin typeface="Trebuchet MS"/>
                <a:cs typeface="Trebuchet MS"/>
              </a:rPr>
              <a:t> </a:t>
            </a:r>
            <a:r>
              <a:rPr sz="1700" spc="10" dirty="0">
                <a:latin typeface="Trebuchet MS"/>
                <a:cs typeface="Trebuchet MS"/>
              </a:rPr>
              <a:t>utvecklare</a:t>
            </a:r>
            <a:r>
              <a:rPr sz="1700" spc="-90" dirty="0">
                <a:latin typeface="Trebuchet MS"/>
                <a:cs typeface="Trebuchet MS"/>
              </a:rPr>
              <a:t> </a:t>
            </a:r>
            <a:r>
              <a:rPr sz="1700" spc="50" dirty="0">
                <a:latin typeface="Trebuchet MS"/>
                <a:cs typeface="Trebuchet MS"/>
              </a:rPr>
              <a:t>och</a:t>
            </a:r>
            <a:r>
              <a:rPr sz="1700" spc="-90" dirty="0">
                <a:latin typeface="Trebuchet MS"/>
                <a:cs typeface="Trebuchet MS"/>
              </a:rPr>
              <a:t> </a:t>
            </a:r>
            <a:r>
              <a:rPr sz="1700" spc="30" dirty="0">
                <a:latin typeface="Trebuchet MS"/>
                <a:cs typeface="Trebuchet MS"/>
              </a:rPr>
              <a:t>användare</a:t>
            </a:r>
            <a:r>
              <a:rPr sz="1700" spc="-90" dirty="0">
                <a:latin typeface="Trebuchet MS"/>
                <a:cs typeface="Trebuchet MS"/>
              </a:rPr>
              <a:t> </a:t>
            </a:r>
            <a:r>
              <a:rPr sz="1700" spc="35" dirty="0">
                <a:latin typeface="Trebuchet MS"/>
                <a:cs typeface="Trebuchet MS"/>
              </a:rPr>
              <a:t>skall</a:t>
            </a:r>
            <a:r>
              <a:rPr sz="1700" spc="-90" dirty="0">
                <a:latin typeface="Trebuchet MS"/>
                <a:cs typeface="Trebuchet MS"/>
              </a:rPr>
              <a:t> </a:t>
            </a:r>
            <a:r>
              <a:rPr sz="1700" spc="50" dirty="0">
                <a:latin typeface="Trebuchet MS"/>
                <a:cs typeface="Trebuchet MS"/>
              </a:rPr>
              <a:t>kunna  </a:t>
            </a:r>
            <a:r>
              <a:rPr sz="1700" spc="5" dirty="0">
                <a:latin typeface="Trebuchet MS"/>
                <a:cs typeface="Trebuchet MS"/>
              </a:rPr>
              <a:t>hålla</a:t>
            </a:r>
            <a:r>
              <a:rPr sz="1700" spc="-90" dirty="0">
                <a:latin typeface="Trebuchet MS"/>
                <a:cs typeface="Trebuchet MS"/>
              </a:rPr>
              <a:t> </a:t>
            </a:r>
            <a:r>
              <a:rPr sz="1700" spc="-5" dirty="0">
                <a:latin typeface="Trebuchet MS"/>
                <a:cs typeface="Trebuchet MS"/>
              </a:rPr>
              <a:t>jämn</a:t>
            </a:r>
            <a:r>
              <a:rPr sz="1700" spc="-85" dirty="0">
                <a:latin typeface="Trebuchet MS"/>
                <a:cs typeface="Trebuchet MS"/>
              </a:rPr>
              <a:t> </a:t>
            </a:r>
            <a:r>
              <a:rPr sz="1700" spc="15" dirty="0">
                <a:latin typeface="Trebuchet MS"/>
                <a:cs typeface="Trebuchet MS"/>
              </a:rPr>
              <a:t>utvecklingstakt</a:t>
            </a:r>
            <a:r>
              <a:rPr sz="1700" spc="-85" dirty="0">
                <a:latin typeface="Trebuchet MS"/>
                <a:cs typeface="Trebuchet MS"/>
              </a:rPr>
              <a:t> </a:t>
            </a:r>
            <a:r>
              <a:rPr sz="1700" spc="55" dirty="0">
                <a:latin typeface="Trebuchet MS"/>
                <a:cs typeface="Trebuchet MS"/>
              </a:rPr>
              <a:t>under</a:t>
            </a:r>
            <a:r>
              <a:rPr sz="1700" spc="-85" dirty="0">
                <a:latin typeface="Trebuchet MS"/>
                <a:cs typeface="Trebuchet MS"/>
              </a:rPr>
              <a:t> </a:t>
            </a:r>
            <a:r>
              <a:rPr sz="1700" spc="75" dirty="0">
                <a:latin typeface="Trebuchet MS"/>
                <a:cs typeface="Trebuchet MS"/>
              </a:rPr>
              <a:t>obegränsad</a:t>
            </a:r>
            <a:r>
              <a:rPr sz="1700" spc="-85" dirty="0">
                <a:latin typeface="Trebuchet MS"/>
                <a:cs typeface="Trebuchet MS"/>
              </a:rPr>
              <a:t> </a:t>
            </a:r>
            <a:r>
              <a:rPr sz="1700" spc="-45" dirty="0">
                <a:latin typeface="Trebuchet MS"/>
                <a:cs typeface="Trebuchet MS"/>
              </a:rPr>
              <a:t>tid.</a:t>
            </a:r>
            <a:endParaRPr sz="1700">
              <a:latin typeface="Trebuchet MS"/>
              <a:cs typeface="Trebuchet MS"/>
            </a:endParaRPr>
          </a:p>
          <a:p>
            <a:pPr marL="241300" marR="488950" indent="-228600">
              <a:lnSpc>
                <a:spcPct val="107100"/>
              </a:lnSpc>
              <a:spcBef>
                <a:spcPts val="1130"/>
              </a:spcBef>
              <a:buClr>
                <a:srgbClr val="10B6F4"/>
              </a:buClr>
              <a:buSzPct val="111764"/>
              <a:buFont typeface="Wingdings"/>
              <a:buChar char=""/>
              <a:tabLst>
                <a:tab pos="241300" algn="l"/>
              </a:tabLst>
            </a:pPr>
            <a:r>
              <a:rPr sz="1700" spc="25" dirty="0">
                <a:latin typeface="Trebuchet MS"/>
                <a:cs typeface="Trebuchet MS"/>
              </a:rPr>
              <a:t>Kontinuerlig</a:t>
            </a:r>
            <a:r>
              <a:rPr sz="1700" spc="-85" dirty="0">
                <a:latin typeface="Trebuchet MS"/>
                <a:cs typeface="Trebuchet MS"/>
              </a:rPr>
              <a:t> </a:t>
            </a:r>
            <a:r>
              <a:rPr sz="1700" spc="40" dirty="0">
                <a:latin typeface="Trebuchet MS"/>
                <a:cs typeface="Trebuchet MS"/>
              </a:rPr>
              <a:t>uppmärksamhet</a:t>
            </a:r>
            <a:r>
              <a:rPr sz="1700" spc="-85" dirty="0">
                <a:latin typeface="Trebuchet MS"/>
                <a:cs typeface="Trebuchet MS"/>
              </a:rPr>
              <a:t> </a:t>
            </a:r>
            <a:r>
              <a:rPr sz="1700" spc="60" dirty="0">
                <a:latin typeface="Trebuchet MS"/>
                <a:cs typeface="Trebuchet MS"/>
              </a:rPr>
              <a:t>på</a:t>
            </a:r>
            <a:r>
              <a:rPr sz="1700" spc="-80" dirty="0">
                <a:latin typeface="Trebuchet MS"/>
                <a:cs typeface="Trebuchet MS"/>
              </a:rPr>
              <a:t> </a:t>
            </a:r>
            <a:r>
              <a:rPr sz="1700" spc="30" dirty="0">
                <a:latin typeface="Trebuchet MS"/>
                <a:cs typeface="Trebuchet MS"/>
              </a:rPr>
              <a:t>förstklassig</a:t>
            </a:r>
            <a:r>
              <a:rPr sz="1700" spc="-85" dirty="0">
                <a:latin typeface="Trebuchet MS"/>
                <a:cs typeface="Trebuchet MS"/>
              </a:rPr>
              <a:t> </a:t>
            </a:r>
            <a:r>
              <a:rPr sz="1700" spc="25" dirty="0">
                <a:latin typeface="Trebuchet MS"/>
                <a:cs typeface="Trebuchet MS"/>
              </a:rPr>
              <a:t>teknik  </a:t>
            </a:r>
            <a:r>
              <a:rPr sz="1700" spc="50" dirty="0">
                <a:latin typeface="Trebuchet MS"/>
                <a:cs typeface="Trebuchet MS"/>
              </a:rPr>
              <a:t>och</a:t>
            </a:r>
            <a:r>
              <a:rPr sz="1700" spc="-90" dirty="0">
                <a:latin typeface="Trebuchet MS"/>
                <a:cs typeface="Trebuchet MS"/>
              </a:rPr>
              <a:t> </a:t>
            </a:r>
            <a:r>
              <a:rPr sz="1700" spc="55" dirty="0">
                <a:latin typeface="Trebuchet MS"/>
                <a:cs typeface="Trebuchet MS"/>
              </a:rPr>
              <a:t>bra</a:t>
            </a:r>
            <a:r>
              <a:rPr sz="1700" spc="-90" dirty="0">
                <a:latin typeface="Trebuchet MS"/>
                <a:cs typeface="Trebuchet MS"/>
              </a:rPr>
              <a:t> </a:t>
            </a:r>
            <a:r>
              <a:rPr sz="1700" spc="85" dirty="0">
                <a:latin typeface="Trebuchet MS"/>
                <a:cs typeface="Trebuchet MS"/>
              </a:rPr>
              <a:t>design</a:t>
            </a:r>
            <a:r>
              <a:rPr sz="1700" spc="-90" dirty="0">
                <a:latin typeface="Trebuchet MS"/>
                <a:cs typeface="Trebuchet MS"/>
              </a:rPr>
              <a:t> </a:t>
            </a:r>
            <a:r>
              <a:rPr sz="1700" spc="10" dirty="0">
                <a:latin typeface="Trebuchet MS"/>
                <a:cs typeface="Trebuchet MS"/>
              </a:rPr>
              <a:t>stärker</a:t>
            </a:r>
            <a:r>
              <a:rPr sz="1700" spc="-85" dirty="0">
                <a:latin typeface="Trebuchet MS"/>
                <a:cs typeface="Trebuchet MS"/>
              </a:rPr>
              <a:t> </a:t>
            </a:r>
            <a:r>
              <a:rPr sz="1700" spc="40" dirty="0">
                <a:latin typeface="Trebuchet MS"/>
                <a:cs typeface="Trebuchet MS"/>
              </a:rPr>
              <a:t>anpassningsförmågan.</a:t>
            </a:r>
            <a:endParaRPr sz="1700">
              <a:latin typeface="Trebuchet MS"/>
              <a:cs typeface="Trebuchet MS"/>
            </a:endParaRPr>
          </a:p>
          <a:p>
            <a:pPr marL="241300" marR="631825" indent="-228600">
              <a:lnSpc>
                <a:spcPct val="111800"/>
              </a:lnSpc>
              <a:spcBef>
                <a:spcPts val="935"/>
              </a:spcBef>
              <a:buClr>
                <a:srgbClr val="10B6F4"/>
              </a:buClr>
              <a:buSzPct val="111764"/>
              <a:buFont typeface="Wingdings"/>
              <a:buChar char=""/>
              <a:tabLst>
                <a:tab pos="241300" algn="l"/>
              </a:tabLst>
            </a:pPr>
            <a:r>
              <a:rPr sz="1700" spc="25" dirty="0">
                <a:latin typeface="Trebuchet MS"/>
                <a:cs typeface="Trebuchet MS"/>
              </a:rPr>
              <a:t>Enkelhet</a:t>
            </a:r>
            <a:r>
              <a:rPr sz="1700" spc="-100" dirty="0">
                <a:latin typeface="Trebuchet MS"/>
                <a:cs typeface="Trebuchet MS"/>
              </a:rPr>
              <a:t> </a:t>
            </a:r>
            <a:r>
              <a:rPr sz="1700" spc="225" dirty="0">
                <a:latin typeface="Trebuchet MS"/>
                <a:cs typeface="Trebuchet MS"/>
              </a:rPr>
              <a:t>–</a:t>
            </a:r>
            <a:r>
              <a:rPr sz="1700" spc="-95" dirty="0">
                <a:latin typeface="Trebuchet MS"/>
                <a:cs typeface="Trebuchet MS"/>
              </a:rPr>
              <a:t> </a:t>
            </a:r>
            <a:r>
              <a:rPr sz="1700" spc="25" dirty="0">
                <a:latin typeface="Trebuchet MS"/>
                <a:cs typeface="Trebuchet MS"/>
              </a:rPr>
              <a:t>konsten</a:t>
            </a:r>
            <a:r>
              <a:rPr sz="1700" spc="-95" dirty="0">
                <a:latin typeface="Trebuchet MS"/>
                <a:cs typeface="Trebuchet MS"/>
              </a:rPr>
              <a:t> </a:t>
            </a:r>
            <a:r>
              <a:rPr sz="1700" spc="-110" dirty="0">
                <a:latin typeface="Trebuchet MS"/>
                <a:cs typeface="Trebuchet MS"/>
              </a:rPr>
              <a:t>att</a:t>
            </a:r>
            <a:r>
              <a:rPr sz="1700" spc="-95" dirty="0">
                <a:latin typeface="Trebuchet MS"/>
                <a:cs typeface="Trebuchet MS"/>
              </a:rPr>
              <a:t> </a:t>
            </a:r>
            <a:r>
              <a:rPr sz="1700" spc="35" dirty="0">
                <a:latin typeface="Trebuchet MS"/>
                <a:cs typeface="Trebuchet MS"/>
              </a:rPr>
              <a:t>maximera</a:t>
            </a:r>
            <a:r>
              <a:rPr sz="1700" spc="-95" dirty="0">
                <a:latin typeface="Trebuchet MS"/>
                <a:cs typeface="Trebuchet MS"/>
              </a:rPr>
              <a:t> </a:t>
            </a:r>
            <a:r>
              <a:rPr sz="1700" spc="75" dirty="0">
                <a:latin typeface="Trebuchet MS"/>
                <a:cs typeface="Trebuchet MS"/>
              </a:rPr>
              <a:t>mängden</a:t>
            </a:r>
            <a:r>
              <a:rPr sz="1700" spc="-95" dirty="0">
                <a:latin typeface="Trebuchet MS"/>
                <a:cs typeface="Trebuchet MS"/>
              </a:rPr>
              <a:t> </a:t>
            </a:r>
            <a:r>
              <a:rPr sz="1700" spc="20" dirty="0">
                <a:latin typeface="Trebuchet MS"/>
                <a:cs typeface="Trebuchet MS"/>
              </a:rPr>
              <a:t>arbete  </a:t>
            </a:r>
            <a:r>
              <a:rPr sz="1700" spc="65" dirty="0">
                <a:latin typeface="Trebuchet MS"/>
                <a:cs typeface="Trebuchet MS"/>
              </a:rPr>
              <a:t>som</a:t>
            </a:r>
            <a:r>
              <a:rPr sz="1700" spc="-90" dirty="0">
                <a:latin typeface="Trebuchet MS"/>
                <a:cs typeface="Trebuchet MS"/>
              </a:rPr>
              <a:t> </a:t>
            </a:r>
            <a:r>
              <a:rPr sz="1700" spc="-20" dirty="0">
                <a:latin typeface="Trebuchet MS"/>
                <a:cs typeface="Trebuchet MS"/>
              </a:rPr>
              <a:t>inte</a:t>
            </a:r>
            <a:r>
              <a:rPr sz="1700" spc="-90" dirty="0">
                <a:latin typeface="Trebuchet MS"/>
                <a:cs typeface="Trebuchet MS"/>
              </a:rPr>
              <a:t> </a:t>
            </a:r>
            <a:r>
              <a:rPr sz="1700" spc="100" dirty="0">
                <a:latin typeface="Trebuchet MS"/>
                <a:cs typeface="Trebuchet MS"/>
              </a:rPr>
              <a:t>görs</a:t>
            </a:r>
            <a:r>
              <a:rPr sz="1700" spc="-95" dirty="0">
                <a:latin typeface="Trebuchet MS"/>
                <a:cs typeface="Trebuchet MS"/>
              </a:rPr>
              <a:t> </a:t>
            </a:r>
            <a:r>
              <a:rPr sz="1700" spc="25" dirty="0">
                <a:latin typeface="Trebuchet MS"/>
                <a:cs typeface="Trebuchet MS"/>
              </a:rPr>
              <a:t>är</a:t>
            </a:r>
            <a:r>
              <a:rPr sz="1700" spc="-85" dirty="0">
                <a:latin typeface="Trebuchet MS"/>
                <a:cs typeface="Trebuchet MS"/>
              </a:rPr>
              <a:t> </a:t>
            </a:r>
            <a:r>
              <a:rPr sz="1700" spc="60" dirty="0">
                <a:latin typeface="Trebuchet MS"/>
                <a:cs typeface="Trebuchet MS"/>
              </a:rPr>
              <a:t>grundläggande.</a:t>
            </a:r>
            <a:endParaRPr sz="1700">
              <a:latin typeface="Trebuchet MS"/>
              <a:cs typeface="Trebuchet MS"/>
            </a:endParaRPr>
          </a:p>
          <a:p>
            <a:pPr marL="241300" indent="-228600">
              <a:lnSpc>
                <a:spcPct val="100000"/>
              </a:lnSpc>
              <a:spcBef>
                <a:spcPts val="1175"/>
              </a:spcBef>
              <a:buClr>
                <a:srgbClr val="10B6F4"/>
              </a:buClr>
              <a:buSzPct val="111764"/>
              <a:buFont typeface="Wingdings"/>
              <a:buChar char=""/>
              <a:tabLst>
                <a:tab pos="241300" algn="l"/>
              </a:tabLst>
            </a:pPr>
            <a:r>
              <a:rPr sz="1700" spc="-15" dirty="0">
                <a:latin typeface="Trebuchet MS"/>
                <a:cs typeface="Trebuchet MS"/>
              </a:rPr>
              <a:t>Bäst</a:t>
            </a:r>
            <a:r>
              <a:rPr sz="1700" spc="-95" dirty="0">
                <a:latin typeface="Trebuchet MS"/>
                <a:cs typeface="Trebuchet MS"/>
              </a:rPr>
              <a:t> </a:t>
            </a:r>
            <a:r>
              <a:rPr sz="1700" spc="-20" dirty="0">
                <a:latin typeface="Trebuchet MS"/>
                <a:cs typeface="Trebuchet MS"/>
              </a:rPr>
              <a:t>arkitektur,</a:t>
            </a:r>
            <a:r>
              <a:rPr sz="1700" spc="-220" dirty="0">
                <a:latin typeface="Trebuchet MS"/>
                <a:cs typeface="Trebuchet MS"/>
              </a:rPr>
              <a:t> </a:t>
            </a:r>
            <a:r>
              <a:rPr sz="1700" spc="45" dirty="0">
                <a:latin typeface="Trebuchet MS"/>
                <a:cs typeface="Trebuchet MS"/>
              </a:rPr>
              <a:t>krav</a:t>
            </a:r>
            <a:r>
              <a:rPr sz="1700" spc="-85" dirty="0">
                <a:latin typeface="Trebuchet MS"/>
                <a:cs typeface="Trebuchet MS"/>
              </a:rPr>
              <a:t> </a:t>
            </a:r>
            <a:r>
              <a:rPr sz="1700" spc="50" dirty="0">
                <a:latin typeface="Trebuchet MS"/>
                <a:cs typeface="Trebuchet MS"/>
              </a:rPr>
              <a:t>och</a:t>
            </a:r>
            <a:r>
              <a:rPr sz="1700" spc="-90" dirty="0">
                <a:latin typeface="Trebuchet MS"/>
                <a:cs typeface="Trebuchet MS"/>
              </a:rPr>
              <a:t> </a:t>
            </a:r>
            <a:r>
              <a:rPr sz="1700" spc="85" dirty="0">
                <a:latin typeface="Trebuchet MS"/>
                <a:cs typeface="Trebuchet MS"/>
              </a:rPr>
              <a:t>design</a:t>
            </a:r>
            <a:endParaRPr sz="1700">
              <a:latin typeface="Trebuchet MS"/>
              <a:cs typeface="Trebuchet MS"/>
            </a:endParaRPr>
          </a:p>
          <a:p>
            <a:pPr marL="241300">
              <a:lnSpc>
                <a:spcPct val="100000"/>
              </a:lnSpc>
              <a:spcBef>
                <a:spcPts val="265"/>
              </a:spcBef>
            </a:pPr>
            <a:r>
              <a:rPr sz="1700" spc="40" dirty="0">
                <a:latin typeface="Trebuchet MS"/>
                <a:cs typeface="Trebuchet MS"/>
              </a:rPr>
              <a:t>växer</a:t>
            </a:r>
            <a:r>
              <a:rPr sz="1700" spc="-90" dirty="0">
                <a:latin typeface="Trebuchet MS"/>
                <a:cs typeface="Trebuchet MS"/>
              </a:rPr>
              <a:t> </a:t>
            </a:r>
            <a:r>
              <a:rPr sz="1700" spc="-15" dirty="0">
                <a:latin typeface="Trebuchet MS"/>
                <a:cs typeface="Trebuchet MS"/>
              </a:rPr>
              <a:t>fram</a:t>
            </a:r>
            <a:r>
              <a:rPr sz="1700" spc="-85" dirty="0">
                <a:latin typeface="Trebuchet MS"/>
                <a:cs typeface="Trebuchet MS"/>
              </a:rPr>
              <a:t> </a:t>
            </a:r>
            <a:r>
              <a:rPr sz="1700" spc="70" dirty="0">
                <a:latin typeface="Trebuchet MS"/>
                <a:cs typeface="Trebuchet MS"/>
              </a:rPr>
              <a:t>med</a:t>
            </a:r>
            <a:r>
              <a:rPr sz="1700" spc="-95" dirty="0">
                <a:latin typeface="Trebuchet MS"/>
                <a:cs typeface="Trebuchet MS"/>
              </a:rPr>
              <a:t> </a:t>
            </a:r>
            <a:r>
              <a:rPr sz="1700" spc="35" dirty="0">
                <a:latin typeface="Trebuchet MS"/>
                <a:cs typeface="Trebuchet MS"/>
              </a:rPr>
              <a:t>självorganiserande</a:t>
            </a:r>
            <a:r>
              <a:rPr sz="1700" spc="-90" dirty="0">
                <a:latin typeface="Trebuchet MS"/>
                <a:cs typeface="Trebuchet MS"/>
              </a:rPr>
              <a:t> </a:t>
            </a:r>
            <a:r>
              <a:rPr sz="1700" spc="-40" dirty="0">
                <a:latin typeface="Trebuchet MS"/>
                <a:cs typeface="Trebuchet MS"/>
              </a:rPr>
              <a:t>team.</a:t>
            </a:r>
            <a:endParaRPr sz="1700">
              <a:latin typeface="Trebuchet MS"/>
              <a:cs typeface="Trebuchet MS"/>
            </a:endParaRPr>
          </a:p>
          <a:p>
            <a:pPr marL="241300" marR="966469" indent="-228600">
              <a:lnSpc>
                <a:spcPct val="112900"/>
              </a:lnSpc>
              <a:spcBef>
                <a:spcPts val="885"/>
              </a:spcBef>
              <a:buClr>
                <a:srgbClr val="10B6F4"/>
              </a:buClr>
              <a:buSzPct val="111764"/>
              <a:buFont typeface="Wingdings"/>
              <a:buChar char=""/>
              <a:tabLst>
                <a:tab pos="241300" algn="l"/>
              </a:tabLst>
            </a:pPr>
            <a:r>
              <a:rPr sz="1700" spc="145" dirty="0">
                <a:latin typeface="Trebuchet MS"/>
                <a:cs typeface="Trebuchet MS"/>
              </a:rPr>
              <a:t>Med</a:t>
            </a:r>
            <a:r>
              <a:rPr sz="1700" spc="-95" dirty="0">
                <a:latin typeface="Trebuchet MS"/>
                <a:cs typeface="Trebuchet MS"/>
              </a:rPr>
              <a:t> </a:t>
            </a:r>
            <a:r>
              <a:rPr sz="1700" spc="-5" dirty="0">
                <a:latin typeface="Trebuchet MS"/>
                <a:cs typeface="Trebuchet MS"/>
              </a:rPr>
              <a:t>jämna</a:t>
            </a:r>
            <a:r>
              <a:rPr sz="1700" spc="-95" dirty="0">
                <a:latin typeface="Trebuchet MS"/>
                <a:cs typeface="Trebuchet MS"/>
              </a:rPr>
              <a:t> </a:t>
            </a:r>
            <a:r>
              <a:rPr sz="1700" spc="30" dirty="0">
                <a:latin typeface="Trebuchet MS"/>
                <a:cs typeface="Trebuchet MS"/>
              </a:rPr>
              <a:t>mellanrum</a:t>
            </a:r>
            <a:r>
              <a:rPr sz="1700" spc="-85" dirty="0">
                <a:latin typeface="Trebuchet MS"/>
                <a:cs typeface="Trebuchet MS"/>
              </a:rPr>
              <a:t> </a:t>
            </a:r>
            <a:r>
              <a:rPr sz="1700" dirty="0">
                <a:latin typeface="Trebuchet MS"/>
                <a:cs typeface="Trebuchet MS"/>
              </a:rPr>
              <a:t>reflekterar</a:t>
            </a:r>
            <a:r>
              <a:rPr sz="1700" spc="-90" dirty="0">
                <a:latin typeface="Trebuchet MS"/>
                <a:cs typeface="Trebuchet MS"/>
              </a:rPr>
              <a:t> </a:t>
            </a:r>
            <a:r>
              <a:rPr sz="1700" spc="-30" dirty="0">
                <a:latin typeface="Trebuchet MS"/>
                <a:cs typeface="Trebuchet MS"/>
              </a:rPr>
              <a:t>teamet</a:t>
            </a:r>
            <a:r>
              <a:rPr sz="1700" spc="-90" dirty="0">
                <a:latin typeface="Trebuchet MS"/>
                <a:cs typeface="Trebuchet MS"/>
              </a:rPr>
              <a:t> </a:t>
            </a:r>
            <a:r>
              <a:rPr sz="1700" spc="50" dirty="0">
                <a:latin typeface="Trebuchet MS"/>
                <a:cs typeface="Trebuchet MS"/>
              </a:rPr>
              <a:t>över  </a:t>
            </a:r>
            <a:r>
              <a:rPr sz="1700" spc="40" dirty="0">
                <a:latin typeface="Trebuchet MS"/>
                <a:cs typeface="Trebuchet MS"/>
              </a:rPr>
              <a:t>hur</a:t>
            </a:r>
            <a:r>
              <a:rPr sz="1700" spc="-90" dirty="0">
                <a:latin typeface="Trebuchet MS"/>
                <a:cs typeface="Trebuchet MS"/>
              </a:rPr>
              <a:t> </a:t>
            </a:r>
            <a:r>
              <a:rPr sz="1700" dirty="0">
                <a:latin typeface="Trebuchet MS"/>
                <a:cs typeface="Trebuchet MS"/>
              </a:rPr>
              <a:t>det</a:t>
            </a:r>
            <a:r>
              <a:rPr sz="1700" spc="-90" dirty="0">
                <a:latin typeface="Trebuchet MS"/>
                <a:cs typeface="Trebuchet MS"/>
              </a:rPr>
              <a:t> </a:t>
            </a:r>
            <a:r>
              <a:rPr sz="1700" spc="55" dirty="0">
                <a:latin typeface="Trebuchet MS"/>
                <a:cs typeface="Trebuchet MS"/>
              </a:rPr>
              <a:t>kan</a:t>
            </a:r>
            <a:r>
              <a:rPr sz="1700" spc="-95" dirty="0">
                <a:latin typeface="Trebuchet MS"/>
                <a:cs typeface="Trebuchet MS"/>
              </a:rPr>
              <a:t> </a:t>
            </a:r>
            <a:r>
              <a:rPr sz="1700" spc="40" dirty="0">
                <a:latin typeface="Trebuchet MS"/>
                <a:cs typeface="Trebuchet MS"/>
              </a:rPr>
              <a:t>bli</a:t>
            </a:r>
            <a:r>
              <a:rPr sz="1700" spc="-85" dirty="0">
                <a:latin typeface="Trebuchet MS"/>
                <a:cs typeface="Trebuchet MS"/>
              </a:rPr>
              <a:t> </a:t>
            </a:r>
            <a:r>
              <a:rPr sz="1700" spc="50" dirty="0">
                <a:latin typeface="Trebuchet MS"/>
                <a:cs typeface="Trebuchet MS"/>
              </a:rPr>
              <a:t>mer</a:t>
            </a:r>
            <a:r>
              <a:rPr sz="1700" spc="-90" dirty="0">
                <a:latin typeface="Trebuchet MS"/>
                <a:cs typeface="Trebuchet MS"/>
              </a:rPr>
              <a:t> </a:t>
            </a:r>
            <a:r>
              <a:rPr sz="1700" spc="-30" dirty="0">
                <a:latin typeface="Trebuchet MS"/>
                <a:cs typeface="Trebuchet MS"/>
              </a:rPr>
              <a:t>effektivt</a:t>
            </a:r>
            <a:r>
              <a:rPr sz="1700" spc="-90" dirty="0">
                <a:latin typeface="Trebuchet MS"/>
                <a:cs typeface="Trebuchet MS"/>
              </a:rPr>
              <a:t> </a:t>
            </a:r>
            <a:r>
              <a:rPr sz="1700" spc="50" dirty="0">
                <a:latin typeface="Trebuchet MS"/>
                <a:cs typeface="Trebuchet MS"/>
              </a:rPr>
              <a:t>och</a:t>
            </a:r>
            <a:r>
              <a:rPr sz="1700" spc="-95" dirty="0">
                <a:latin typeface="Trebuchet MS"/>
                <a:cs typeface="Trebuchet MS"/>
              </a:rPr>
              <a:t> </a:t>
            </a:r>
            <a:r>
              <a:rPr sz="1700" spc="-10" dirty="0">
                <a:latin typeface="Trebuchet MS"/>
                <a:cs typeface="Trebuchet MS"/>
              </a:rPr>
              <a:t>justerar</a:t>
            </a:r>
            <a:endParaRPr sz="1700">
              <a:latin typeface="Trebuchet MS"/>
              <a:cs typeface="Trebuchet MS"/>
            </a:endParaRPr>
          </a:p>
          <a:p>
            <a:pPr marL="241300">
              <a:lnSpc>
                <a:spcPct val="100000"/>
              </a:lnSpc>
              <a:spcBef>
                <a:spcPts val="145"/>
              </a:spcBef>
            </a:pPr>
            <a:r>
              <a:rPr sz="1700" spc="-60" dirty="0">
                <a:latin typeface="Trebuchet MS"/>
                <a:cs typeface="Trebuchet MS"/>
              </a:rPr>
              <a:t>sitt </a:t>
            </a:r>
            <a:r>
              <a:rPr sz="1700" spc="40" dirty="0">
                <a:latin typeface="Trebuchet MS"/>
                <a:cs typeface="Trebuchet MS"/>
              </a:rPr>
              <a:t>beteende</a:t>
            </a:r>
            <a:r>
              <a:rPr sz="1700" spc="-125" dirty="0">
                <a:latin typeface="Trebuchet MS"/>
                <a:cs typeface="Trebuchet MS"/>
              </a:rPr>
              <a:t> </a:t>
            </a:r>
            <a:r>
              <a:rPr sz="1700" spc="-35" dirty="0">
                <a:latin typeface="Trebuchet MS"/>
                <a:cs typeface="Trebuchet MS"/>
              </a:rPr>
              <a:t>därefter.</a:t>
            </a:r>
            <a:endParaRPr sz="1700">
              <a:latin typeface="Trebuchet MS"/>
              <a:cs typeface="Trebuchet MS"/>
            </a:endParaRPr>
          </a:p>
        </p:txBody>
      </p:sp>
      <p:grpSp>
        <p:nvGrpSpPr>
          <p:cNvPr id="20" name="object 20"/>
          <p:cNvGrpSpPr/>
          <p:nvPr/>
        </p:nvGrpSpPr>
        <p:grpSpPr>
          <a:xfrm>
            <a:off x="8224837" y="4394276"/>
            <a:ext cx="3667760" cy="1843405"/>
            <a:chOff x="8224837" y="4394276"/>
            <a:chExt cx="3667760" cy="1843405"/>
          </a:xfrm>
        </p:grpSpPr>
        <p:sp>
          <p:nvSpPr>
            <p:cNvPr id="21" name="object 21"/>
            <p:cNvSpPr/>
            <p:nvPr/>
          </p:nvSpPr>
          <p:spPr>
            <a:xfrm>
              <a:off x="8234362" y="4403801"/>
              <a:ext cx="3648443" cy="1824219"/>
            </a:xfrm>
            <a:prstGeom prst="rect">
              <a:avLst/>
            </a:prstGeom>
            <a:blipFill>
              <a:blip r:embed="rId4" cstate="print"/>
              <a:stretch>
                <a:fillRect/>
              </a:stretch>
            </a:blipFill>
          </p:spPr>
          <p:txBody>
            <a:bodyPr wrap="square" lIns="0" tIns="0" rIns="0" bIns="0" rtlCol="0"/>
            <a:lstStyle/>
            <a:p>
              <a:endParaRPr/>
            </a:p>
          </p:txBody>
        </p:sp>
        <p:sp>
          <p:nvSpPr>
            <p:cNvPr id="22" name="object 22"/>
            <p:cNvSpPr/>
            <p:nvPr/>
          </p:nvSpPr>
          <p:spPr>
            <a:xfrm>
              <a:off x="8229600" y="4399038"/>
              <a:ext cx="3658235" cy="1833880"/>
            </a:xfrm>
            <a:custGeom>
              <a:avLst/>
              <a:gdLst/>
              <a:ahLst/>
              <a:cxnLst/>
              <a:rect l="l" t="t" r="r" b="b"/>
              <a:pathLst>
                <a:path w="3658234" h="1833879">
                  <a:moveTo>
                    <a:pt x="0" y="0"/>
                  </a:moveTo>
                  <a:lnTo>
                    <a:pt x="3657972" y="0"/>
                  </a:lnTo>
                  <a:lnTo>
                    <a:pt x="3657972" y="1833751"/>
                  </a:lnTo>
                  <a:lnTo>
                    <a:pt x="0" y="1833751"/>
                  </a:lnTo>
                  <a:lnTo>
                    <a:pt x="0" y="0"/>
                  </a:lnTo>
                  <a:close/>
                </a:path>
              </a:pathLst>
            </a:custGeom>
            <a:ln w="9525">
              <a:solidFill>
                <a:srgbClr val="FFFFFF"/>
              </a:solidFill>
            </a:ln>
          </p:spPr>
          <p:txBody>
            <a:bodyPr wrap="square" lIns="0" tIns="0" rIns="0" bIns="0" rtlCol="0"/>
            <a:lstStyle/>
            <a:p>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txBox="1"/>
          <p:nvPr/>
        </p:nvSpPr>
        <p:spPr>
          <a:xfrm>
            <a:off x="806335" y="2275662"/>
            <a:ext cx="3668395" cy="2624455"/>
          </a:xfrm>
          <a:prstGeom prst="rect">
            <a:avLst/>
          </a:prstGeom>
          <a:solidFill>
            <a:srgbClr val="10B6F4"/>
          </a:solidFill>
        </p:spPr>
        <p:txBody>
          <a:bodyPr vert="horz" wrap="square" lIns="0" tIns="106045" rIns="0" bIns="0" rtlCol="0">
            <a:spAutoFit/>
          </a:bodyPr>
          <a:lstStyle/>
          <a:p>
            <a:pPr marL="594995" marR="572770" algn="ctr">
              <a:lnSpc>
                <a:spcPct val="87400"/>
              </a:lnSpc>
              <a:spcBef>
                <a:spcPts val="835"/>
              </a:spcBef>
            </a:pPr>
            <a:r>
              <a:rPr sz="3500" spc="-265" dirty="0">
                <a:solidFill>
                  <a:srgbClr val="FFFEFF"/>
                </a:solidFill>
                <a:latin typeface="Trebuchet MS"/>
                <a:cs typeface="Trebuchet MS"/>
              </a:rPr>
              <a:t>Vad </a:t>
            </a:r>
            <a:r>
              <a:rPr sz="3500" spc="-240" dirty="0">
                <a:solidFill>
                  <a:srgbClr val="FFFEFF"/>
                </a:solidFill>
                <a:latin typeface="Trebuchet MS"/>
                <a:cs typeface="Trebuchet MS"/>
              </a:rPr>
              <a:t>innebär  </a:t>
            </a:r>
            <a:r>
              <a:rPr sz="3500" spc="-270" dirty="0">
                <a:solidFill>
                  <a:srgbClr val="FFFEFF"/>
                </a:solidFill>
                <a:latin typeface="Trebuchet MS"/>
                <a:cs typeface="Trebuchet MS"/>
              </a:rPr>
              <a:t>värderingarna</a:t>
            </a:r>
            <a:r>
              <a:rPr sz="3500" spc="-585" dirty="0">
                <a:solidFill>
                  <a:srgbClr val="FFFEFF"/>
                </a:solidFill>
                <a:latin typeface="Trebuchet MS"/>
                <a:cs typeface="Trebuchet MS"/>
              </a:rPr>
              <a:t> </a:t>
            </a:r>
            <a:r>
              <a:rPr sz="3500" spc="-204" dirty="0">
                <a:solidFill>
                  <a:srgbClr val="FFFEFF"/>
                </a:solidFill>
                <a:latin typeface="Trebuchet MS"/>
                <a:cs typeface="Trebuchet MS"/>
              </a:rPr>
              <a:t>i  </a:t>
            </a:r>
            <a:r>
              <a:rPr sz="3500" spc="-295" dirty="0">
                <a:solidFill>
                  <a:srgbClr val="FFFEFF"/>
                </a:solidFill>
                <a:latin typeface="Trebuchet MS"/>
                <a:cs typeface="Trebuchet MS"/>
              </a:rPr>
              <a:t>praktiskt </a:t>
            </a:r>
            <a:r>
              <a:rPr sz="3500" spc="-275" dirty="0">
                <a:solidFill>
                  <a:srgbClr val="FFFEFF"/>
                </a:solidFill>
                <a:latin typeface="Trebuchet MS"/>
                <a:cs typeface="Trebuchet MS"/>
              </a:rPr>
              <a:t>Agilt  </a:t>
            </a:r>
            <a:r>
              <a:rPr sz="3500" spc="-200" dirty="0">
                <a:solidFill>
                  <a:srgbClr val="FFFEFF"/>
                </a:solidFill>
                <a:latin typeface="Trebuchet MS"/>
                <a:cs typeface="Trebuchet MS"/>
              </a:rPr>
              <a:t>arbete?</a:t>
            </a:r>
            <a:endParaRPr sz="3500">
              <a:latin typeface="Trebuchet MS"/>
              <a:cs typeface="Trebuchet MS"/>
            </a:endParaRPr>
          </a:p>
        </p:txBody>
      </p:sp>
      <p:sp>
        <p:nvSpPr>
          <p:cNvPr id="9" name="object 9"/>
          <p:cNvSpPr txBox="1"/>
          <p:nvPr/>
        </p:nvSpPr>
        <p:spPr>
          <a:xfrm>
            <a:off x="5197182" y="1336039"/>
            <a:ext cx="5812790" cy="3593465"/>
          </a:xfrm>
          <a:prstGeom prst="rect">
            <a:avLst/>
          </a:prstGeom>
        </p:spPr>
        <p:txBody>
          <a:bodyPr vert="horz" wrap="square" lIns="0" tIns="154305" rIns="0" bIns="0" rtlCol="0">
            <a:spAutoFit/>
          </a:bodyPr>
          <a:lstStyle/>
          <a:p>
            <a:pPr marL="241300" indent="-228600">
              <a:lnSpc>
                <a:spcPct val="100000"/>
              </a:lnSpc>
              <a:spcBef>
                <a:spcPts val="1215"/>
              </a:spcBef>
              <a:buClr>
                <a:srgbClr val="10B6F4"/>
              </a:buClr>
              <a:buSzPct val="111111"/>
              <a:buFont typeface="Wingdings"/>
              <a:buChar char=""/>
              <a:tabLst>
                <a:tab pos="241300" algn="l"/>
              </a:tabLst>
            </a:pPr>
            <a:r>
              <a:rPr sz="1800" dirty="0">
                <a:latin typeface="Trebuchet MS"/>
                <a:cs typeface="Trebuchet MS"/>
              </a:rPr>
              <a:t>Främja</a:t>
            </a:r>
            <a:r>
              <a:rPr sz="1800" spc="-100" dirty="0">
                <a:latin typeface="Trebuchet MS"/>
                <a:cs typeface="Trebuchet MS"/>
              </a:rPr>
              <a:t> </a:t>
            </a:r>
            <a:r>
              <a:rPr sz="1800" spc="60" dirty="0">
                <a:latin typeface="Trebuchet MS"/>
                <a:cs typeface="Trebuchet MS"/>
              </a:rPr>
              <a:t>regelbunden</a:t>
            </a:r>
            <a:r>
              <a:rPr sz="1800" spc="-90" dirty="0">
                <a:latin typeface="Trebuchet MS"/>
                <a:cs typeface="Trebuchet MS"/>
              </a:rPr>
              <a:t> </a:t>
            </a:r>
            <a:r>
              <a:rPr sz="1800" spc="30" dirty="0">
                <a:latin typeface="Trebuchet MS"/>
                <a:cs typeface="Trebuchet MS"/>
              </a:rPr>
              <a:t>kommunikation</a:t>
            </a:r>
            <a:r>
              <a:rPr sz="1800" spc="-85" dirty="0">
                <a:latin typeface="Trebuchet MS"/>
                <a:cs typeface="Trebuchet MS"/>
              </a:rPr>
              <a:t> </a:t>
            </a:r>
            <a:r>
              <a:rPr sz="1800" spc="65" dirty="0">
                <a:latin typeface="Trebuchet MS"/>
                <a:cs typeface="Trebuchet MS"/>
              </a:rPr>
              <a:t>på</a:t>
            </a:r>
            <a:r>
              <a:rPr sz="1800" spc="-100" dirty="0">
                <a:latin typeface="Trebuchet MS"/>
                <a:cs typeface="Trebuchet MS"/>
              </a:rPr>
              <a:t> </a:t>
            </a:r>
            <a:r>
              <a:rPr sz="1800" spc="-5" dirty="0">
                <a:latin typeface="Trebuchet MS"/>
                <a:cs typeface="Trebuchet MS"/>
              </a:rPr>
              <a:t>alla</a:t>
            </a:r>
            <a:r>
              <a:rPr sz="1800" spc="-100" dirty="0">
                <a:latin typeface="Trebuchet MS"/>
                <a:cs typeface="Trebuchet MS"/>
              </a:rPr>
              <a:t> </a:t>
            </a:r>
            <a:r>
              <a:rPr sz="1800" spc="-5" dirty="0">
                <a:latin typeface="Trebuchet MS"/>
                <a:cs typeface="Trebuchet MS"/>
              </a:rPr>
              <a:t>nivåer.</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40" dirty="0">
                <a:latin typeface="Trebuchet MS"/>
                <a:cs typeface="Trebuchet MS"/>
              </a:rPr>
              <a:t>Flytta </a:t>
            </a:r>
            <a:r>
              <a:rPr sz="1800" spc="20" dirty="0">
                <a:latin typeface="Trebuchet MS"/>
                <a:cs typeface="Trebuchet MS"/>
              </a:rPr>
              <a:t>beslutsmandat </a:t>
            </a:r>
            <a:r>
              <a:rPr sz="1800" spc="45" dirty="0">
                <a:latin typeface="Trebuchet MS"/>
                <a:cs typeface="Trebuchet MS"/>
              </a:rPr>
              <a:t>längre</a:t>
            </a:r>
            <a:r>
              <a:rPr sz="1800" spc="-405" dirty="0">
                <a:latin typeface="Trebuchet MS"/>
                <a:cs typeface="Trebuchet MS"/>
              </a:rPr>
              <a:t> </a:t>
            </a:r>
            <a:r>
              <a:rPr sz="1800" spc="-75" dirty="0">
                <a:latin typeface="Trebuchet MS"/>
                <a:cs typeface="Trebuchet MS"/>
              </a:rPr>
              <a:t>ut </a:t>
            </a:r>
            <a:r>
              <a:rPr sz="1800" spc="10" dirty="0">
                <a:latin typeface="Trebuchet MS"/>
                <a:cs typeface="Trebuchet MS"/>
              </a:rPr>
              <a:t>i </a:t>
            </a:r>
            <a:r>
              <a:rPr sz="1800" spc="20" dirty="0">
                <a:latin typeface="Trebuchet MS"/>
                <a:cs typeface="Trebuchet MS"/>
              </a:rPr>
              <a:t>organisationen.</a:t>
            </a:r>
            <a:endParaRPr sz="1800">
              <a:latin typeface="Trebuchet MS"/>
              <a:cs typeface="Trebuchet MS"/>
            </a:endParaRPr>
          </a:p>
          <a:p>
            <a:pPr marL="241300" marR="5080" indent="-228600">
              <a:lnSpc>
                <a:spcPct val="120600"/>
              </a:lnSpc>
              <a:spcBef>
                <a:spcPts val="994"/>
              </a:spcBef>
              <a:buClr>
                <a:srgbClr val="10B6F4"/>
              </a:buClr>
              <a:buSzPct val="111111"/>
              <a:buFont typeface="Wingdings"/>
              <a:buChar char=""/>
              <a:tabLst>
                <a:tab pos="241300" algn="l"/>
              </a:tabLst>
            </a:pPr>
            <a:r>
              <a:rPr sz="1800" spc="60" dirty="0">
                <a:latin typeface="Trebuchet MS"/>
                <a:cs typeface="Trebuchet MS"/>
              </a:rPr>
              <a:t>Inse</a:t>
            </a:r>
            <a:r>
              <a:rPr sz="1800" spc="-90" dirty="0">
                <a:latin typeface="Trebuchet MS"/>
                <a:cs typeface="Trebuchet MS"/>
              </a:rPr>
              <a:t> </a:t>
            </a:r>
            <a:r>
              <a:rPr sz="1800" spc="-120" dirty="0">
                <a:latin typeface="Trebuchet MS"/>
                <a:cs typeface="Trebuchet MS"/>
              </a:rPr>
              <a:t>att</a:t>
            </a:r>
            <a:r>
              <a:rPr sz="1800" spc="-100" dirty="0">
                <a:latin typeface="Trebuchet MS"/>
                <a:cs typeface="Trebuchet MS"/>
              </a:rPr>
              <a:t> </a:t>
            </a:r>
            <a:r>
              <a:rPr sz="1800" dirty="0">
                <a:latin typeface="Trebuchet MS"/>
                <a:cs typeface="Trebuchet MS"/>
              </a:rPr>
              <a:t>det</a:t>
            </a:r>
            <a:r>
              <a:rPr sz="1800" spc="-100" dirty="0">
                <a:latin typeface="Trebuchet MS"/>
                <a:cs typeface="Trebuchet MS"/>
              </a:rPr>
              <a:t> </a:t>
            </a:r>
            <a:r>
              <a:rPr sz="1800" spc="25" dirty="0">
                <a:latin typeface="Trebuchet MS"/>
                <a:cs typeface="Trebuchet MS"/>
              </a:rPr>
              <a:t>är</a:t>
            </a:r>
            <a:r>
              <a:rPr sz="1800" spc="-90" dirty="0">
                <a:latin typeface="Trebuchet MS"/>
                <a:cs typeface="Trebuchet MS"/>
              </a:rPr>
              <a:t> </a:t>
            </a:r>
            <a:r>
              <a:rPr sz="1800" spc="25" dirty="0">
                <a:latin typeface="Trebuchet MS"/>
                <a:cs typeface="Trebuchet MS"/>
              </a:rPr>
              <a:t>oerhört</a:t>
            </a:r>
            <a:r>
              <a:rPr sz="1800" spc="-100" dirty="0">
                <a:latin typeface="Trebuchet MS"/>
                <a:cs typeface="Trebuchet MS"/>
              </a:rPr>
              <a:t> </a:t>
            </a:r>
            <a:r>
              <a:rPr sz="1800" spc="15" dirty="0">
                <a:latin typeface="Trebuchet MS"/>
                <a:cs typeface="Trebuchet MS"/>
              </a:rPr>
              <a:t>svårt</a:t>
            </a:r>
            <a:r>
              <a:rPr sz="1800" spc="-100" dirty="0">
                <a:latin typeface="Trebuchet MS"/>
                <a:cs typeface="Trebuchet MS"/>
              </a:rPr>
              <a:t> </a:t>
            </a:r>
            <a:r>
              <a:rPr sz="1800" spc="-120" dirty="0">
                <a:latin typeface="Trebuchet MS"/>
                <a:cs typeface="Trebuchet MS"/>
              </a:rPr>
              <a:t>att</a:t>
            </a:r>
            <a:r>
              <a:rPr sz="1800" spc="-95" dirty="0">
                <a:latin typeface="Trebuchet MS"/>
                <a:cs typeface="Trebuchet MS"/>
              </a:rPr>
              <a:t> </a:t>
            </a:r>
            <a:r>
              <a:rPr sz="1800" spc="15" dirty="0">
                <a:latin typeface="Trebuchet MS"/>
                <a:cs typeface="Trebuchet MS"/>
              </a:rPr>
              <a:t>förutsäga</a:t>
            </a:r>
            <a:r>
              <a:rPr sz="1800" spc="-100" dirty="0">
                <a:latin typeface="Trebuchet MS"/>
                <a:cs typeface="Trebuchet MS"/>
              </a:rPr>
              <a:t> </a:t>
            </a:r>
            <a:r>
              <a:rPr sz="1800" spc="60" dirty="0">
                <a:latin typeface="Trebuchet MS"/>
                <a:cs typeface="Trebuchet MS"/>
              </a:rPr>
              <a:t>vad</a:t>
            </a:r>
            <a:r>
              <a:rPr sz="1800" spc="-95" dirty="0">
                <a:latin typeface="Trebuchet MS"/>
                <a:cs typeface="Trebuchet MS"/>
              </a:rPr>
              <a:t> </a:t>
            </a:r>
            <a:r>
              <a:rPr sz="1800" spc="75" dirty="0">
                <a:latin typeface="Trebuchet MS"/>
                <a:cs typeface="Trebuchet MS"/>
              </a:rPr>
              <a:t>som</a:t>
            </a:r>
            <a:r>
              <a:rPr sz="1800" spc="-85" dirty="0">
                <a:latin typeface="Trebuchet MS"/>
                <a:cs typeface="Trebuchet MS"/>
              </a:rPr>
              <a:t> </a:t>
            </a:r>
            <a:r>
              <a:rPr sz="1800" spc="110" dirty="0">
                <a:latin typeface="Trebuchet MS"/>
                <a:cs typeface="Trebuchet MS"/>
              </a:rPr>
              <a:t>gör  </a:t>
            </a:r>
            <a:r>
              <a:rPr sz="1800" spc="50" dirty="0">
                <a:latin typeface="Trebuchet MS"/>
                <a:cs typeface="Trebuchet MS"/>
              </a:rPr>
              <a:t>en </a:t>
            </a:r>
            <a:r>
              <a:rPr sz="1800" spc="60" dirty="0">
                <a:latin typeface="Trebuchet MS"/>
                <a:cs typeface="Trebuchet MS"/>
              </a:rPr>
              <a:t>framgångsrik </a:t>
            </a:r>
            <a:r>
              <a:rPr sz="1800" spc="15" dirty="0">
                <a:latin typeface="Trebuchet MS"/>
                <a:cs typeface="Trebuchet MS"/>
              </a:rPr>
              <a:t>slutprodukt </a:t>
            </a:r>
            <a:r>
              <a:rPr sz="1800" spc="30" dirty="0">
                <a:latin typeface="Trebuchet MS"/>
                <a:cs typeface="Trebuchet MS"/>
              </a:rPr>
              <a:t>innan </a:t>
            </a:r>
            <a:r>
              <a:rPr sz="1800" spc="-10" dirty="0">
                <a:latin typeface="Trebuchet MS"/>
                <a:cs typeface="Trebuchet MS"/>
              </a:rPr>
              <a:t>arbetet </a:t>
            </a:r>
            <a:r>
              <a:rPr sz="1800" spc="65" dirty="0">
                <a:latin typeface="Trebuchet MS"/>
                <a:cs typeface="Trebuchet MS"/>
              </a:rPr>
              <a:t>ens </a:t>
            </a:r>
            <a:r>
              <a:rPr sz="1800" spc="25" dirty="0">
                <a:latin typeface="Trebuchet MS"/>
                <a:cs typeface="Trebuchet MS"/>
              </a:rPr>
              <a:t>är  </a:t>
            </a:r>
            <a:r>
              <a:rPr sz="1800" spc="-10" dirty="0">
                <a:latin typeface="Trebuchet MS"/>
                <a:cs typeface="Trebuchet MS"/>
              </a:rPr>
              <a:t>påbörjat.</a:t>
            </a:r>
            <a:endParaRPr sz="1800">
              <a:latin typeface="Trebuchet MS"/>
              <a:cs typeface="Trebuchet MS"/>
            </a:endParaRPr>
          </a:p>
          <a:p>
            <a:pPr marL="241300" marR="138430" indent="-228600">
              <a:lnSpc>
                <a:spcPct val="120000"/>
              </a:lnSpc>
              <a:spcBef>
                <a:spcPts val="1010"/>
              </a:spcBef>
              <a:buClr>
                <a:srgbClr val="10B6F4"/>
              </a:buClr>
              <a:buSzPct val="111111"/>
              <a:buFont typeface="Wingdings"/>
              <a:buChar char=""/>
              <a:tabLst>
                <a:tab pos="241300" algn="l"/>
              </a:tabLst>
            </a:pPr>
            <a:r>
              <a:rPr sz="1800" spc="50" dirty="0">
                <a:latin typeface="Trebuchet MS"/>
                <a:cs typeface="Trebuchet MS"/>
              </a:rPr>
              <a:t>Inkluderande</a:t>
            </a:r>
            <a:r>
              <a:rPr sz="1800" spc="-85" dirty="0">
                <a:latin typeface="Trebuchet MS"/>
                <a:cs typeface="Trebuchet MS"/>
              </a:rPr>
              <a:t> </a:t>
            </a:r>
            <a:r>
              <a:rPr sz="1800" spc="50" dirty="0">
                <a:latin typeface="Trebuchet MS"/>
                <a:cs typeface="Trebuchet MS"/>
              </a:rPr>
              <a:t>och</a:t>
            </a:r>
            <a:r>
              <a:rPr sz="1800" spc="-85" dirty="0">
                <a:latin typeface="Trebuchet MS"/>
                <a:cs typeface="Trebuchet MS"/>
              </a:rPr>
              <a:t> </a:t>
            </a:r>
            <a:r>
              <a:rPr sz="1800" spc="-50" dirty="0">
                <a:latin typeface="Trebuchet MS"/>
                <a:cs typeface="Trebuchet MS"/>
              </a:rPr>
              <a:t>iterativt</a:t>
            </a:r>
            <a:r>
              <a:rPr sz="1800" spc="-95" dirty="0">
                <a:latin typeface="Trebuchet MS"/>
                <a:cs typeface="Trebuchet MS"/>
              </a:rPr>
              <a:t> </a:t>
            </a:r>
            <a:r>
              <a:rPr sz="1800" spc="20" dirty="0">
                <a:latin typeface="Trebuchet MS"/>
                <a:cs typeface="Trebuchet MS"/>
              </a:rPr>
              <a:t>arbete</a:t>
            </a:r>
            <a:r>
              <a:rPr sz="1800" spc="-85" dirty="0">
                <a:latin typeface="Trebuchet MS"/>
                <a:cs typeface="Trebuchet MS"/>
              </a:rPr>
              <a:t> </a:t>
            </a:r>
            <a:r>
              <a:rPr sz="1800" spc="80" dirty="0">
                <a:latin typeface="Trebuchet MS"/>
                <a:cs typeface="Trebuchet MS"/>
              </a:rPr>
              <a:t>med</a:t>
            </a:r>
            <a:r>
              <a:rPr sz="1800" spc="-85" dirty="0">
                <a:latin typeface="Trebuchet MS"/>
                <a:cs typeface="Trebuchet MS"/>
              </a:rPr>
              <a:t> </a:t>
            </a:r>
            <a:r>
              <a:rPr sz="1800" spc="40" dirty="0">
                <a:latin typeface="Trebuchet MS"/>
                <a:cs typeface="Trebuchet MS"/>
              </a:rPr>
              <a:t>utvärdering</a:t>
            </a:r>
            <a:r>
              <a:rPr sz="1800" spc="-90" dirty="0">
                <a:latin typeface="Trebuchet MS"/>
                <a:cs typeface="Trebuchet MS"/>
              </a:rPr>
              <a:t> </a:t>
            </a:r>
            <a:r>
              <a:rPr sz="1800" spc="10" dirty="0">
                <a:latin typeface="Trebuchet MS"/>
                <a:cs typeface="Trebuchet MS"/>
              </a:rPr>
              <a:t>i  </a:t>
            </a:r>
            <a:r>
              <a:rPr sz="1800" dirty="0">
                <a:latin typeface="Trebuchet MS"/>
                <a:cs typeface="Trebuchet MS"/>
              </a:rPr>
              <a:t>varje</a:t>
            </a:r>
            <a:r>
              <a:rPr sz="1800" spc="-90" dirty="0">
                <a:latin typeface="Trebuchet MS"/>
                <a:cs typeface="Trebuchet MS"/>
              </a:rPr>
              <a:t> </a:t>
            </a:r>
            <a:r>
              <a:rPr sz="1800" spc="45" dirty="0">
                <a:latin typeface="Trebuchet MS"/>
                <a:cs typeface="Trebuchet MS"/>
              </a:rPr>
              <a:t>steg</a:t>
            </a:r>
            <a:r>
              <a:rPr sz="1800" spc="-90" dirty="0">
                <a:latin typeface="Trebuchet MS"/>
                <a:cs typeface="Trebuchet MS"/>
              </a:rPr>
              <a:t> </a:t>
            </a:r>
            <a:r>
              <a:rPr sz="1800" spc="25" dirty="0">
                <a:latin typeface="Trebuchet MS"/>
                <a:cs typeface="Trebuchet MS"/>
              </a:rPr>
              <a:t>är</a:t>
            </a:r>
            <a:r>
              <a:rPr sz="1800" spc="-90" dirty="0">
                <a:latin typeface="Trebuchet MS"/>
                <a:cs typeface="Trebuchet MS"/>
              </a:rPr>
              <a:t> </a:t>
            </a:r>
            <a:r>
              <a:rPr sz="1800" spc="50" dirty="0">
                <a:latin typeface="Trebuchet MS"/>
                <a:cs typeface="Trebuchet MS"/>
              </a:rPr>
              <a:t>nödvändigt</a:t>
            </a:r>
            <a:r>
              <a:rPr sz="1800" spc="-100" dirty="0">
                <a:latin typeface="Trebuchet MS"/>
                <a:cs typeface="Trebuchet MS"/>
              </a:rPr>
              <a:t> </a:t>
            </a:r>
            <a:r>
              <a:rPr sz="1800" spc="-10" dirty="0">
                <a:latin typeface="Trebuchet MS"/>
                <a:cs typeface="Trebuchet MS"/>
              </a:rPr>
              <a:t>för</a:t>
            </a:r>
            <a:r>
              <a:rPr sz="1800" spc="-90" dirty="0">
                <a:latin typeface="Trebuchet MS"/>
                <a:cs typeface="Trebuchet MS"/>
              </a:rPr>
              <a:t> </a:t>
            </a:r>
            <a:r>
              <a:rPr sz="1800" spc="50" dirty="0">
                <a:latin typeface="Trebuchet MS"/>
                <a:cs typeface="Trebuchet MS"/>
              </a:rPr>
              <a:t>en</a:t>
            </a:r>
            <a:r>
              <a:rPr sz="1800" spc="-85" dirty="0">
                <a:latin typeface="Trebuchet MS"/>
                <a:cs typeface="Trebuchet MS"/>
              </a:rPr>
              <a:t> </a:t>
            </a:r>
            <a:r>
              <a:rPr sz="1800" spc="55" dirty="0">
                <a:latin typeface="Trebuchet MS"/>
                <a:cs typeface="Trebuchet MS"/>
              </a:rPr>
              <a:t>bra</a:t>
            </a:r>
            <a:r>
              <a:rPr sz="1800" spc="-100" dirty="0">
                <a:latin typeface="Trebuchet MS"/>
                <a:cs typeface="Trebuchet MS"/>
              </a:rPr>
              <a:t> </a:t>
            </a:r>
            <a:r>
              <a:rPr sz="1800" dirty="0">
                <a:latin typeface="Trebuchet MS"/>
                <a:cs typeface="Trebuchet MS"/>
              </a:rPr>
              <a:t>slutprodukt.</a:t>
            </a:r>
            <a:endParaRPr sz="1800">
              <a:latin typeface="Trebuchet MS"/>
              <a:cs typeface="Trebuchet MS"/>
            </a:endParaRPr>
          </a:p>
          <a:p>
            <a:pPr marL="241300" marR="69850" indent="-228600">
              <a:lnSpc>
                <a:spcPct val="121100"/>
              </a:lnSpc>
              <a:spcBef>
                <a:spcPts val="980"/>
              </a:spcBef>
              <a:buClr>
                <a:srgbClr val="10B6F4"/>
              </a:buClr>
              <a:buSzPct val="111111"/>
              <a:buFont typeface="Wingdings"/>
              <a:buChar char=""/>
              <a:tabLst>
                <a:tab pos="241300" algn="l"/>
              </a:tabLst>
            </a:pPr>
            <a:r>
              <a:rPr sz="1800" spc="55" dirty="0">
                <a:latin typeface="Trebuchet MS"/>
                <a:cs typeface="Trebuchet MS"/>
              </a:rPr>
              <a:t>Förändringar</a:t>
            </a:r>
            <a:r>
              <a:rPr sz="1800" spc="-95" dirty="0">
                <a:latin typeface="Trebuchet MS"/>
                <a:cs typeface="Trebuchet MS"/>
              </a:rPr>
              <a:t> </a:t>
            </a:r>
            <a:r>
              <a:rPr sz="1800" spc="10" dirty="0">
                <a:latin typeface="Trebuchet MS"/>
                <a:cs typeface="Trebuchet MS"/>
              </a:rPr>
              <a:t>i</a:t>
            </a:r>
            <a:r>
              <a:rPr sz="1800" spc="-90" dirty="0">
                <a:latin typeface="Trebuchet MS"/>
                <a:cs typeface="Trebuchet MS"/>
              </a:rPr>
              <a:t> </a:t>
            </a:r>
            <a:r>
              <a:rPr sz="1800" spc="80" dirty="0">
                <a:latin typeface="Trebuchet MS"/>
                <a:cs typeface="Trebuchet MS"/>
              </a:rPr>
              <a:t>grundidén</a:t>
            </a:r>
            <a:r>
              <a:rPr sz="1800" spc="-85" dirty="0">
                <a:latin typeface="Trebuchet MS"/>
                <a:cs typeface="Trebuchet MS"/>
              </a:rPr>
              <a:t> </a:t>
            </a:r>
            <a:r>
              <a:rPr sz="1800" spc="25" dirty="0">
                <a:latin typeface="Trebuchet MS"/>
                <a:cs typeface="Trebuchet MS"/>
              </a:rPr>
              <a:t>är</a:t>
            </a:r>
            <a:r>
              <a:rPr sz="1800" spc="-90" dirty="0">
                <a:latin typeface="Trebuchet MS"/>
                <a:cs typeface="Trebuchet MS"/>
              </a:rPr>
              <a:t> </a:t>
            </a:r>
            <a:r>
              <a:rPr sz="1800" spc="25" dirty="0">
                <a:latin typeface="Trebuchet MS"/>
                <a:cs typeface="Trebuchet MS"/>
              </a:rPr>
              <a:t>välkommet</a:t>
            </a:r>
            <a:r>
              <a:rPr sz="1800" spc="-100" dirty="0">
                <a:latin typeface="Trebuchet MS"/>
                <a:cs typeface="Trebuchet MS"/>
              </a:rPr>
              <a:t> </a:t>
            </a:r>
            <a:r>
              <a:rPr sz="1800" spc="80" dirty="0">
                <a:latin typeface="Trebuchet MS"/>
                <a:cs typeface="Trebuchet MS"/>
              </a:rPr>
              <a:t>genom</a:t>
            </a:r>
            <a:r>
              <a:rPr sz="1800" spc="-85" dirty="0">
                <a:latin typeface="Trebuchet MS"/>
                <a:cs typeface="Trebuchet MS"/>
              </a:rPr>
              <a:t> </a:t>
            </a:r>
            <a:r>
              <a:rPr sz="1800" spc="25" dirty="0">
                <a:latin typeface="Trebuchet MS"/>
                <a:cs typeface="Trebuchet MS"/>
              </a:rPr>
              <a:t>hela  </a:t>
            </a:r>
            <a:r>
              <a:rPr sz="1800" spc="40" dirty="0">
                <a:latin typeface="Trebuchet MS"/>
                <a:cs typeface="Trebuchet MS"/>
              </a:rPr>
              <a:t>processen.</a:t>
            </a:r>
            <a:endParaRPr sz="1800">
              <a:latin typeface="Trebuchet MS"/>
              <a:cs typeface="Trebuchet M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9" name="object 19"/>
          <p:cNvSpPr txBox="1">
            <a:spLocks noGrp="1"/>
          </p:cNvSpPr>
          <p:nvPr>
            <p:ph type="title"/>
          </p:nvPr>
        </p:nvSpPr>
        <p:spPr>
          <a:xfrm>
            <a:off x="7485583" y="1190244"/>
            <a:ext cx="1989455" cy="513080"/>
          </a:xfrm>
          <a:prstGeom prst="rect">
            <a:avLst/>
          </a:prstGeom>
        </p:spPr>
        <p:txBody>
          <a:bodyPr vert="horz" wrap="square" lIns="0" tIns="12700" rIns="0" bIns="0" rtlCol="0">
            <a:spAutoFit/>
          </a:bodyPr>
          <a:lstStyle/>
          <a:p>
            <a:pPr marL="12700">
              <a:lnSpc>
                <a:spcPct val="100000"/>
              </a:lnSpc>
              <a:spcBef>
                <a:spcPts val="100"/>
              </a:spcBef>
            </a:pPr>
            <a:r>
              <a:rPr sz="3200" spc="-285" dirty="0">
                <a:solidFill>
                  <a:srgbClr val="454545"/>
                </a:solidFill>
              </a:rPr>
              <a:t>Data</a:t>
            </a:r>
            <a:r>
              <a:rPr sz="3200" spc="-595" dirty="0">
                <a:solidFill>
                  <a:srgbClr val="454545"/>
                </a:solidFill>
              </a:rPr>
              <a:t> </a:t>
            </a:r>
            <a:r>
              <a:rPr sz="3200" spc="-305" dirty="0">
                <a:solidFill>
                  <a:srgbClr val="454545"/>
                </a:solidFill>
              </a:rPr>
              <a:t>Scientist</a:t>
            </a:r>
            <a:endParaRPr sz="3200"/>
          </a:p>
        </p:txBody>
      </p:sp>
      <p:grpSp>
        <p:nvGrpSpPr>
          <p:cNvPr id="20" name="object 20"/>
          <p:cNvGrpSpPr/>
          <p:nvPr/>
        </p:nvGrpSpPr>
        <p:grpSpPr>
          <a:xfrm>
            <a:off x="798194" y="786002"/>
            <a:ext cx="5989955" cy="5267960"/>
            <a:chOff x="798194" y="786002"/>
            <a:chExt cx="5989955" cy="5267960"/>
          </a:xfrm>
        </p:grpSpPr>
        <p:sp>
          <p:nvSpPr>
            <p:cNvPr id="21" name="object 21"/>
            <p:cNvSpPr/>
            <p:nvPr/>
          </p:nvSpPr>
          <p:spPr>
            <a:xfrm>
              <a:off x="807719" y="795527"/>
              <a:ext cx="5970905" cy="5248910"/>
            </a:xfrm>
            <a:custGeom>
              <a:avLst/>
              <a:gdLst/>
              <a:ahLst/>
              <a:cxnLst/>
              <a:rect l="l" t="t" r="r" b="b"/>
              <a:pathLst>
                <a:path w="5970905" h="5248910">
                  <a:moveTo>
                    <a:pt x="5970638" y="0"/>
                  </a:moveTo>
                  <a:lnTo>
                    <a:pt x="0" y="0"/>
                  </a:lnTo>
                  <a:lnTo>
                    <a:pt x="0" y="5248846"/>
                  </a:lnTo>
                  <a:lnTo>
                    <a:pt x="5970638" y="5248846"/>
                  </a:lnTo>
                  <a:lnTo>
                    <a:pt x="5970638" y="0"/>
                  </a:lnTo>
                  <a:close/>
                </a:path>
              </a:pathLst>
            </a:custGeom>
            <a:solidFill>
              <a:srgbClr val="FFFFFF"/>
            </a:solidFill>
          </p:spPr>
          <p:txBody>
            <a:bodyPr wrap="square" lIns="0" tIns="0" rIns="0" bIns="0" rtlCol="0"/>
            <a:lstStyle/>
            <a:p>
              <a:endParaRPr/>
            </a:p>
          </p:txBody>
        </p:sp>
        <p:sp>
          <p:nvSpPr>
            <p:cNvPr id="22" name="object 22"/>
            <p:cNvSpPr/>
            <p:nvPr/>
          </p:nvSpPr>
          <p:spPr>
            <a:xfrm>
              <a:off x="807719" y="795527"/>
              <a:ext cx="5970905" cy="5248910"/>
            </a:xfrm>
            <a:custGeom>
              <a:avLst/>
              <a:gdLst/>
              <a:ahLst/>
              <a:cxnLst/>
              <a:rect l="l" t="t" r="r" b="b"/>
              <a:pathLst>
                <a:path w="5970905" h="5248910">
                  <a:moveTo>
                    <a:pt x="0" y="0"/>
                  </a:moveTo>
                  <a:lnTo>
                    <a:pt x="5970643" y="0"/>
                  </a:lnTo>
                  <a:lnTo>
                    <a:pt x="5970643" y="5248852"/>
                  </a:lnTo>
                  <a:lnTo>
                    <a:pt x="0" y="5248852"/>
                  </a:lnTo>
                  <a:lnTo>
                    <a:pt x="0" y="0"/>
                  </a:lnTo>
                  <a:close/>
                </a:path>
              </a:pathLst>
            </a:custGeom>
            <a:ln w="19050">
              <a:solidFill>
                <a:srgbClr val="E88D77"/>
              </a:solidFill>
            </a:ln>
          </p:spPr>
          <p:txBody>
            <a:bodyPr wrap="square" lIns="0" tIns="0" rIns="0" bIns="0" rtlCol="0"/>
            <a:lstStyle/>
            <a:p>
              <a:endParaRPr/>
            </a:p>
          </p:txBody>
        </p:sp>
        <p:sp>
          <p:nvSpPr>
            <p:cNvPr id="23" name="object 23"/>
            <p:cNvSpPr/>
            <p:nvPr/>
          </p:nvSpPr>
          <p:spPr>
            <a:xfrm>
              <a:off x="870924" y="1315669"/>
              <a:ext cx="5844222" cy="4178617"/>
            </a:xfrm>
            <a:prstGeom prst="rect">
              <a:avLst/>
            </a:prstGeom>
            <a:blipFill>
              <a:blip r:embed="rId4" cstate="print"/>
              <a:stretch>
                <a:fillRect/>
              </a:stretch>
            </a:blipFill>
          </p:spPr>
          <p:txBody>
            <a:bodyPr wrap="square" lIns="0" tIns="0" rIns="0" bIns="0" rtlCol="0"/>
            <a:lstStyle/>
            <a:p>
              <a:endParaRPr/>
            </a:p>
          </p:txBody>
        </p:sp>
      </p:grpSp>
      <p:sp>
        <p:nvSpPr>
          <p:cNvPr id="24" name="object 24"/>
          <p:cNvSpPr txBox="1"/>
          <p:nvPr/>
        </p:nvSpPr>
        <p:spPr>
          <a:xfrm>
            <a:off x="7696911" y="2492247"/>
            <a:ext cx="2600325" cy="3390265"/>
          </a:xfrm>
          <a:prstGeom prst="rect">
            <a:avLst/>
          </a:prstGeom>
        </p:spPr>
        <p:txBody>
          <a:bodyPr vert="horz" wrap="square" lIns="0" tIns="12700" rIns="0" bIns="0" rtlCol="0">
            <a:spAutoFit/>
          </a:bodyPr>
          <a:lstStyle/>
          <a:p>
            <a:pPr marL="29845">
              <a:lnSpc>
                <a:spcPct val="100000"/>
              </a:lnSpc>
              <a:spcBef>
                <a:spcPts val="100"/>
              </a:spcBef>
            </a:pPr>
            <a:r>
              <a:rPr sz="1300" b="1" spc="65" dirty="0">
                <a:latin typeface="Trebuchet MS"/>
                <a:cs typeface="Trebuchet MS"/>
              </a:rPr>
              <a:t>Data</a:t>
            </a:r>
            <a:r>
              <a:rPr sz="1300" b="1" spc="-70" dirty="0">
                <a:latin typeface="Trebuchet MS"/>
                <a:cs typeface="Trebuchet MS"/>
              </a:rPr>
              <a:t> </a:t>
            </a:r>
            <a:r>
              <a:rPr sz="1300" b="1" spc="60" dirty="0">
                <a:latin typeface="Trebuchet MS"/>
                <a:cs typeface="Trebuchet MS"/>
              </a:rPr>
              <a:t>engineering</a:t>
            </a:r>
            <a:endParaRPr sz="1300">
              <a:latin typeface="Trebuchet MS"/>
              <a:cs typeface="Trebuchet MS"/>
            </a:endParaRPr>
          </a:p>
          <a:p>
            <a:pPr marL="298450" indent="-285750">
              <a:lnSpc>
                <a:spcPct val="100000"/>
              </a:lnSpc>
              <a:spcBef>
                <a:spcPts val="1150"/>
              </a:spcBef>
              <a:buClr>
                <a:srgbClr val="E88D77"/>
              </a:buClr>
              <a:buSzPct val="107692"/>
              <a:buFont typeface="Wingdings"/>
              <a:buChar char=""/>
              <a:tabLst>
                <a:tab pos="297815" algn="l"/>
                <a:tab pos="298450" algn="l"/>
              </a:tabLst>
            </a:pPr>
            <a:r>
              <a:rPr sz="1300" i="1" spc="-50" dirty="0">
                <a:latin typeface="Georgia"/>
                <a:cs typeface="Georgia"/>
              </a:rPr>
              <a:t>SQL </a:t>
            </a:r>
            <a:r>
              <a:rPr sz="1300" i="1" spc="25" dirty="0">
                <a:latin typeface="Georgia"/>
                <a:cs typeface="Georgia"/>
              </a:rPr>
              <a:t>och</a:t>
            </a:r>
            <a:r>
              <a:rPr sz="1300" i="1" spc="55" dirty="0">
                <a:latin typeface="Georgia"/>
                <a:cs typeface="Georgia"/>
              </a:rPr>
              <a:t> </a:t>
            </a:r>
            <a:r>
              <a:rPr sz="1300" i="1" spc="-20" dirty="0">
                <a:latin typeface="Georgia"/>
                <a:cs typeface="Georgia"/>
              </a:rPr>
              <a:t>databaser</a:t>
            </a:r>
            <a:endParaRPr sz="1300">
              <a:latin typeface="Georgia"/>
              <a:cs typeface="Georgia"/>
            </a:endParaRPr>
          </a:p>
          <a:p>
            <a:pPr>
              <a:lnSpc>
                <a:spcPct val="100000"/>
              </a:lnSpc>
              <a:buClr>
                <a:srgbClr val="E88D77"/>
              </a:buClr>
              <a:buFont typeface="Wingdings"/>
              <a:buChar char=""/>
            </a:pPr>
            <a:endParaRPr sz="1500">
              <a:latin typeface="Georgia"/>
              <a:cs typeface="Georgia"/>
            </a:endParaRPr>
          </a:p>
          <a:p>
            <a:pPr marL="29845">
              <a:lnSpc>
                <a:spcPct val="100000"/>
              </a:lnSpc>
              <a:spcBef>
                <a:spcPts val="1130"/>
              </a:spcBef>
            </a:pPr>
            <a:r>
              <a:rPr sz="1300" b="1" spc="65" dirty="0">
                <a:latin typeface="Trebuchet MS"/>
                <a:cs typeface="Trebuchet MS"/>
              </a:rPr>
              <a:t>Data</a:t>
            </a:r>
            <a:r>
              <a:rPr sz="1300" b="1" spc="-70" dirty="0">
                <a:latin typeface="Trebuchet MS"/>
                <a:cs typeface="Trebuchet MS"/>
              </a:rPr>
              <a:t> </a:t>
            </a:r>
            <a:r>
              <a:rPr sz="1300" b="1" spc="50" dirty="0">
                <a:latin typeface="Trebuchet MS"/>
                <a:cs typeface="Trebuchet MS"/>
              </a:rPr>
              <a:t>analytics</a:t>
            </a:r>
            <a:endParaRPr sz="1300">
              <a:latin typeface="Trebuchet MS"/>
              <a:cs typeface="Trebuchet MS"/>
            </a:endParaRPr>
          </a:p>
          <a:p>
            <a:pPr marL="392430" lvl="1" indent="-229235">
              <a:lnSpc>
                <a:spcPct val="100000"/>
              </a:lnSpc>
              <a:spcBef>
                <a:spcPts val="740"/>
              </a:spcBef>
              <a:buClr>
                <a:srgbClr val="E88D77"/>
              </a:buClr>
              <a:buSzPct val="107692"/>
              <a:buFont typeface="Wingdings"/>
              <a:buChar char=""/>
              <a:tabLst>
                <a:tab pos="391795" algn="l"/>
                <a:tab pos="392430" algn="l"/>
              </a:tabLst>
            </a:pPr>
            <a:r>
              <a:rPr sz="1300" i="1" spc="-20" dirty="0">
                <a:latin typeface="Georgia"/>
                <a:cs typeface="Georgia"/>
              </a:rPr>
              <a:t>Business</a:t>
            </a:r>
            <a:r>
              <a:rPr sz="1300" i="1" spc="-40" dirty="0">
                <a:latin typeface="Georgia"/>
                <a:cs typeface="Georgia"/>
              </a:rPr>
              <a:t> </a:t>
            </a:r>
            <a:r>
              <a:rPr sz="1300" i="1" spc="-35" dirty="0">
                <a:latin typeface="Georgia"/>
                <a:cs typeface="Georgia"/>
              </a:rPr>
              <a:t>Analytics</a:t>
            </a:r>
            <a:endParaRPr sz="1300">
              <a:latin typeface="Georgia"/>
              <a:cs typeface="Georgia"/>
            </a:endParaRPr>
          </a:p>
          <a:p>
            <a:pPr marL="392430" lvl="1" indent="-229235">
              <a:lnSpc>
                <a:spcPct val="100000"/>
              </a:lnSpc>
              <a:spcBef>
                <a:spcPts val="650"/>
              </a:spcBef>
              <a:buClr>
                <a:srgbClr val="E88D77"/>
              </a:buClr>
              <a:buSzPct val="107692"/>
              <a:buFont typeface="Wingdings"/>
              <a:buChar char=""/>
              <a:tabLst>
                <a:tab pos="391795" algn="l"/>
                <a:tab pos="392430" algn="l"/>
              </a:tabLst>
            </a:pPr>
            <a:r>
              <a:rPr sz="1300" i="1" spc="-5" dirty="0">
                <a:latin typeface="Georgia"/>
                <a:cs typeface="Georgia"/>
              </a:rPr>
              <a:t>Visuell </a:t>
            </a:r>
            <a:r>
              <a:rPr sz="1300" i="1" spc="-50" dirty="0">
                <a:latin typeface="Georgia"/>
                <a:cs typeface="Georgia"/>
              </a:rPr>
              <a:t>data</a:t>
            </a:r>
            <a:r>
              <a:rPr sz="1300" i="1" spc="10" dirty="0">
                <a:latin typeface="Georgia"/>
                <a:cs typeface="Georgia"/>
              </a:rPr>
              <a:t> </a:t>
            </a:r>
            <a:r>
              <a:rPr sz="1300" i="1" spc="-50" dirty="0">
                <a:latin typeface="Georgia"/>
                <a:cs typeface="Georgia"/>
              </a:rPr>
              <a:t>analys</a:t>
            </a:r>
            <a:endParaRPr sz="1300">
              <a:latin typeface="Georgia"/>
              <a:cs typeface="Georgia"/>
            </a:endParaRPr>
          </a:p>
          <a:p>
            <a:pPr marL="392430" lvl="1" indent="-229235">
              <a:lnSpc>
                <a:spcPct val="100000"/>
              </a:lnSpc>
              <a:spcBef>
                <a:spcPts val="625"/>
              </a:spcBef>
              <a:buClr>
                <a:srgbClr val="E88D77"/>
              </a:buClr>
              <a:buSzPct val="107692"/>
              <a:buFont typeface="Wingdings"/>
              <a:buChar char=""/>
              <a:tabLst>
                <a:tab pos="391795" algn="l"/>
                <a:tab pos="392430" algn="l"/>
              </a:tabLst>
            </a:pPr>
            <a:r>
              <a:rPr sz="1300" i="1" dirty="0">
                <a:latin typeface="Georgia"/>
                <a:cs typeface="Georgia"/>
              </a:rPr>
              <a:t>Self-Service </a:t>
            </a:r>
            <a:r>
              <a:rPr sz="1300" i="1" spc="-120" dirty="0">
                <a:latin typeface="Georgia"/>
                <a:cs typeface="Georgia"/>
              </a:rPr>
              <a:t>BI</a:t>
            </a:r>
            <a:endParaRPr sz="1300">
              <a:latin typeface="Georgia"/>
              <a:cs typeface="Georgia"/>
            </a:endParaRPr>
          </a:p>
          <a:p>
            <a:pPr lvl="1">
              <a:lnSpc>
                <a:spcPct val="100000"/>
              </a:lnSpc>
              <a:buClr>
                <a:srgbClr val="E88D77"/>
              </a:buClr>
              <a:buFont typeface="Wingdings"/>
              <a:buChar char=""/>
            </a:pPr>
            <a:endParaRPr sz="1500">
              <a:latin typeface="Georgia"/>
              <a:cs typeface="Georgia"/>
            </a:endParaRPr>
          </a:p>
          <a:p>
            <a:pPr marL="29845">
              <a:lnSpc>
                <a:spcPct val="100000"/>
              </a:lnSpc>
              <a:spcBef>
                <a:spcPts val="1150"/>
              </a:spcBef>
            </a:pPr>
            <a:r>
              <a:rPr sz="1300" b="1" spc="95" dirty="0">
                <a:latin typeface="Trebuchet MS"/>
                <a:cs typeface="Trebuchet MS"/>
              </a:rPr>
              <a:t>Machine </a:t>
            </a:r>
            <a:r>
              <a:rPr sz="1300" b="1" spc="65" dirty="0">
                <a:latin typeface="Trebuchet MS"/>
                <a:cs typeface="Trebuchet MS"/>
              </a:rPr>
              <a:t>learning</a:t>
            </a:r>
            <a:r>
              <a:rPr sz="1300" b="1" spc="-260" dirty="0">
                <a:latin typeface="Trebuchet MS"/>
                <a:cs typeface="Trebuchet MS"/>
              </a:rPr>
              <a:t> </a:t>
            </a:r>
            <a:r>
              <a:rPr sz="1300" b="1" spc="60" dirty="0">
                <a:latin typeface="Trebuchet MS"/>
                <a:cs typeface="Trebuchet MS"/>
              </a:rPr>
              <a:t>engineering</a:t>
            </a:r>
            <a:endParaRPr sz="1300">
              <a:latin typeface="Trebuchet MS"/>
              <a:cs typeface="Trebuchet MS"/>
            </a:endParaRPr>
          </a:p>
          <a:p>
            <a:pPr marL="392430" lvl="1" indent="-229235">
              <a:lnSpc>
                <a:spcPct val="100000"/>
              </a:lnSpc>
              <a:spcBef>
                <a:spcPts val="625"/>
              </a:spcBef>
              <a:buClr>
                <a:srgbClr val="E88D77"/>
              </a:buClr>
              <a:buSzPct val="107692"/>
              <a:buFont typeface="Wingdings"/>
              <a:buChar char=""/>
              <a:tabLst>
                <a:tab pos="391795" algn="l"/>
                <a:tab pos="392430" algn="l"/>
              </a:tabLst>
            </a:pPr>
            <a:r>
              <a:rPr sz="1300" i="1" spc="-155" dirty="0">
                <a:latin typeface="Georgia"/>
                <a:cs typeface="Georgia"/>
              </a:rPr>
              <a:t>R </a:t>
            </a:r>
            <a:r>
              <a:rPr sz="1300" i="1" spc="-35" dirty="0">
                <a:latin typeface="Georgia"/>
                <a:cs typeface="Georgia"/>
              </a:rPr>
              <a:t>Programmering </a:t>
            </a:r>
            <a:r>
              <a:rPr sz="1300" i="1" spc="25" dirty="0">
                <a:latin typeface="Georgia"/>
                <a:cs typeface="Georgia"/>
              </a:rPr>
              <a:t>och</a:t>
            </a:r>
            <a:r>
              <a:rPr sz="1300" i="1" spc="35" dirty="0">
                <a:latin typeface="Georgia"/>
                <a:cs typeface="Georgia"/>
              </a:rPr>
              <a:t> </a:t>
            </a:r>
            <a:r>
              <a:rPr sz="1300" i="1" spc="-50" dirty="0">
                <a:latin typeface="Georgia"/>
                <a:cs typeface="Georgia"/>
              </a:rPr>
              <a:t>statistik</a:t>
            </a:r>
            <a:endParaRPr sz="1300">
              <a:latin typeface="Georgia"/>
              <a:cs typeface="Georgia"/>
            </a:endParaRPr>
          </a:p>
          <a:p>
            <a:pPr marL="392430" lvl="1" indent="-229235">
              <a:lnSpc>
                <a:spcPct val="100000"/>
              </a:lnSpc>
              <a:spcBef>
                <a:spcPts val="650"/>
              </a:spcBef>
              <a:buClr>
                <a:srgbClr val="E88D77"/>
              </a:buClr>
              <a:buSzPct val="107692"/>
              <a:buFont typeface="Wingdings"/>
              <a:buChar char=""/>
              <a:tabLst>
                <a:tab pos="391795" algn="l"/>
                <a:tab pos="392430" algn="l"/>
              </a:tabLst>
            </a:pPr>
            <a:r>
              <a:rPr sz="1300" i="1" spc="-45" dirty="0">
                <a:latin typeface="Georgia"/>
                <a:cs typeface="Georgia"/>
              </a:rPr>
              <a:t>Python</a:t>
            </a:r>
            <a:r>
              <a:rPr sz="1300" i="1" spc="-5" dirty="0">
                <a:latin typeface="Georgia"/>
                <a:cs typeface="Georgia"/>
              </a:rPr>
              <a:t> </a:t>
            </a:r>
            <a:r>
              <a:rPr sz="1300" i="1" spc="-25" dirty="0">
                <a:latin typeface="Georgia"/>
                <a:cs typeface="Georgia"/>
              </a:rPr>
              <a:t>programmering</a:t>
            </a:r>
            <a:endParaRPr sz="1300">
              <a:latin typeface="Georgia"/>
              <a:cs typeface="Georgia"/>
            </a:endParaRPr>
          </a:p>
          <a:p>
            <a:pPr marL="392430" lvl="1" indent="-229235">
              <a:lnSpc>
                <a:spcPct val="100000"/>
              </a:lnSpc>
              <a:spcBef>
                <a:spcPts val="740"/>
              </a:spcBef>
              <a:buClr>
                <a:srgbClr val="E88D77"/>
              </a:buClr>
              <a:buSzPct val="107692"/>
              <a:buFont typeface="Wingdings"/>
              <a:buChar char=""/>
              <a:tabLst>
                <a:tab pos="391795" algn="l"/>
                <a:tab pos="392430" algn="l"/>
              </a:tabLst>
            </a:pPr>
            <a:r>
              <a:rPr sz="1300" i="1" spc="-35" dirty="0">
                <a:latin typeface="Georgia"/>
                <a:cs typeface="Georgia"/>
              </a:rPr>
              <a:t>Prediktiv</a:t>
            </a:r>
            <a:r>
              <a:rPr sz="1300" i="1" spc="5" dirty="0">
                <a:latin typeface="Georgia"/>
                <a:cs typeface="Georgia"/>
              </a:rPr>
              <a:t> </a:t>
            </a:r>
            <a:r>
              <a:rPr sz="1300" i="1" spc="-50" dirty="0">
                <a:latin typeface="Georgia"/>
                <a:cs typeface="Georgia"/>
              </a:rPr>
              <a:t>analys</a:t>
            </a:r>
            <a:endParaRPr sz="1300">
              <a:latin typeface="Georgia"/>
              <a:cs typeface="Georgi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10B6F4"/>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10B6F4"/>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10B6F4"/>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10B6F4"/>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10B6F4"/>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10B6F4"/>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10B6F4"/>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10B6F4"/>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10B6F4"/>
              </a:solidFill>
            </a:ln>
          </p:spPr>
          <p:txBody>
            <a:bodyPr wrap="square" lIns="0" tIns="0" rIns="0" bIns="0" rtlCol="0"/>
            <a:lstStyle/>
            <a:p>
              <a:endParaRPr/>
            </a:p>
          </p:txBody>
        </p:sp>
      </p:grpSp>
      <p:sp>
        <p:nvSpPr>
          <p:cNvPr id="19" name="object 19"/>
          <p:cNvSpPr txBox="1">
            <a:spLocks noGrp="1"/>
          </p:cNvSpPr>
          <p:nvPr>
            <p:ph type="title"/>
          </p:nvPr>
        </p:nvSpPr>
        <p:spPr>
          <a:xfrm>
            <a:off x="1104530" y="1529588"/>
            <a:ext cx="2971165" cy="848360"/>
          </a:xfrm>
          <a:prstGeom prst="rect">
            <a:avLst/>
          </a:prstGeom>
        </p:spPr>
        <p:txBody>
          <a:bodyPr vert="horz" wrap="square" lIns="0" tIns="12700" rIns="0" bIns="0" rtlCol="0">
            <a:spAutoFit/>
          </a:bodyPr>
          <a:lstStyle/>
          <a:p>
            <a:pPr marL="12700">
              <a:lnSpc>
                <a:spcPct val="100000"/>
              </a:lnSpc>
              <a:spcBef>
                <a:spcPts val="100"/>
              </a:spcBef>
            </a:pPr>
            <a:r>
              <a:rPr sz="5400" spc="-150" dirty="0">
                <a:solidFill>
                  <a:srgbClr val="10B6F4"/>
                </a:solidFill>
              </a:rPr>
              <a:t>Nu</a:t>
            </a:r>
            <a:r>
              <a:rPr sz="5400" spc="-740" dirty="0">
                <a:solidFill>
                  <a:srgbClr val="10B6F4"/>
                </a:solidFill>
              </a:rPr>
              <a:t> </a:t>
            </a:r>
            <a:r>
              <a:rPr sz="5400" spc="-385" dirty="0">
                <a:solidFill>
                  <a:srgbClr val="10B6F4"/>
                </a:solidFill>
              </a:rPr>
              <a:t>ska</a:t>
            </a:r>
            <a:r>
              <a:rPr sz="5400" spc="-740" dirty="0">
                <a:solidFill>
                  <a:srgbClr val="10B6F4"/>
                </a:solidFill>
              </a:rPr>
              <a:t> </a:t>
            </a:r>
            <a:r>
              <a:rPr sz="5400" spc="-325" dirty="0">
                <a:solidFill>
                  <a:srgbClr val="10B6F4"/>
                </a:solidFill>
              </a:rPr>
              <a:t>ni</a:t>
            </a:r>
            <a:r>
              <a:rPr sz="5400" spc="-735" dirty="0">
                <a:solidFill>
                  <a:srgbClr val="10B6F4"/>
                </a:solidFill>
              </a:rPr>
              <a:t> </a:t>
            </a:r>
            <a:r>
              <a:rPr sz="5400" spc="-475" dirty="0">
                <a:solidFill>
                  <a:srgbClr val="10B6F4"/>
                </a:solidFill>
              </a:rPr>
              <a:t>få</a:t>
            </a:r>
            <a:endParaRPr sz="5400"/>
          </a:p>
        </p:txBody>
      </p:sp>
      <p:sp>
        <p:nvSpPr>
          <p:cNvPr id="20" name="object 20"/>
          <p:cNvSpPr txBox="1"/>
          <p:nvPr/>
        </p:nvSpPr>
        <p:spPr>
          <a:xfrm>
            <a:off x="1104530" y="2227579"/>
            <a:ext cx="1948814" cy="848360"/>
          </a:xfrm>
          <a:prstGeom prst="rect">
            <a:avLst/>
          </a:prstGeom>
        </p:spPr>
        <p:txBody>
          <a:bodyPr vert="horz" wrap="square" lIns="0" tIns="12700" rIns="0" bIns="0" rtlCol="0">
            <a:spAutoFit/>
          </a:bodyPr>
          <a:lstStyle/>
          <a:p>
            <a:pPr marL="12700">
              <a:lnSpc>
                <a:spcPct val="100000"/>
              </a:lnSpc>
              <a:spcBef>
                <a:spcPts val="100"/>
              </a:spcBef>
            </a:pPr>
            <a:r>
              <a:rPr sz="5400" spc="-390" dirty="0">
                <a:solidFill>
                  <a:srgbClr val="10B6F4"/>
                </a:solidFill>
                <a:latin typeface="Trebuchet MS"/>
                <a:cs typeface="Trebuchet MS"/>
              </a:rPr>
              <a:t>läsa</a:t>
            </a:r>
            <a:r>
              <a:rPr sz="5400" spc="-775" dirty="0">
                <a:solidFill>
                  <a:srgbClr val="10B6F4"/>
                </a:solidFill>
                <a:latin typeface="Trebuchet MS"/>
                <a:cs typeface="Trebuchet MS"/>
              </a:rPr>
              <a:t> </a:t>
            </a:r>
            <a:r>
              <a:rPr sz="5400" spc="-480" dirty="0">
                <a:solidFill>
                  <a:srgbClr val="10B6F4"/>
                </a:solidFill>
                <a:latin typeface="Trebuchet MS"/>
                <a:cs typeface="Trebuchet MS"/>
              </a:rPr>
              <a:t>lite</a:t>
            </a:r>
            <a:endParaRPr sz="5400">
              <a:latin typeface="Trebuchet MS"/>
              <a:cs typeface="Trebuchet MS"/>
            </a:endParaRPr>
          </a:p>
        </p:txBody>
      </p:sp>
      <p:sp>
        <p:nvSpPr>
          <p:cNvPr id="21" name="object 21"/>
          <p:cNvSpPr txBox="1"/>
          <p:nvPr/>
        </p:nvSpPr>
        <p:spPr>
          <a:xfrm>
            <a:off x="5318505" y="1381759"/>
            <a:ext cx="5375910" cy="1361440"/>
          </a:xfrm>
          <a:prstGeom prst="rect">
            <a:avLst/>
          </a:prstGeom>
        </p:spPr>
        <p:txBody>
          <a:bodyPr vert="horz" wrap="square" lIns="0" tIns="154305" rIns="0" bIns="0" rtlCol="0">
            <a:spAutoFit/>
          </a:bodyPr>
          <a:lstStyle/>
          <a:p>
            <a:pPr marL="241300" indent="-228600">
              <a:lnSpc>
                <a:spcPct val="100000"/>
              </a:lnSpc>
              <a:spcBef>
                <a:spcPts val="1215"/>
              </a:spcBef>
              <a:buClr>
                <a:srgbClr val="10B6F4"/>
              </a:buClr>
              <a:buSzPct val="111111"/>
              <a:buFont typeface="Wingdings"/>
              <a:buChar char=""/>
              <a:tabLst>
                <a:tab pos="241300" algn="l"/>
              </a:tabLst>
            </a:pPr>
            <a:r>
              <a:rPr sz="1800" spc="50" dirty="0">
                <a:latin typeface="Trebuchet MS"/>
                <a:cs typeface="Trebuchet MS"/>
              </a:rPr>
              <a:t>In</a:t>
            </a:r>
            <a:r>
              <a:rPr sz="1800" spc="-95" dirty="0">
                <a:latin typeface="Trebuchet MS"/>
                <a:cs typeface="Trebuchet MS"/>
              </a:rPr>
              <a:t> </a:t>
            </a:r>
            <a:r>
              <a:rPr sz="1800" spc="65" dirty="0">
                <a:latin typeface="Trebuchet MS"/>
                <a:cs typeface="Trebuchet MS"/>
              </a:rPr>
              <a:t>på</a:t>
            </a:r>
            <a:r>
              <a:rPr sz="1800" spc="-105" dirty="0">
                <a:latin typeface="Trebuchet MS"/>
                <a:cs typeface="Trebuchet MS"/>
              </a:rPr>
              <a:t> </a:t>
            </a:r>
            <a:r>
              <a:rPr sz="1800" spc="65" dirty="0">
                <a:latin typeface="Trebuchet MS"/>
                <a:cs typeface="Trebuchet MS"/>
              </a:rPr>
              <a:t>webben</a:t>
            </a:r>
            <a:r>
              <a:rPr sz="1800" spc="-95" dirty="0">
                <a:latin typeface="Trebuchet MS"/>
                <a:cs typeface="Trebuchet MS"/>
              </a:rPr>
              <a:t> </a:t>
            </a:r>
            <a:r>
              <a:rPr sz="1800" spc="50" dirty="0">
                <a:latin typeface="Trebuchet MS"/>
                <a:cs typeface="Trebuchet MS"/>
              </a:rPr>
              <a:t>och</a:t>
            </a:r>
            <a:r>
              <a:rPr sz="1800" spc="-90" dirty="0">
                <a:latin typeface="Trebuchet MS"/>
                <a:cs typeface="Trebuchet MS"/>
              </a:rPr>
              <a:t> </a:t>
            </a:r>
            <a:r>
              <a:rPr sz="1800" spc="90" dirty="0">
                <a:latin typeface="Trebuchet MS"/>
                <a:cs typeface="Trebuchet MS"/>
              </a:rPr>
              <a:t>googla</a:t>
            </a:r>
            <a:r>
              <a:rPr sz="1800" spc="-105" dirty="0">
                <a:latin typeface="Trebuchet MS"/>
                <a:cs typeface="Trebuchet MS"/>
              </a:rPr>
              <a:t> </a:t>
            </a:r>
            <a:r>
              <a:rPr sz="1800" spc="65" dirty="0">
                <a:latin typeface="Trebuchet MS"/>
                <a:cs typeface="Trebuchet MS"/>
              </a:rPr>
              <a:t>på</a:t>
            </a:r>
            <a:r>
              <a:rPr sz="1800" spc="-105" dirty="0">
                <a:latin typeface="Trebuchet MS"/>
                <a:cs typeface="Trebuchet MS"/>
              </a:rPr>
              <a:t> </a:t>
            </a:r>
            <a:r>
              <a:rPr sz="1800" spc="70" dirty="0">
                <a:latin typeface="Trebuchet MS"/>
                <a:cs typeface="Trebuchet MS"/>
              </a:rPr>
              <a:t>Scrumguiden</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50" dirty="0">
                <a:latin typeface="Trebuchet MS"/>
                <a:cs typeface="Trebuchet MS"/>
              </a:rPr>
              <a:t>In </a:t>
            </a:r>
            <a:r>
              <a:rPr sz="1800" spc="65" dirty="0">
                <a:latin typeface="Trebuchet MS"/>
                <a:cs typeface="Trebuchet MS"/>
              </a:rPr>
              <a:t>på</a:t>
            </a:r>
            <a:r>
              <a:rPr sz="1800" spc="-245" dirty="0">
                <a:latin typeface="Trebuchet MS"/>
                <a:cs typeface="Trebuchet MS"/>
              </a:rPr>
              <a:t> </a:t>
            </a:r>
            <a:r>
              <a:rPr sz="1800" spc="45" dirty="0">
                <a:latin typeface="Trebuchet MS"/>
                <a:cs typeface="Trebuchet MS"/>
              </a:rPr>
              <a:t>Scrum.org</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55" dirty="0">
                <a:latin typeface="Trebuchet MS"/>
                <a:cs typeface="Trebuchet MS"/>
              </a:rPr>
              <a:t>Ladda</a:t>
            </a:r>
            <a:r>
              <a:rPr sz="1800" spc="-110" dirty="0">
                <a:latin typeface="Trebuchet MS"/>
                <a:cs typeface="Trebuchet MS"/>
              </a:rPr>
              <a:t> </a:t>
            </a:r>
            <a:r>
              <a:rPr sz="1800" spc="50" dirty="0">
                <a:latin typeface="Trebuchet MS"/>
                <a:cs typeface="Trebuchet MS"/>
              </a:rPr>
              <a:t>ner</a:t>
            </a:r>
            <a:r>
              <a:rPr sz="1800" spc="-100" dirty="0">
                <a:latin typeface="Trebuchet MS"/>
                <a:cs typeface="Trebuchet MS"/>
              </a:rPr>
              <a:t> </a:t>
            </a:r>
            <a:r>
              <a:rPr sz="1800" spc="70" dirty="0">
                <a:latin typeface="Trebuchet MS"/>
                <a:cs typeface="Trebuchet MS"/>
              </a:rPr>
              <a:t>Scrumguiden</a:t>
            </a:r>
            <a:r>
              <a:rPr sz="1800" spc="-95" dirty="0">
                <a:latin typeface="Trebuchet MS"/>
                <a:cs typeface="Trebuchet MS"/>
              </a:rPr>
              <a:t> </a:t>
            </a:r>
            <a:r>
              <a:rPr sz="1800" spc="75" dirty="0">
                <a:latin typeface="Trebuchet MS"/>
                <a:cs typeface="Trebuchet MS"/>
              </a:rPr>
              <a:t>som</a:t>
            </a:r>
            <a:r>
              <a:rPr sz="1800" spc="-95" dirty="0">
                <a:latin typeface="Trebuchet MS"/>
                <a:cs typeface="Trebuchet MS"/>
              </a:rPr>
              <a:t> </a:t>
            </a:r>
            <a:r>
              <a:rPr sz="1800" spc="95" dirty="0">
                <a:latin typeface="Trebuchet MS"/>
                <a:cs typeface="Trebuchet MS"/>
              </a:rPr>
              <a:t>PDF</a:t>
            </a:r>
            <a:r>
              <a:rPr sz="1800" spc="-105" dirty="0">
                <a:latin typeface="Trebuchet MS"/>
                <a:cs typeface="Trebuchet MS"/>
              </a:rPr>
              <a:t> </a:t>
            </a:r>
            <a:r>
              <a:rPr sz="1800" spc="50" dirty="0">
                <a:latin typeface="Trebuchet MS"/>
                <a:cs typeface="Trebuchet MS"/>
              </a:rPr>
              <a:t>och</a:t>
            </a:r>
            <a:r>
              <a:rPr sz="1800" spc="-95" dirty="0">
                <a:latin typeface="Trebuchet MS"/>
                <a:cs typeface="Trebuchet MS"/>
              </a:rPr>
              <a:t> </a:t>
            </a:r>
            <a:r>
              <a:rPr sz="1800" spc="30" dirty="0">
                <a:latin typeface="Trebuchet MS"/>
                <a:cs typeface="Trebuchet MS"/>
              </a:rPr>
              <a:t>lusläs</a:t>
            </a:r>
            <a:r>
              <a:rPr sz="1800" spc="-100" dirty="0">
                <a:latin typeface="Trebuchet MS"/>
                <a:cs typeface="Trebuchet MS"/>
              </a:rPr>
              <a:t> </a:t>
            </a:r>
            <a:r>
              <a:rPr sz="1800" spc="20" dirty="0">
                <a:latin typeface="Trebuchet MS"/>
                <a:cs typeface="Trebuchet MS"/>
              </a:rPr>
              <a:t>den.</a:t>
            </a:r>
            <a:endParaRPr sz="1800">
              <a:latin typeface="Trebuchet MS"/>
              <a:cs typeface="Trebuchet MS"/>
            </a:endParaRPr>
          </a:p>
        </p:txBody>
      </p:sp>
      <p:sp>
        <p:nvSpPr>
          <p:cNvPr id="22" name="object 22"/>
          <p:cNvSpPr txBox="1"/>
          <p:nvPr/>
        </p:nvSpPr>
        <p:spPr>
          <a:xfrm>
            <a:off x="5318505" y="3352291"/>
            <a:ext cx="3077210" cy="299720"/>
          </a:xfrm>
          <a:prstGeom prst="rect">
            <a:avLst/>
          </a:prstGeom>
        </p:spPr>
        <p:txBody>
          <a:bodyPr vert="horz" wrap="square" lIns="0" tIns="12700" rIns="0" bIns="0" rtlCol="0">
            <a:spAutoFit/>
          </a:bodyPr>
          <a:lstStyle/>
          <a:p>
            <a:pPr marL="241300" indent="-228600">
              <a:lnSpc>
                <a:spcPct val="100000"/>
              </a:lnSpc>
              <a:spcBef>
                <a:spcPts val="100"/>
              </a:spcBef>
              <a:buClr>
                <a:srgbClr val="10B6F4"/>
              </a:buClr>
              <a:buSzPct val="111111"/>
              <a:buFont typeface="Wingdings"/>
              <a:buChar char=""/>
              <a:tabLst>
                <a:tab pos="241300" algn="l"/>
              </a:tabLst>
            </a:pPr>
            <a:r>
              <a:rPr sz="1800" spc="40" dirty="0">
                <a:latin typeface="Trebuchet MS"/>
                <a:cs typeface="Trebuchet MS"/>
              </a:rPr>
              <a:t>Räcker</a:t>
            </a:r>
            <a:r>
              <a:rPr sz="1800" spc="-105" dirty="0">
                <a:latin typeface="Trebuchet MS"/>
                <a:cs typeface="Trebuchet MS"/>
              </a:rPr>
              <a:t> </a:t>
            </a:r>
            <a:r>
              <a:rPr sz="1800" spc="25" dirty="0">
                <a:latin typeface="Trebuchet MS"/>
                <a:cs typeface="Trebuchet MS"/>
              </a:rPr>
              <a:t>väl</a:t>
            </a:r>
            <a:r>
              <a:rPr sz="1800" spc="-105" dirty="0">
                <a:latin typeface="Trebuchet MS"/>
                <a:cs typeface="Trebuchet MS"/>
              </a:rPr>
              <a:t> </a:t>
            </a:r>
            <a:r>
              <a:rPr sz="1800" spc="80" dirty="0">
                <a:latin typeface="Trebuchet MS"/>
                <a:cs typeface="Trebuchet MS"/>
              </a:rPr>
              <a:t>med</a:t>
            </a:r>
            <a:r>
              <a:rPr sz="1800" spc="-105" dirty="0">
                <a:latin typeface="Trebuchet MS"/>
                <a:cs typeface="Trebuchet MS"/>
              </a:rPr>
              <a:t> </a:t>
            </a:r>
            <a:r>
              <a:rPr sz="1800" spc="15" dirty="0">
                <a:latin typeface="Trebuchet MS"/>
                <a:cs typeface="Trebuchet MS"/>
              </a:rPr>
              <a:t>30-45</a:t>
            </a:r>
            <a:r>
              <a:rPr sz="1800" spc="-105" dirty="0">
                <a:latin typeface="Trebuchet MS"/>
                <a:cs typeface="Trebuchet MS"/>
              </a:rPr>
              <a:t> </a:t>
            </a:r>
            <a:r>
              <a:rPr sz="1800" spc="75" dirty="0">
                <a:latin typeface="Trebuchet MS"/>
                <a:cs typeface="Trebuchet MS"/>
              </a:rPr>
              <a:t>min?</a:t>
            </a:r>
            <a:endParaRPr sz="1800">
              <a:latin typeface="Trebuchet MS"/>
              <a:cs typeface="Trebuchet M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411" y="0"/>
            <a:ext cx="12198350" cy="6873240"/>
            <a:chOff x="-7411" y="0"/>
            <a:chExt cx="12198350" cy="6873240"/>
          </a:xfrm>
        </p:grpSpPr>
        <p:sp>
          <p:nvSpPr>
            <p:cNvPr id="3" name="object 3"/>
            <p:cNvSpPr/>
            <p:nvPr/>
          </p:nvSpPr>
          <p:spPr>
            <a:xfrm>
              <a:off x="806335" y="2275662"/>
              <a:ext cx="3668395" cy="2894965"/>
            </a:xfrm>
            <a:custGeom>
              <a:avLst/>
              <a:gdLst/>
              <a:ahLst/>
              <a:cxnLst/>
              <a:rect l="l" t="t" r="r" b="b"/>
              <a:pathLst>
                <a:path w="3668395" h="2894965">
                  <a:moveTo>
                    <a:pt x="3668280" y="0"/>
                  </a:moveTo>
                  <a:lnTo>
                    <a:pt x="0" y="0"/>
                  </a:lnTo>
                  <a:lnTo>
                    <a:pt x="0" y="2624328"/>
                  </a:lnTo>
                  <a:lnTo>
                    <a:pt x="1677530" y="2624328"/>
                  </a:lnTo>
                  <a:lnTo>
                    <a:pt x="1834146" y="2894342"/>
                  </a:lnTo>
                  <a:lnTo>
                    <a:pt x="1990737" y="2624328"/>
                  </a:lnTo>
                  <a:lnTo>
                    <a:pt x="3668280" y="2624328"/>
                  </a:lnTo>
                  <a:lnTo>
                    <a:pt x="3668280" y="0"/>
                  </a:lnTo>
                  <a:close/>
                </a:path>
              </a:pathLst>
            </a:custGeom>
            <a:solidFill>
              <a:srgbClr val="10B6F4"/>
            </a:solidFill>
          </p:spPr>
          <p:txBody>
            <a:bodyPr wrap="square" lIns="0" tIns="0" rIns="0" bIns="0" rtlCol="0"/>
            <a:lstStyle/>
            <a:p>
              <a:endParaRPr/>
            </a:p>
          </p:txBody>
        </p:sp>
        <p:sp>
          <p:nvSpPr>
            <p:cNvPr id="4" name="object 4"/>
            <p:cNvSpPr/>
            <p:nvPr/>
          </p:nvSpPr>
          <p:spPr>
            <a:xfrm>
              <a:off x="-7411" y="0"/>
              <a:ext cx="12198348" cy="687266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674037" y="1186484"/>
              <a:ext cx="8843645" cy="716280"/>
            </a:xfrm>
            <a:custGeom>
              <a:avLst/>
              <a:gdLst/>
              <a:ahLst/>
              <a:cxnLst/>
              <a:rect l="l" t="t" r="r" b="b"/>
              <a:pathLst>
                <a:path w="8843645" h="716280">
                  <a:moveTo>
                    <a:pt x="8843594" y="0"/>
                  </a:moveTo>
                  <a:lnTo>
                    <a:pt x="0" y="0"/>
                  </a:lnTo>
                  <a:lnTo>
                    <a:pt x="0" y="716178"/>
                  </a:lnTo>
                  <a:lnTo>
                    <a:pt x="8843594" y="716178"/>
                  </a:lnTo>
                  <a:lnTo>
                    <a:pt x="8843594" y="0"/>
                  </a:lnTo>
                  <a:close/>
                </a:path>
              </a:pathLst>
            </a:custGeom>
            <a:solidFill>
              <a:srgbClr val="10B6F4"/>
            </a:solidFill>
          </p:spPr>
          <p:txBody>
            <a:bodyPr wrap="square" lIns="0" tIns="0" rIns="0" bIns="0" rtlCol="0"/>
            <a:lstStyle/>
            <a:p>
              <a:endParaRPr/>
            </a:p>
          </p:txBody>
        </p:sp>
        <p:sp>
          <p:nvSpPr>
            <p:cNvPr id="6" name="object 6"/>
            <p:cNvSpPr/>
            <p:nvPr/>
          </p:nvSpPr>
          <p:spPr>
            <a:xfrm>
              <a:off x="-7411" y="0"/>
              <a:ext cx="12198348" cy="6872666"/>
            </a:xfrm>
            <a:prstGeom prst="rect">
              <a:avLst/>
            </a:prstGeom>
            <a:blipFill>
              <a:blip r:embed="rId3" cstate="print"/>
              <a:stretch>
                <a:fillRect/>
              </a:stretch>
            </a:blipFill>
          </p:spPr>
          <p:txBody>
            <a:bodyPr wrap="square" lIns="0" tIns="0" rIns="0" bIns="0" rtlCol="0"/>
            <a:lstStyle/>
            <a:p>
              <a:endParaRPr/>
            </a:p>
          </p:txBody>
        </p:sp>
      </p:grpSp>
      <p:sp>
        <p:nvSpPr>
          <p:cNvPr id="7" name="object 7"/>
          <p:cNvSpPr txBox="1">
            <a:spLocks noGrp="1"/>
          </p:cNvSpPr>
          <p:nvPr>
            <p:ph type="title"/>
          </p:nvPr>
        </p:nvSpPr>
        <p:spPr>
          <a:xfrm>
            <a:off x="4262983" y="2946908"/>
            <a:ext cx="3670935" cy="756920"/>
          </a:xfrm>
          <a:prstGeom prst="rect">
            <a:avLst/>
          </a:prstGeom>
        </p:spPr>
        <p:txBody>
          <a:bodyPr vert="horz" wrap="square" lIns="0" tIns="12700" rIns="0" bIns="0" rtlCol="0">
            <a:spAutoFit/>
          </a:bodyPr>
          <a:lstStyle/>
          <a:p>
            <a:pPr marL="12700">
              <a:lnSpc>
                <a:spcPct val="100000"/>
              </a:lnSpc>
              <a:spcBef>
                <a:spcPts val="100"/>
              </a:spcBef>
            </a:pPr>
            <a:r>
              <a:rPr sz="4800" spc="-310" dirty="0">
                <a:solidFill>
                  <a:srgbClr val="FFFEFF"/>
                </a:solidFill>
              </a:rPr>
              <a:t>Diskussionsdags</a:t>
            </a:r>
            <a:endParaRPr sz="48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806335" y="2275662"/>
            <a:ext cx="3668395" cy="2894965"/>
          </a:xfrm>
          <a:custGeom>
            <a:avLst/>
            <a:gdLst/>
            <a:ahLst/>
            <a:cxnLst/>
            <a:rect l="l" t="t" r="r" b="b"/>
            <a:pathLst>
              <a:path w="3668395" h="2894965">
                <a:moveTo>
                  <a:pt x="3668280" y="0"/>
                </a:moveTo>
                <a:lnTo>
                  <a:pt x="0" y="0"/>
                </a:lnTo>
                <a:lnTo>
                  <a:pt x="0" y="2624328"/>
                </a:lnTo>
                <a:lnTo>
                  <a:pt x="1677530" y="2624328"/>
                </a:lnTo>
                <a:lnTo>
                  <a:pt x="1834146" y="2894342"/>
                </a:lnTo>
                <a:lnTo>
                  <a:pt x="1990737" y="2624328"/>
                </a:lnTo>
                <a:lnTo>
                  <a:pt x="3668280" y="2624328"/>
                </a:lnTo>
                <a:lnTo>
                  <a:pt x="3668280" y="0"/>
                </a:lnTo>
                <a:close/>
              </a:path>
            </a:pathLst>
          </a:custGeom>
          <a:solidFill>
            <a:srgbClr val="10B6F4"/>
          </a:solidFill>
        </p:spPr>
        <p:txBody>
          <a:bodyPr wrap="square" lIns="0" tIns="0" rIns="0" bIns="0" rtlCol="0"/>
          <a:lstStyle/>
          <a:p>
            <a:endParaRPr/>
          </a:p>
        </p:txBody>
      </p:sp>
      <p:sp>
        <p:nvSpPr>
          <p:cNvPr id="8" name="object 8"/>
          <p:cNvSpPr txBox="1"/>
          <p:nvPr/>
        </p:nvSpPr>
        <p:spPr>
          <a:xfrm>
            <a:off x="1181874" y="2670555"/>
            <a:ext cx="2931795" cy="1665605"/>
          </a:xfrm>
          <a:prstGeom prst="rect">
            <a:avLst/>
          </a:prstGeom>
        </p:spPr>
        <p:txBody>
          <a:bodyPr vert="horz" wrap="square" lIns="0" tIns="107315" rIns="0" bIns="0" rtlCol="0">
            <a:spAutoFit/>
          </a:bodyPr>
          <a:lstStyle/>
          <a:p>
            <a:pPr marL="12700" marR="5080" indent="-19685" algn="ctr">
              <a:lnSpc>
                <a:spcPct val="84500"/>
              </a:lnSpc>
              <a:spcBef>
                <a:spcPts val="845"/>
              </a:spcBef>
            </a:pPr>
            <a:r>
              <a:rPr sz="4000" spc="-250" dirty="0">
                <a:solidFill>
                  <a:srgbClr val="FFFEFF"/>
                </a:solidFill>
                <a:latin typeface="Trebuchet MS"/>
                <a:cs typeface="Trebuchet MS"/>
              </a:rPr>
              <a:t>Hur</a:t>
            </a:r>
            <a:r>
              <a:rPr sz="4000" spc="-625" dirty="0">
                <a:solidFill>
                  <a:srgbClr val="FFFEFF"/>
                </a:solidFill>
                <a:latin typeface="Trebuchet MS"/>
                <a:cs typeface="Trebuchet MS"/>
              </a:rPr>
              <a:t> </a:t>
            </a:r>
            <a:r>
              <a:rPr sz="4000" spc="-254" dirty="0">
                <a:solidFill>
                  <a:srgbClr val="FFFEFF"/>
                </a:solidFill>
                <a:latin typeface="Trebuchet MS"/>
                <a:cs typeface="Trebuchet MS"/>
              </a:rPr>
              <a:t>ser</a:t>
            </a:r>
            <a:r>
              <a:rPr sz="4000" spc="-630" dirty="0">
                <a:solidFill>
                  <a:srgbClr val="FFFEFF"/>
                </a:solidFill>
                <a:latin typeface="Trebuchet MS"/>
                <a:cs typeface="Trebuchet MS"/>
              </a:rPr>
              <a:t> </a:t>
            </a:r>
            <a:r>
              <a:rPr sz="4000" spc="-235" dirty="0">
                <a:solidFill>
                  <a:srgbClr val="FFFEFF"/>
                </a:solidFill>
                <a:latin typeface="Trebuchet MS"/>
                <a:cs typeface="Trebuchet MS"/>
              </a:rPr>
              <a:t>en</a:t>
            </a:r>
            <a:r>
              <a:rPr sz="4000" spc="-620" dirty="0">
                <a:solidFill>
                  <a:srgbClr val="FFFEFF"/>
                </a:solidFill>
                <a:latin typeface="Trebuchet MS"/>
                <a:cs typeface="Trebuchet MS"/>
              </a:rPr>
              <a:t> </a:t>
            </a:r>
            <a:r>
              <a:rPr sz="4000" spc="-380" dirty="0">
                <a:solidFill>
                  <a:srgbClr val="FFFEFF"/>
                </a:solidFill>
                <a:latin typeface="Trebuchet MS"/>
                <a:cs typeface="Trebuchet MS"/>
              </a:rPr>
              <a:t>agil  </a:t>
            </a:r>
            <a:r>
              <a:rPr sz="4000" spc="-350" dirty="0">
                <a:solidFill>
                  <a:srgbClr val="FFFEFF"/>
                </a:solidFill>
                <a:latin typeface="Trebuchet MS"/>
                <a:cs typeface="Trebuchet MS"/>
              </a:rPr>
              <a:t>ut</a:t>
            </a:r>
            <a:r>
              <a:rPr sz="4000" spc="-390" dirty="0">
                <a:solidFill>
                  <a:srgbClr val="FFFEFF"/>
                </a:solidFill>
                <a:latin typeface="Trebuchet MS"/>
                <a:cs typeface="Trebuchet MS"/>
              </a:rPr>
              <a:t>v</a:t>
            </a:r>
            <a:r>
              <a:rPr sz="4000" spc="-365" dirty="0">
                <a:solidFill>
                  <a:srgbClr val="FFFEFF"/>
                </a:solidFill>
                <a:latin typeface="Trebuchet MS"/>
                <a:cs typeface="Trebuchet MS"/>
              </a:rPr>
              <a:t>e</a:t>
            </a:r>
            <a:r>
              <a:rPr sz="4000" spc="-434" dirty="0">
                <a:solidFill>
                  <a:srgbClr val="FFFEFF"/>
                </a:solidFill>
                <a:latin typeface="Trebuchet MS"/>
                <a:cs typeface="Trebuchet MS"/>
              </a:rPr>
              <a:t>c</a:t>
            </a:r>
            <a:r>
              <a:rPr sz="4000" spc="-409" dirty="0">
                <a:solidFill>
                  <a:srgbClr val="FFFEFF"/>
                </a:solidFill>
                <a:latin typeface="Trebuchet MS"/>
                <a:cs typeface="Trebuchet MS"/>
              </a:rPr>
              <a:t>k</a:t>
            </a:r>
            <a:r>
              <a:rPr sz="4000" spc="-450" dirty="0">
                <a:solidFill>
                  <a:srgbClr val="FFFEFF"/>
                </a:solidFill>
                <a:latin typeface="Trebuchet MS"/>
                <a:cs typeface="Trebuchet MS"/>
              </a:rPr>
              <a:t>l</a:t>
            </a:r>
            <a:r>
              <a:rPr sz="4000" spc="-409" dirty="0">
                <a:solidFill>
                  <a:srgbClr val="FFFEFF"/>
                </a:solidFill>
                <a:latin typeface="Trebuchet MS"/>
                <a:cs typeface="Trebuchet MS"/>
              </a:rPr>
              <a:t>i</a:t>
            </a:r>
            <a:r>
              <a:rPr sz="4000" spc="-285" dirty="0">
                <a:solidFill>
                  <a:srgbClr val="FFFEFF"/>
                </a:solidFill>
                <a:latin typeface="Trebuchet MS"/>
                <a:cs typeface="Trebuchet MS"/>
              </a:rPr>
              <a:t>n</a:t>
            </a:r>
            <a:r>
              <a:rPr sz="4000" spc="-265" dirty="0">
                <a:solidFill>
                  <a:srgbClr val="FFFEFF"/>
                </a:solidFill>
                <a:latin typeface="Trebuchet MS"/>
                <a:cs typeface="Trebuchet MS"/>
              </a:rPr>
              <a:t>g</a:t>
            </a:r>
            <a:r>
              <a:rPr sz="4000" spc="-225" dirty="0">
                <a:solidFill>
                  <a:srgbClr val="FFFEFF"/>
                </a:solidFill>
                <a:latin typeface="Trebuchet MS"/>
                <a:cs typeface="Trebuchet MS"/>
              </a:rPr>
              <a:t>s</a:t>
            </a:r>
            <a:r>
              <a:rPr sz="4000" spc="-350" dirty="0">
                <a:solidFill>
                  <a:srgbClr val="FFFEFF"/>
                </a:solidFill>
                <a:latin typeface="Trebuchet MS"/>
                <a:cs typeface="Trebuchet MS"/>
              </a:rPr>
              <a:t>p</a:t>
            </a:r>
            <a:r>
              <a:rPr sz="4000" spc="-365" dirty="0">
                <a:solidFill>
                  <a:srgbClr val="FFFEFF"/>
                </a:solidFill>
                <a:latin typeface="Trebuchet MS"/>
                <a:cs typeface="Trebuchet MS"/>
              </a:rPr>
              <a:t>r</a:t>
            </a:r>
            <a:r>
              <a:rPr sz="4000" spc="-215" dirty="0">
                <a:solidFill>
                  <a:srgbClr val="FFFEFF"/>
                </a:solidFill>
                <a:latin typeface="Trebuchet MS"/>
                <a:cs typeface="Trebuchet MS"/>
              </a:rPr>
              <a:t>o</a:t>
            </a:r>
            <a:r>
              <a:rPr sz="4000" spc="-210" dirty="0">
                <a:solidFill>
                  <a:srgbClr val="FFFEFF"/>
                </a:solidFill>
                <a:latin typeface="Trebuchet MS"/>
                <a:cs typeface="Trebuchet MS"/>
              </a:rPr>
              <a:t>c  </a:t>
            </a:r>
            <a:r>
              <a:rPr sz="4000" spc="-220" dirty="0">
                <a:solidFill>
                  <a:srgbClr val="FFFEFF"/>
                </a:solidFill>
                <a:latin typeface="Trebuchet MS"/>
                <a:cs typeface="Trebuchet MS"/>
              </a:rPr>
              <a:t>ess</a:t>
            </a:r>
            <a:r>
              <a:rPr sz="4000" spc="-615" dirty="0">
                <a:solidFill>
                  <a:srgbClr val="FFFEFF"/>
                </a:solidFill>
                <a:latin typeface="Trebuchet MS"/>
                <a:cs typeface="Trebuchet MS"/>
              </a:rPr>
              <a:t> </a:t>
            </a:r>
            <a:r>
              <a:rPr sz="4000" spc="-105" dirty="0">
                <a:solidFill>
                  <a:srgbClr val="FFFEFF"/>
                </a:solidFill>
                <a:latin typeface="Trebuchet MS"/>
                <a:cs typeface="Trebuchet MS"/>
              </a:rPr>
              <a:t>ut?</a:t>
            </a:r>
            <a:endParaRPr sz="4000">
              <a:latin typeface="Trebuchet MS"/>
              <a:cs typeface="Trebuchet MS"/>
            </a:endParaRPr>
          </a:p>
        </p:txBody>
      </p:sp>
      <p:sp>
        <p:nvSpPr>
          <p:cNvPr id="9" name="object 9"/>
          <p:cNvSpPr/>
          <p:nvPr/>
        </p:nvSpPr>
        <p:spPr>
          <a:xfrm>
            <a:off x="729406" y="1047953"/>
            <a:ext cx="10573956" cy="5197181"/>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txBox="1"/>
          <p:nvPr/>
        </p:nvSpPr>
        <p:spPr>
          <a:xfrm>
            <a:off x="806335" y="2275662"/>
            <a:ext cx="3668395" cy="2624455"/>
          </a:xfrm>
          <a:prstGeom prst="rect">
            <a:avLst/>
          </a:prstGeom>
          <a:solidFill>
            <a:srgbClr val="10B6F4"/>
          </a:solidFill>
        </p:spPr>
        <p:txBody>
          <a:bodyPr vert="horz" wrap="square" lIns="0" tIns="1905" rIns="0" bIns="0" rtlCol="0">
            <a:spAutoFit/>
          </a:bodyPr>
          <a:lstStyle/>
          <a:p>
            <a:pPr>
              <a:lnSpc>
                <a:spcPct val="100000"/>
              </a:lnSpc>
              <a:spcBef>
                <a:spcPts val="15"/>
              </a:spcBef>
            </a:pPr>
            <a:endParaRPr sz="5200">
              <a:latin typeface="Times New Roman"/>
              <a:cs typeface="Times New Roman"/>
            </a:endParaRPr>
          </a:p>
          <a:p>
            <a:pPr marL="967105" marR="646430" indent="-298450">
              <a:lnSpc>
                <a:spcPts val="4010"/>
              </a:lnSpc>
            </a:pPr>
            <a:r>
              <a:rPr sz="3900" spc="-235" dirty="0">
                <a:solidFill>
                  <a:srgbClr val="FFFEFF"/>
                </a:solidFill>
                <a:latin typeface="Trebuchet MS"/>
                <a:cs typeface="Trebuchet MS"/>
              </a:rPr>
              <a:t>Scrum </a:t>
            </a:r>
            <a:r>
              <a:rPr sz="3900" spc="-210" dirty="0">
                <a:solidFill>
                  <a:srgbClr val="FFFEFF"/>
                </a:solidFill>
                <a:latin typeface="Trebuchet MS"/>
                <a:cs typeface="Trebuchet MS"/>
              </a:rPr>
              <a:t>på</a:t>
            </a:r>
            <a:r>
              <a:rPr sz="3900" spc="-980" dirty="0">
                <a:solidFill>
                  <a:srgbClr val="FFFEFF"/>
                </a:solidFill>
                <a:latin typeface="Trebuchet MS"/>
                <a:cs typeface="Trebuchet MS"/>
              </a:rPr>
              <a:t> </a:t>
            </a:r>
            <a:r>
              <a:rPr sz="3900" spc="-100" dirty="0">
                <a:solidFill>
                  <a:srgbClr val="FFFEFF"/>
                </a:solidFill>
                <a:latin typeface="Trebuchet MS"/>
                <a:cs typeface="Trebuchet MS"/>
              </a:rPr>
              <a:t>30  </a:t>
            </a:r>
            <a:r>
              <a:rPr sz="3900" spc="-250" dirty="0">
                <a:solidFill>
                  <a:srgbClr val="FFFEFF"/>
                </a:solidFill>
                <a:latin typeface="Trebuchet MS"/>
                <a:cs typeface="Trebuchet MS"/>
              </a:rPr>
              <a:t>sekunder</a:t>
            </a:r>
            <a:endParaRPr sz="3900">
              <a:latin typeface="Trebuchet MS"/>
              <a:cs typeface="Trebuchet MS"/>
            </a:endParaRPr>
          </a:p>
        </p:txBody>
      </p:sp>
      <p:sp>
        <p:nvSpPr>
          <p:cNvPr id="9" name="object 9"/>
          <p:cNvSpPr txBox="1"/>
          <p:nvPr/>
        </p:nvSpPr>
        <p:spPr>
          <a:xfrm>
            <a:off x="5197182" y="679704"/>
            <a:ext cx="6089015" cy="5054600"/>
          </a:xfrm>
          <a:prstGeom prst="rect">
            <a:avLst/>
          </a:prstGeom>
        </p:spPr>
        <p:txBody>
          <a:bodyPr vert="horz" wrap="square" lIns="0" tIns="12700" rIns="0" bIns="0" rtlCol="0">
            <a:spAutoFit/>
          </a:bodyPr>
          <a:lstStyle/>
          <a:p>
            <a:pPr marL="241300" marR="5080" indent="-228600">
              <a:lnSpc>
                <a:spcPct val="108200"/>
              </a:lnSpc>
              <a:spcBef>
                <a:spcPts val="100"/>
              </a:spcBef>
              <a:buClr>
                <a:srgbClr val="10B6F4"/>
              </a:buClr>
              <a:buSzPct val="111764"/>
              <a:buFont typeface="Wingdings"/>
              <a:buChar char=""/>
              <a:tabLst>
                <a:tab pos="241300" algn="l"/>
              </a:tabLst>
            </a:pPr>
            <a:r>
              <a:rPr sz="1700" spc="55" dirty="0">
                <a:latin typeface="Trebuchet MS"/>
                <a:cs typeface="Trebuchet MS"/>
              </a:rPr>
              <a:t>Scrum</a:t>
            </a:r>
            <a:r>
              <a:rPr sz="1700" spc="-80" dirty="0">
                <a:latin typeface="Trebuchet MS"/>
                <a:cs typeface="Trebuchet MS"/>
              </a:rPr>
              <a:t> </a:t>
            </a:r>
            <a:r>
              <a:rPr sz="1700" spc="25" dirty="0">
                <a:latin typeface="Trebuchet MS"/>
                <a:cs typeface="Trebuchet MS"/>
              </a:rPr>
              <a:t>är</a:t>
            </a:r>
            <a:r>
              <a:rPr sz="1700" spc="-80" dirty="0">
                <a:latin typeface="Trebuchet MS"/>
                <a:cs typeface="Trebuchet MS"/>
              </a:rPr>
              <a:t> </a:t>
            </a:r>
            <a:r>
              <a:rPr sz="1700" spc="-95" dirty="0">
                <a:latin typeface="Trebuchet MS"/>
                <a:cs typeface="Trebuchet MS"/>
              </a:rPr>
              <a:t>ett</a:t>
            </a:r>
            <a:r>
              <a:rPr sz="1700" spc="-85" dirty="0">
                <a:latin typeface="Trebuchet MS"/>
                <a:cs typeface="Trebuchet MS"/>
              </a:rPr>
              <a:t> </a:t>
            </a:r>
            <a:r>
              <a:rPr sz="1700" spc="25" dirty="0">
                <a:latin typeface="Trebuchet MS"/>
                <a:cs typeface="Trebuchet MS"/>
              </a:rPr>
              <a:t>av</a:t>
            </a:r>
            <a:r>
              <a:rPr sz="1700" spc="-75" dirty="0">
                <a:latin typeface="Trebuchet MS"/>
                <a:cs typeface="Trebuchet MS"/>
              </a:rPr>
              <a:t> </a:t>
            </a:r>
            <a:r>
              <a:rPr sz="1700" spc="-15" dirty="0">
                <a:latin typeface="Trebuchet MS"/>
                <a:cs typeface="Trebuchet MS"/>
              </a:rPr>
              <a:t>flera</a:t>
            </a:r>
            <a:r>
              <a:rPr sz="1700" spc="-85" dirty="0">
                <a:latin typeface="Trebuchet MS"/>
                <a:cs typeface="Trebuchet MS"/>
              </a:rPr>
              <a:t> </a:t>
            </a:r>
            <a:r>
              <a:rPr sz="1700" spc="40" dirty="0">
                <a:latin typeface="Trebuchet MS"/>
                <a:cs typeface="Trebuchet MS"/>
              </a:rPr>
              <a:t>ramverk</a:t>
            </a:r>
            <a:r>
              <a:rPr sz="1700" spc="-85" dirty="0">
                <a:latin typeface="Trebuchet MS"/>
                <a:cs typeface="Trebuchet MS"/>
              </a:rPr>
              <a:t> </a:t>
            </a:r>
            <a:r>
              <a:rPr sz="1700" spc="65" dirty="0">
                <a:latin typeface="Trebuchet MS"/>
                <a:cs typeface="Trebuchet MS"/>
              </a:rPr>
              <a:t>som</a:t>
            </a:r>
            <a:r>
              <a:rPr sz="1700" spc="-80" dirty="0">
                <a:latin typeface="Trebuchet MS"/>
                <a:cs typeface="Trebuchet MS"/>
              </a:rPr>
              <a:t> </a:t>
            </a:r>
            <a:r>
              <a:rPr sz="1700" spc="20" dirty="0">
                <a:latin typeface="Trebuchet MS"/>
                <a:cs typeface="Trebuchet MS"/>
              </a:rPr>
              <a:t>implementerar</a:t>
            </a:r>
            <a:r>
              <a:rPr sz="1700" spc="-75" dirty="0">
                <a:latin typeface="Trebuchet MS"/>
                <a:cs typeface="Trebuchet MS"/>
              </a:rPr>
              <a:t> </a:t>
            </a:r>
            <a:r>
              <a:rPr sz="1700" dirty="0">
                <a:latin typeface="Trebuchet MS"/>
                <a:cs typeface="Trebuchet MS"/>
              </a:rPr>
              <a:t>det</a:t>
            </a:r>
            <a:r>
              <a:rPr sz="1700" spc="-85" dirty="0">
                <a:latin typeface="Trebuchet MS"/>
                <a:cs typeface="Trebuchet MS"/>
              </a:rPr>
              <a:t> </a:t>
            </a:r>
            <a:r>
              <a:rPr sz="1700" spc="80" dirty="0">
                <a:latin typeface="Trebuchet MS"/>
                <a:cs typeface="Trebuchet MS"/>
              </a:rPr>
              <a:t>Agila  </a:t>
            </a:r>
            <a:r>
              <a:rPr sz="1700" spc="-45" dirty="0">
                <a:latin typeface="Trebuchet MS"/>
                <a:cs typeface="Trebuchet MS"/>
              </a:rPr>
              <a:t>tankesättet.</a:t>
            </a:r>
            <a:endParaRPr sz="1700">
              <a:latin typeface="Trebuchet MS"/>
              <a:cs typeface="Trebuchet MS"/>
            </a:endParaRPr>
          </a:p>
          <a:p>
            <a:pPr marL="241300" indent="-228600">
              <a:lnSpc>
                <a:spcPct val="100000"/>
              </a:lnSpc>
              <a:spcBef>
                <a:spcPts val="1245"/>
              </a:spcBef>
              <a:buClr>
                <a:srgbClr val="10B6F4"/>
              </a:buClr>
              <a:buSzPct val="111764"/>
              <a:buFont typeface="Wingdings"/>
              <a:buChar char=""/>
              <a:tabLst>
                <a:tab pos="241300" algn="l"/>
              </a:tabLst>
            </a:pPr>
            <a:r>
              <a:rPr sz="1700" spc="15" dirty="0">
                <a:latin typeface="Trebuchet MS"/>
                <a:cs typeface="Trebuchet MS"/>
              </a:rPr>
              <a:t>Ramverket </a:t>
            </a:r>
            <a:r>
              <a:rPr sz="1700" spc="25" dirty="0">
                <a:latin typeface="Trebuchet MS"/>
                <a:cs typeface="Trebuchet MS"/>
              </a:rPr>
              <a:t>är </a:t>
            </a:r>
            <a:r>
              <a:rPr sz="1700" spc="-25" dirty="0">
                <a:latin typeface="Trebuchet MS"/>
                <a:cs typeface="Trebuchet MS"/>
              </a:rPr>
              <a:t>lättviktigt </a:t>
            </a:r>
            <a:r>
              <a:rPr sz="1700" spc="50" dirty="0">
                <a:latin typeface="Trebuchet MS"/>
                <a:cs typeface="Trebuchet MS"/>
              </a:rPr>
              <a:t>och</a:t>
            </a:r>
            <a:r>
              <a:rPr sz="1700" spc="-355" dirty="0">
                <a:latin typeface="Trebuchet MS"/>
                <a:cs typeface="Trebuchet MS"/>
              </a:rPr>
              <a:t> </a:t>
            </a:r>
            <a:r>
              <a:rPr sz="1700" spc="-85" dirty="0">
                <a:latin typeface="Trebuchet MS"/>
                <a:cs typeface="Trebuchet MS"/>
              </a:rPr>
              <a:t>lätt </a:t>
            </a:r>
            <a:r>
              <a:rPr sz="1700" spc="-110" dirty="0">
                <a:latin typeface="Trebuchet MS"/>
                <a:cs typeface="Trebuchet MS"/>
              </a:rPr>
              <a:t>att </a:t>
            </a:r>
            <a:r>
              <a:rPr sz="1700" spc="-35" dirty="0">
                <a:latin typeface="Trebuchet MS"/>
                <a:cs typeface="Trebuchet MS"/>
              </a:rPr>
              <a:t>förstå.</a:t>
            </a:r>
            <a:endParaRPr sz="1700">
              <a:latin typeface="Trebuchet MS"/>
              <a:cs typeface="Trebuchet MS"/>
            </a:endParaRPr>
          </a:p>
          <a:p>
            <a:pPr marL="241300" indent="-228600">
              <a:lnSpc>
                <a:spcPct val="100000"/>
              </a:lnSpc>
              <a:spcBef>
                <a:spcPts val="1155"/>
              </a:spcBef>
              <a:buClr>
                <a:srgbClr val="10B6F4"/>
              </a:buClr>
              <a:buSzPct val="111764"/>
              <a:buFont typeface="Wingdings"/>
              <a:buChar char=""/>
              <a:tabLst>
                <a:tab pos="241300" algn="l"/>
              </a:tabLst>
            </a:pPr>
            <a:r>
              <a:rPr sz="1700" spc="20" dirty="0">
                <a:latin typeface="Trebuchet MS"/>
                <a:cs typeface="Trebuchet MS"/>
              </a:rPr>
              <a:t>Arbetet</a:t>
            </a:r>
            <a:r>
              <a:rPr sz="1700" spc="-90" dirty="0">
                <a:latin typeface="Trebuchet MS"/>
                <a:cs typeface="Trebuchet MS"/>
              </a:rPr>
              <a:t> </a:t>
            </a:r>
            <a:r>
              <a:rPr sz="1700" spc="25" dirty="0">
                <a:latin typeface="Trebuchet MS"/>
                <a:cs typeface="Trebuchet MS"/>
              </a:rPr>
              <a:t>är</a:t>
            </a:r>
            <a:r>
              <a:rPr sz="1700" spc="-85" dirty="0">
                <a:latin typeface="Trebuchet MS"/>
                <a:cs typeface="Trebuchet MS"/>
              </a:rPr>
              <a:t> </a:t>
            </a:r>
            <a:r>
              <a:rPr sz="1700" spc="30" dirty="0">
                <a:latin typeface="Trebuchet MS"/>
                <a:cs typeface="Trebuchet MS"/>
              </a:rPr>
              <a:t>uppdelat</a:t>
            </a:r>
            <a:r>
              <a:rPr sz="1700" spc="-90" dirty="0">
                <a:latin typeface="Trebuchet MS"/>
                <a:cs typeface="Trebuchet MS"/>
              </a:rPr>
              <a:t> </a:t>
            </a:r>
            <a:r>
              <a:rPr sz="1700" spc="10" dirty="0">
                <a:latin typeface="Trebuchet MS"/>
                <a:cs typeface="Trebuchet MS"/>
              </a:rPr>
              <a:t>i</a:t>
            </a:r>
            <a:r>
              <a:rPr sz="1700" spc="-80" dirty="0">
                <a:latin typeface="Trebuchet MS"/>
                <a:cs typeface="Trebuchet MS"/>
              </a:rPr>
              <a:t> </a:t>
            </a:r>
            <a:r>
              <a:rPr sz="1700" spc="5" dirty="0">
                <a:latin typeface="Trebuchet MS"/>
                <a:cs typeface="Trebuchet MS"/>
              </a:rPr>
              <a:t>korta</a:t>
            </a:r>
            <a:r>
              <a:rPr sz="1700" spc="-90" dirty="0">
                <a:latin typeface="Trebuchet MS"/>
                <a:cs typeface="Trebuchet MS"/>
              </a:rPr>
              <a:t> </a:t>
            </a:r>
            <a:r>
              <a:rPr sz="1700" spc="-25" dirty="0">
                <a:latin typeface="Trebuchet MS"/>
                <a:cs typeface="Trebuchet MS"/>
              </a:rPr>
              <a:t>iterationer,</a:t>
            </a:r>
            <a:r>
              <a:rPr sz="1700" spc="-220" dirty="0">
                <a:latin typeface="Trebuchet MS"/>
                <a:cs typeface="Trebuchet MS"/>
              </a:rPr>
              <a:t> </a:t>
            </a:r>
            <a:r>
              <a:rPr sz="1700" spc="-15" dirty="0">
                <a:latin typeface="Trebuchet MS"/>
                <a:cs typeface="Trebuchet MS"/>
              </a:rPr>
              <a:t>s.k.</a:t>
            </a:r>
            <a:r>
              <a:rPr sz="1700" spc="-220" dirty="0">
                <a:latin typeface="Trebuchet MS"/>
                <a:cs typeface="Trebuchet MS"/>
              </a:rPr>
              <a:t> </a:t>
            </a:r>
            <a:r>
              <a:rPr sz="1700" spc="-5" dirty="0">
                <a:latin typeface="Trebuchet MS"/>
                <a:cs typeface="Trebuchet MS"/>
              </a:rPr>
              <a:t>Sprintar.</a:t>
            </a:r>
            <a:endParaRPr sz="1700">
              <a:latin typeface="Trebuchet MS"/>
              <a:cs typeface="Trebuchet MS"/>
            </a:endParaRPr>
          </a:p>
          <a:p>
            <a:pPr marL="241300" marR="10795" indent="-228600">
              <a:lnSpc>
                <a:spcPct val="108200"/>
              </a:lnSpc>
              <a:spcBef>
                <a:spcPts val="1105"/>
              </a:spcBef>
              <a:buClr>
                <a:srgbClr val="10B6F4"/>
              </a:buClr>
              <a:buSzPct val="111764"/>
              <a:buFont typeface="Wingdings"/>
              <a:buChar char=""/>
              <a:tabLst>
                <a:tab pos="241300" algn="l"/>
              </a:tabLst>
            </a:pPr>
            <a:r>
              <a:rPr sz="1700" spc="65" dirty="0">
                <a:latin typeface="Trebuchet MS"/>
                <a:cs typeface="Trebuchet MS"/>
              </a:rPr>
              <a:t>Människorna</a:t>
            </a:r>
            <a:r>
              <a:rPr sz="1700" spc="-95" dirty="0">
                <a:latin typeface="Trebuchet MS"/>
                <a:cs typeface="Trebuchet MS"/>
              </a:rPr>
              <a:t> </a:t>
            </a:r>
            <a:r>
              <a:rPr sz="1700" spc="40" dirty="0">
                <a:latin typeface="Trebuchet MS"/>
                <a:cs typeface="Trebuchet MS"/>
              </a:rPr>
              <a:t>inom</a:t>
            </a:r>
            <a:r>
              <a:rPr sz="1700" spc="-85" dirty="0">
                <a:latin typeface="Trebuchet MS"/>
                <a:cs typeface="Trebuchet MS"/>
              </a:rPr>
              <a:t> </a:t>
            </a:r>
            <a:r>
              <a:rPr sz="1700" spc="-95" dirty="0">
                <a:latin typeface="Trebuchet MS"/>
                <a:cs typeface="Trebuchet MS"/>
              </a:rPr>
              <a:t>ett</a:t>
            </a:r>
            <a:r>
              <a:rPr sz="1700" spc="-90" dirty="0">
                <a:latin typeface="Trebuchet MS"/>
                <a:cs typeface="Trebuchet MS"/>
              </a:rPr>
              <a:t> </a:t>
            </a:r>
            <a:r>
              <a:rPr sz="1700" spc="25" dirty="0">
                <a:latin typeface="Trebuchet MS"/>
                <a:cs typeface="Trebuchet MS"/>
              </a:rPr>
              <a:t>Scrumteam</a:t>
            </a:r>
            <a:r>
              <a:rPr sz="1700" spc="-85" dirty="0">
                <a:latin typeface="Trebuchet MS"/>
                <a:cs typeface="Trebuchet MS"/>
              </a:rPr>
              <a:t> </a:t>
            </a:r>
            <a:r>
              <a:rPr sz="1700" spc="25" dirty="0">
                <a:latin typeface="Trebuchet MS"/>
                <a:cs typeface="Trebuchet MS"/>
              </a:rPr>
              <a:t>är</a:t>
            </a:r>
            <a:r>
              <a:rPr sz="1700" spc="-90" dirty="0">
                <a:latin typeface="Trebuchet MS"/>
                <a:cs typeface="Trebuchet MS"/>
              </a:rPr>
              <a:t> </a:t>
            </a:r>
            <a:r>
              <a:rPr sz="1700" spc="65" dirty="0">
                <a:latin typeface="Trebuchet MS"/>
                <a:cs typeface="Trebuchet MS"/>
              </a:rPr>
              <a:t>uppdelade</a:t>
            </a:r>
            <a:r>
              <a:rPr sz="1700" spc="-90" dirty="0">
                <a:latin typeface="Trebuchet MS"/>
                <a:cs typeface="Trebuchet MS"/>
              </a:rPr>
              <a:t> </a:t>
            </a:r>
            <a:r>
              <a:rPr sz="1700" spc="10" dirty="0">
                <a:latin typeface="Trebuchet MS"/>
                <a:cs typeface="Trebuchet MS"/>
              </a:rPr>
              <a:t>i</a:t>
            </a:r>
            <a:r>
              <a:rPr sz="1700" spc="-85" dirty="0">
                <a:latin typeface="Trebuchet MS"/>
                <a:cs typeface="Trebuchet MS"/>
              </a:rPr>
              <a:t> </a:t>
            </a:r>
            <a:r>
              <a:rPr sz="1700" spc="-55" dirty="0">
                <a:latin typeface="Trebuchet MS"/>
                <a:cs typeface="Trebuchet MS"/>
              </a:rPr>
              <a:t>tre</a:t>
            </a:r>
            <a:r>
              <a:rPr sz="1700" spc="-90" dirty="0">
                <a:latin typeface="Trebuchet MS"/>
                <a:cs typeface="Trebuchet MS"/>
              </a:rPr>
              <a:t> </a:t>
            </a:r>
            <a:r>
              <a:rPr sz="1700" dirty="0">
                <a:latin typeface="Trebuchet MS"/>
                <a:cs typeface="Trebuchet MS"/>
              </a:rPr>
              <a:t>roller:  </a:t>
            </a:r>
            <a:r>
              <a:rPr sz="1700" spc="15" dirty="0">
                <a:latin typeface="Trebuchet MS"/>
                <a:cs typeface="Trebuchet MS"/>
              </a:rPr>
              <a:t>Produktägare,</a:t>
            </a:r>
            <a:r>
              <a:rPr sz="1700" spc="-225" dirty="0">
                <a:latin typeface="Trebuchet MS"/>
                <a:cs typeface="Trebuchet MS"/>
              </a:rPr>
              <a:t> </a:t>
            </a:r>
            <a:r>
              <a:rPr sz="1700" spc="55" dirty="0">
                <a:latin typeface="Trebuchet MS"/>
                <a:cs typeface="Trebuchet MS"/>
              </a:rPr>
              <a:t>Scrum</a:t>
            </a:r>
            <a:r>
              <a:rPr sz="1700" spc="-85" dirty="0">
                <a:latin typeface="Trebuchet MS"/>
                <a:cs typeface="Trebuchet MS"/>
              </a:rPr>
              <a:t> </a:t>
            </a:r>
            <a:r>
              <a:rPr sz="1700" spc="50" dirty="0">
                <a:latin typeface="Trebuchet MS"/>
                <a:cs typeface="Trebuchet MS"/>
              </a:rPr>
              <a:t>Master</a:t>
            </a:r>
            <a:r>
              <a:rPr sz="1700" spc="-85" dirty="0">
                <a:latin typeface="Trebuchet MS"/>
                <a:cs typeface="Trebuchet MS"/>
              </a:rPr>
              <a:t> </a:t>
            </a:r>
            <a:r>
              <a:rPr sz="1700" spc="50" dirty="0">
                <a:latin typeface="Trebuchet MS"/>
                <a:cs typeface="Trebuchet MS"/>
              </a:rPr>
              <a:t>och</a:t>
            </a:r>
            <a:r>
              <a:rPr sz="1700" spc="-90" dirty="0">
                <a:latin typeface="Trebuchet MS"/>
                <a:cs typeface="Trebuchet MS"/>
              </a:rPr>
              <a:t> </a:t>
            </a:r>
            <a:r>
              <a:rPr sz="1700" spc="15" dirty="0">
                <a:latin typeface="Trebuchet MS"/>
                <a:cs typeface="Trebuchet MS"/>
              </a:rPr>
              <a:t>Utvecklingsteam.</a:t>
            </a:r>
            <a:endParaRPr sz="1700">
              <a:latin typeface="Trebuchet MS"/>
              <a:cs typeface="Trebuchet MS"/>
            </a:endParaRPr>
          </a:p>
          <a:p>
            <a:pPr marL="241300" marR="376555" indent="-228600">
              <a:lnSpc>
                <a:spcPct val="110000"/>
              </a:lnSpc>
              <a:spcBef>
                <a:spcPts val="944"/>
              </a:spcBef>
              <a:buClr>
                <a:srgbClr val="10B6F4"/>
              </a:buClr>
              <a:buSzPct val="111764"/>
              <a:buFont typeface="Wingdings"/>
              <a:buChar char=""/>
              <a:tabLst>
                <a:tab pos="241300" algn="l"/>
              </a:tabLst>
            </a:pPr>
            <a:r>
              <a:rPr sz="1700" spc="80" dirty="0">
                <a:latin typeface="Trebuchet MS"/>
                <a:cs typeface="Trebuchet MS"/>
              </a:rPr>
              <a:t>Genom </a:t>
            </a:r>
            <a:r>
              <a:rPr sz="1700" spc="-95" dirty="0">
                <a:latin typeface="Trebuchet MS"/>
                <a:cs typeface="Trebuchet MS"/>
              </a:rPr>
              <a:t>ett </a:t>
            </a:r>
            <a:r>
              <a:rPr sz="1700" spc="-25" dirty="0">
                <a:latin typeface="Trebuchet MS"/>
                <a:cs typeface="Trebuchet MS"/>
              </a:rPr>
              <a:t>antal </a:t>
            </a:r>
            <a:r>
              <a:rPr sz="1700" spc="30" dirty="0">
                <a:latin typeface="Trebuchet MS"/>
                <a:cs typeface="Trebuchet MS"/>
              </a:rPr>
              <a:t>definierade </a:t>
            </a:r>
            <a:r>
              <a:rPr sz="1700" spc="40" dirty="0">
                <a:latin typeface="Trebuchet MS"/>
                <a:cs typeface="Trebuchet MS"/>
              </a:rPr>
              <a:t>dokument </a:t>
            </a:r>
            <a:r>
              <a:rPr sz="1700" spc="55" dirty="0">
                <a:latin typeface="Trebuchet MS"/>
                <a:cs typeface="Trebuchet MS"/>
              </a:rPr>
              <a:t>kan  </a:t>
            </a:r>
            <a:r>
              <a:rPr sz="1700" spc="20" dirty="0">
                <a:latin typeface="Trebuchet MS"/>
                <a:cs typeface="Trebuchet MS"/>
              </a:rPr>
              <a:t>Utvecklingsteamets arbete </a:t>
            </a:r>
            <a:r>
              <a:rPr sz="1700" spc="-5" dirty="0">
                <a:latin typeface="Trebuchet MS"/>
                <a:cs typeface="Trebuchet MS"/>
              </a:rPr>
              <a:t>struktureras,</a:t>
            </a:r>
            <a:r>
              <a:rPr sz="1700" spc="-400" dirty="0">
                <a:latin typeface="Trebuchet MS"/>
                <a:cs typeface="Trebuchet MS"/>
              </a:rPr>
              <a:t> </a:t>
            </a:r>
            <a:r>
              <a:rPr sz="1700" spc="40" dirty="0">
                <a:latin typeface="Trebuchet MS"/>
                <a:cs typeface="Trebuchet MS"/>
              </a:rPr>
              <a:t>kommuniceras  </a:t>
            </a:r>
            <a:r>
              <a:rPr sz="1700" spc="50" dirty="0">
                <a:latin typeface="Trebuchet MS"/>
                <a:cs typeface="Trebuchet MS"/>
              </a:rPr>
              <a:t>och </a:t>
            </a:r>
            <a:r>
              <a:rPr sz="1700" spc="35" dirty="0">
                <a:latin typeface="Trebuchet MS"/>
                <a:cs typeface="Trebuchet MS"/>
              </a:rPr>
              <a:t>visualiseras </a:t>
            </a:r>
            <a:r>
              <a:rPr sz="1700" spc="10" dirty="0">
                <a:latin typeface="Trebuchet MS"/>
                <a:cs typeface="Trebuchet MS"/>
              </a:rPr>
              <a:t>i</a:t>
            </a:r>
            <a:r>
              <a:rPr sz="1700" spc="-360" dirty="0">
                <a:latin typeface="Trebuchet MS"/>
                <a:cs typeface="Trebuchet MS"/>
              </a:rPr>
              <a:t> </a:t>
            </a:r>
            <a:r>
              <a:rPr sz="1700" spc="-20" dirty="0">
                <a:latin typeface="Trebuchet MS"/>
                <a:cs typeface="Trebuchet MS"/>
              </a:rPr>
              <a:t>realtid.</a:t>
            </a:r>
            <a:endParaRPr sz="1700">
              <a:latin typeface="Trebuchet MS"/>
              <a:cs typeface="Trebuchet MS"/>
            </a:endParaRPr>
          </a:p>
          <a:p>
            <a:pPr marL="241300" marR="552450" indent="-228600">
              <a:lnSpc>
                <a:spcPct val="110000"/>
              </a:lnSpc>
              <a:spcBef>
                <a:spcPts val="1070"/>
              </a:spcBef>
              <a:buClr>
                <a:srgbClr val="10B6F4"/>
              </a:buClr>
              <a:buSzPct val="111764"/>
              <a:buFont typeface="Wingdings"/>
              <a:buChar char=""/>
              <a:tabLst>
                <a:tab pos="241300" algn="l"/>
              </a:tabLst>
            </a:pPr>
            <a:r>
              <a:rPr sz="1700" spc="50" dirty="0">
                <a:latin typeface="Trebuchet MS"/>
                <a:cs typeface="Trebuchet MS"/>
              </a:rPr>
              <a:t>För </a:t>
            </a:r>
            <a:r>
              <a:rPr sz="1700" spc="-110" dirty="0">
                <a:latin typeface="Trebuchet MS"/>
                <a:cs typeface="Trebuchet MS"/>
              </a:rPr>
              <a:t>att </a:t>
            </a:r>
            <a:r>
              <a:rPr sz="1700" spc="5" dirty="0">
                <a:latin typeface="Trebuchet MS"/>
                <a:cs typeface="Trebuchet MS"/>
              </a:rPr>
              <a:t>effektivisera </a:t>
            </a:r>
            <a:r>
              <a:rPr sz="1700" spc="35" dirty="0">
                <a:latin typeface="Trebuchet MS"/>
                <a:cs typeface="Trebuchet MS"/>
              </a:rPr>
              <a:t>processen, </a:t>
            </a:r>
            <a:r>
              <a:rPr sz="1700" spc="20" dirty="0">
                <a:latin typeface="Trebuchet MS"/>
                <a:cs typeface="Trebuchet MS"/>
              </a:rPr>
              <a:t>definierar </a:t>
            </a:r>
            <a:r>
              <a:rPr sz="1700" spc="55" dirty="0">
                <a:latin typeface="Trebuchet MS"/>
                <a:cs typeface="Trebuchet MS"/>
              </a:rPr>
              <a:t>Scrum </a:t>
            </a:r>
            <a:r>
              <a:rPr sz="1700" spc="80" dirty="0">
                <a:latin typeface="Trebuchet MS"/>
                <a:cs typeface="Trebuchet MS"/>
              </a:rPr>
              <a:t>de  </a:t>
            </a:r>
            <a:r>
              <a:rPr sz="1700" spc="35" dirty="0">
                <a:latin typeface="Trebuchet MS"/>
                <a:cs typeface="Trebuchet MS"/>
              </a:rPr>
              <a:t>ceremonier</a:t>
            </a:r>
            <a:r>
              <a:rPr sz="1700" spc="-90" dirty="0">
                <a:latin typeface="Trebuchet MS"/>
                <a:cs typeface="Trebuchet MS"/>
              </a:rPr>
              <a:t> </a:t>
            </a:r>
            <a:r>
              <a:rPr sz="1700" spc="50" dirty="0">
                <a:latin typeface="Trebuchet MS"/>
                <a:cs typeface="Trebuchet MS"/>
              </a:rPr>
              <a:t>och</a:t>
            </a:r>
            <a:r>
              <a:rPr sz="1700" spc="-90" dirty="0">
                <a:latin typeface="Trebuchet MS"/>
                <a:cs typeface="Trebuchet MS"/>
              </a:rPr>
              <a:t> </a:t>
            </a:r>
            <a:r>
              <a:rPr sz="1700" spc="5" dirty="0">
                <a:latin typeface="Trebuchet MS"/>
                <a:cs typeface="Trebuchet MS"/>
              </a:rPr>
              <a:t>möten</a:t>
            </a:r>
            <a:r>
              <a:rPr sz="1700" spc="-90" dirty="0">
                <a:latin typeface="Trebuchet MS"/>
                <a:cs typeface="Trebuchet MS"/>
              </a:rPr>
              <a:t> </a:t>
            </a:r>
            <a:r>
              <a:rPr sz="1700" spc="65" dirty="0">
                <a:latin typeface="Trebuchet MS"/>
                <a:cs typeface="Trebuchet MS"/>
              </a:rPr>
              <a:t>som</a:t>
            </a:r>
            <a:r>
              <a:rPr sz="1700" spc="-85" dirty="0">
                <a:latin typeface="Trebuchet MS"/>
                <a:cs typeface="Trebuchet MS"/>
              </a:rPr>
              <a:t> </a:t>
            </a:r>
            <a:r>
              <a:rPr sz="1700" spc="80" dirty="0">
                <a:latin typeface="Trebuchet MS"/>
                <a:cs typeface="Trebuchet MS"/>
              </a:rPr>
              <a:t>behövs</a:t>
            </a:r>
            <a:r>
              <a:rPr sz="1700" spc="-95" dirty="0">
                <a:latin typeface="Trebuchet MS"/>
                <a:cs typeface="Trebuchet MS"/>
              </a:rPr>
              <a:t> </a:t>
            </a:r>
            <a:r>
              <a:rPr sz="1700" spc="-10" dirty="0">
                <a:latin typeface="Trebuchet MS"/>
                <a:cs typeface="Trebuchet MS"/>
              </a:rPr>
              <a:t>för</a:t>
            </a:r>
            <a:r>
              <a:rPr sz="1700" spc="-85" dirty="0">
                <a:latin typeface="Trebuchet MS"/>
                <a:cs typeface="Trebuchet MS"/>
              </a:rPr>
              <a:t> </a:t>
            </a:r>
            <a:r>
              <a:rPr sz="1700" spc="-110" dirty="0">
                <a:latin typeface="Trebuchet MS"/>
                <a:cs typeface="Trebuchet MS"/>
              </a:rPr>
              <a:t>att</a:t>
            </a:r>
            <a:r>
              <a:rPr sz="1700" spc="-95" dirty="0">
                <a:latin typeface="Trebuchet MS"/>
                <a:cs typeface="Trebuchet MS"/>
              </a:rPr>
              <a:t> </a:t>
            </a:r>
            <a:r>
              <a:rPr sz="1700" spc="-5" dirty="0">
                <a:latin typeface="Trebuchet MS"/>
                <a:cs typeface="Trebuchet MS"/>
              </a:rPr>
              <a:t>arbetet</a:t>
            </a:r>
            <a:r>
              <a:rPr sz="1700" spc="-90" dirty="0">
                <a:latin typeface="Trebuchet MS"/>
                <a:cs typeface="Trebuchet MS"/>
              </a:rPr>
              <a:t> </a:t>
            </a:r>
            <a:r>
              <a:rPr sz="1700" spc="70" dirty="0">
                <a:latin typeface="Trebuchet MS"/>
                <a:cs typeface="Trebuchet MS"/>
              </a:rPr>
              <a:t>ska  </a:t>
            </a:r>
            <a:r>
              <a:rPr sz="1700" spc="-15" dirty="0">
                <a:latin typeface="Trebuchet MS"/>
                <a:cs typeface="Trebuchet MS"/>
              </a:rPr>
              <a:t>flöda.</a:t>
            </a:r>
            <a:endParaRPr sz="1700">
              <a:latin typeface="Trebuchet MS"/>
              <a:cs typeface="Trebuchet MS"/>
            </a:endParaRPr>
          </a:p>
          <a:p>
            <a:pPr marL="241300" marR="684530" indent="-228600">
              <a:lnSpc>
                <a:spcPct val="110000"/>
              </a:lnSpc>
              <a:spcBef>
                <a:spcPts val="969"/>
              </a:spcBef>
              <a:buClr>
                <a:srgbClr val="10B6F4"/>
              </a:buClr>
              <a:buSzPct val="111764"/>
              <a:buFont typeface="Wingdings"/>
              <a:buChar char=""/>
              <a:tabLst>
                <a:tab pos="241300" algn="l"/>
              </a:tabLst>
            </a:pPr>
            <a:r>
              <a:rPr sz="1700" spc="20" dirty="0">
                <a:latin typeface="Trebuchet MS"/>
                <a:cs typeface="Trebuchet MS"/>
              </a:rPr>
              <a:t>Buzzwords</a:t>
            </a:r>
            <a:r>
              <a:rPr sz="1700" spc="-100" dirty="0">
                <a:latin typeface="Trebuchet MS"/>
                <a:cs typeface="Trebuchet MS"/>
              </a:rPr>
              <a:t> </a:t>
            </a:r>
            <a:r>
              <a:rPr sz="1700" spc="-10" dirty="0">
                <a:latin typeface="Trebuchet MS"/>
                <a:cs typeface="Trebuchet MS"/>
              </a:rPr>
              <a:t>för</a:t>
            </a:r>
            <a:r>
              <a:rPr sz="1700" spc="-90" dirty="0">
                <a:latin typeface="Trebuchet MS"/>
                <a:cs typeface="Trebuchet MS"/>
              </a:rPr>
              <a:t> </a:t>
            </a:r>
            <a:r>
              <a:rPr sz="1700" spc="-110" dirty="0">
                <a:latin typeface="Trebuchet MS"/>
                <a:cs typeface="Trebuchet MS"/>
              </a:rPr>
              <a:t>att</a:t>
            </a:r>
            <a:r>
              <a:rPr sz="1700" spc="-90" dirty="0">
                <a:latin typeface="Trebuchet MS"/>
                <a:cs typeface="Trebuchet MS"/>
              </a:rPr>
              <a:t> </a:t>
            </a:r>
            <a:r>
              <a:rPr sz="1700" spc="45" dirty="0">
                <a:latin typeface="Trebuchet MS"/>
                <a:cs typeface="Trebuchet MS"/>
              </a:rPr>
              <a:t>verka</a:t>
            </a:r>
            <a:r>
              <a:rPr sz="1700" spc="-95" dirty="0">
                <a:latin typeface="Trebuchet MS"/>
                <a:cs typeface="Trebuchet MS"/>
              </a:rPr>
              <a:t> </a:t>
            </a:r>
            <a:r>
              <a:rPr sz="1700" spc="-45" dirty="0">
                <a:latin typeface="Trebuchet MS"/>
                <a:cs typeface="Trebuchet MS"/>
              </a:rPr>
              <a:t>insatt:</a:t>
            </a:r>
            <a:r>
              <a:rPr sz="1700" spc="-220" dirty="0">
                <a:latin typeface="Trebuchet MS"/>
                <a:cs typeface="Trebuchet MS"/>
              </a:rPr>
              <a:t> </a:t>
            </a:r>
            <a:r>
              <a:rPr sz="1700" spc="5" dirty="0">
                <a:latin typeface="Trebuchet MS"/>
                <a:cs typeface="Trebuchet MS"/>
              </a:rPr>
              <a:t>Sprint,</a:t>
            </a:r>
            <a:r>
              <a:rPr sz="1700" spc="-225" dirty="0">
                <a:latin typeface="Trebuchet MS"/>
                <a:cs typeface="Trebuchet MS"/>
              </a:rPr>
              <a:t> </a:t>
            </a:r>
            <a:r>
              <a:rPr sz="1700" spc="55" dirty="0">
                <a:latin typeface="Trebuchet MS"/>
                <a:cs typeface="Trebuchet MS"/>
              </a:rPr>
              <a:t>Scrum</a:t>
            </a:r>
            <a:r>
              <a:rPr sz="1700" spc="-85" dirty="0">
                <a:latin typeface="Trebuchet MS"/>
                <a:cs typeface="Trebuchet MS"/>
              </a:rPr>
              <a:t> </a:t>
            </a:r>
            <a:r>
              <a:rPr sz="1700" spc="10" dirty="0">
                <a:latin typeface="Trebuchet MS"/>
                <a:cs typeface="Trebuchet MS"/>
              </a:rPr>
              <a:t>Master,  </a:t>
            </a:r>
            <a:r>
              <a:rPr sz="1700" spc="40" dirty="0">
                <a:latin typeface="Trebuchet MS"/>
                <a:cs typeface="Trebuchet MS"/>
              </a:rPr>
              <a:t>riskminimering,</a:t>
            </a:r>
            <a:r>
              <a:rPr sz="1700" spc="-215" dirty="0">
                <a:latin typeface="Trebuchet MS"/>
                <a:cs typeface="Trebuchet MS"/>
              </a:rPr>
              <a:t> </a:t>
            </a:r>
            <a:r>
              <a:rPr sz="1700" spc="45" dirty="0">
                <a:latin typeface="Trebuchet MS"/>
                <a:cs typeface="Trebuchet MS"/>
              </a:rPr>
              <a:t>backlog,</a:t>
            </a:r>
            <a:r>
              <a:rPr sz="1700" spc="-215" dirty="0">
                <a:latin typeface="Trebuchet MS"/>
                <a:cs typeface="Trebuchet MS"/>
              </a:rPr>
              <a:t> </a:t>
            </a:r>
            <a:r>
              <a:rPr sz="1700" spc="80" dirty="0">
                <a:latin typeface="Trebuchet MS"/>
                <a:cs typeface="Trebuchet MS"/>
              </a:rPr>
              <a:t>snabb</a:t>
            </a:r>
            <a:r>
              <a:rPr sz="1700" spc="-145" dirty="0">
                <a:latin typeface="Trebuchet MS"/>
                <a:cs typeface="Trebuchet MS"/>
              </a:rPr>
              <a:t> </a:t>
            </a:r>
            <a:r>
              <a:rPr sz="1700" spc="30" dirty="0">
                <a:latin typeface="Trebuchet MS"/>
                <a:cs typeface="Trebuchet MS"/>
              </a:rPr>
              <a:t>TTM,</a:t>
            </a:r>
            <a:r>
              <a:rPr sz="1700" spc="-215" dirty="0">
                <a:latin typeface="Trebuchet MS"/>
                <a:cs typeface="Trebuchet MS"/>
              </a:rPr>
              <a:t> </a:t>
            </a:r>
            <a:r>
              <a:rPr sz="1700" spc="55" dirty="0">
                <a:latin typeface="Trebuchet MS"/>
                <a:cs typeface="Trebuchet MS"/>
              </a:rPr>
              <a:t>Daily</a:t>
            </a:r>
            <a:r>
              <a:rPr sz="1700" spc="-75" dirty="0">
                <a:latin typeface="Trebuchet MS"/>
                <a:cs typeface="Trebuchet MS"/>
              </a:rPr>
              <a:t> </a:t>
            </a:r>
            <a:r>
              <a:rPr sz="1700" dirty="0">
                <a:latin typeface="Trebuchet MS"/>
                <a:cs typeface="Trebuchet MS"/>
              </a:rPr>
              <a:t>standup,  </a:t>
            </a:r>
            <a:r>
              <a:rPr sz="1700" spc="10" dirty="0">
                <a:latin typeface="Trebuchet MS"/>
                <a:cs typeface="Trebuchet MS"/>
              </a:rPr>
              <a:t>ceremonier.</a:t>
            </a:r>
            <a:endParaRPr sz="1700">
              <a:latin typeface="Trebuchet MS"/>
              <a:cs typeface="Trebuchet M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txBox="1"/>
          <p:nvPr/>
        </p:nvSpPr>
        <p:spPr>
          <a:xfrm>
            <a:off x="806335" y="2275662"/>
            <a:ext cx="3668395" cy="2624455"/>
          </a:xfrm>
          <a:prstGeom prst="rect">
            <a:avLst/>
          </a:prstGeom>
          <a:solidFill>
            <a:srgbClr val="10B6F4"/>
          </a:solidFill>
        </p:spPr>
        <p:txBody>
          <a:bodyPr vert="horz" wrap="square" lIns="0" tIns="501650" rIns="0" bIns="0" rtlCol="0">
            <a:spAutoFit/>
          </a:bodyPr>
          <a:lstStyle/>
          <a:p>
            <a:pPr marL="647700" marR="626110" algn="ctr">
              <a:lnSpc>
                <a:spcPct val="84500"/>
              </a:lnSpc>
              <a:spcBef>
                <a:spcPts val="3950"/>
              </a:spcBef>
            </a:pPr>
            <a:r>
              <a:rPr sz="4000" spc="-330" dirty="0">
                <a:solidFill>
                  <a:srgbClr val="FFFEFF"/>
                </a:solidFill>
                <a:latin typeface="Trebuchet MS"/>
                <a:cs typeface="Trebuchet MS"/>
              </a:rPr>
              <a:t>Uppgifter</a:t>
            </a:r>
            <a:r>
              <a:rPr sz="4000" spc="-685" dirty="0">
                <a:solidFill>
                  <a:srgbClr val="FFFEFF"/>
                </a:solidFill>
                <a:latin typeface="Trebuchet MS"/>
                <a:cs typeface="Trebuchet MS"/>
              </a:rPr>
              <a:t> </a:t>
            </a:r>
            <a:r>
              <a:rPr sz="4000" spc="-390" dirty="0">
                <a:solidFill>
                  <a:srgbClr val="FFFEFF"/>
                </a:solidFill>
                <a:latin typeface="Trebuchet MS"/>
                <a:cs typeface="Trebuchet MS"/>
              </a:rPr>
              <a:t>att  </a:t>
            </a:r>
            <a:r>
              <a:rPr sz="4000" spc="-285" dirty="0">
                <a:solidFill>
                  <a:srgbClr val="FFFEFF"/>
                </a:solidFill>
                <a:latin typeface="Trebuchet MS"/>
                <a:cs typeface="Trebuchet MS"/>
              </a:rPr>
              <a:t>göra  </a:t>
            </a:r>
            <a:r>
              <a:rPr sz="4000" spc="-295" dirty="0">
                <a:solidFill>
                  <a:srgbClr val="FFFEFF"/>
                </a:solidFill>
                <a:latin typeface="Trebuchet MS"/>
                <a:cs typeface="Trebuchet MS"/>
              </a:rPr>
              <a:t>hemma</a:t>
            </a:r>
            <a:endParaRPr sz="4000">
              <a:latin typeface="Trebuchet MS"/>
              <a:cs typeface="Trebuchet MS"/>
            </a:endParaRPr>
          </a:p>
        </p:txBody>
      </p:sp>
      <p:sp>
        <p:nvSpPr>
          <p:cNvPr id="9" name="object 9"/>
          <p:cNvSpPr txBox="1">
            <a:spLocks noGrp="1"/>
          </p:cNvSpPr>
          <p:nvPr>
            <p:ph type="title"/>
          </p:nvPr>
        </p:nvSpPr>
        <p:spPr>
          <a:xfrm>
            <a:off x="5197182" y="667003"/>
            <a:ext cx="758190" cy="299720"/>
          </a:xfrm>
          <a:prstGeom prst="rect">
            <a:avLst/>
          </a:prstGeom>
        </p:spPr>
        <p:txBody>
          <a:bodyPr vert="horz" wrap="square" lIns="0" tIns="12700" rIns="0" bIns="0" rtlCol="0">
            <a:spAutoFit/>
          </a:bodyPr>
          <a:lstStyle/>
          <a:p>
            <a:pPr marL="12700">
              <a:lnSpc>
                <a:spcPct val="100000"/>
              </a:lnSpc>
              <a:spcBef>
                <a:spcPts val="100"/>
              </a:spcBef>
            </a:pPr>
            <a:r>
              <a:rPr spc="55" dirty="0">
                <a:solidFill>
                  <a:srgbClr val="000000"/>
                </a:solidFill>
              </a:rPr>
              <a:t>S</a:t>
            </a:r>
            <a:r>
              <a:rPr spc="65" dirty="0">
                <a:solidFill>
                  <a:srgbClr val="000000"/>
                </a:solidFill>
              </a:rPr>
              <a:t>c</a:t>
            </a:r>
            <a:r>
              <a:rPr spc="75" dirty="0">
                <a:solidFill>
                  <a:srgbClr val="000000"/>
                </a:solidFill>
              </a:rPr>
              <a:t>r</a:t>
            </a:r>
            <a:r>
              <a:rPr spc="20" dirty="0">
                <a:solidFill>
                  <a:srgbClr val="000000"/>
                </a:solidFill>
              </a:rPr>
              <a:t>u</a:t>
            </a:r>
            <a:r>
              <a:rPr spc="60" dirty="0">
                <a:solidFill>
                  <a:srgbClr val="000000"/>
                </a:solidFill>
              </a:rPr>
              <a:t>m</a:t>
            </a:r>
            <a:r>
              <a:rPr spc="-140" dirty="0">
                <a:solidFill>
                  <a:srgbClr val="000000"/>
                </a:solidFill>
              </a:rPr>
              <a:t>:</a:t>
            </a:r>
          </a:p>
        </p:txBody>
      </p:sp>
      <p:sp>
        <p:nvSpPr>
          <p:cNvPr id="10" name="object 10"/>
          <p:cNvSpPr txBox="1"/>
          <p:nvPr/>
        </p:nvSpPr>
        <p:spPr>
          <a:xfrm>
            <a:off x="5197182" y="982471"/>
            <a:ext cx="6087110" cy="1361440"/>
          </a:xfrm>
          <a:prstGeom prst="rect">
            <a:avLst/>
          </a:prstGeom>
        </p:spPr>
        <p:txBody>
          <a:bodyPr vert="horz" wrap="square" lIns="0" tIns="154305" rIns="0" bIns="0" rtlCol="0">
            <a:spAutoFit/>
          </a:bodyPr>
          <a:lstStyle/>
          <a:p>
            <a:pPr marL="241300" indent="-228600">
              <a:lnSpc>
                <a:spcPct val="100000"/>
              </a:lnSpc>
              <a:spcBef>
                <a:spcPts val="1215"/>
              </a:spcBef>
              <a:buClr>
                <a:srgbClr val="10B6F4"/>
              </a:buClr>
              <a:buSzPct val="111111"/>
              <a:buFont typeface="Wingdings"/>
              <a:buChar char=""/>
              <a:tabLst>
                <a:tab pos="241300" algn="l"/>
              </a:tabLst>
            </a:pPr>
            <a:r>
              <a:rPr sz="1800" u="sng" spc="15" dirty="0">
                <a:solidFill>
                  <a:srgbClr val="38DDEC"/>
                </a:solidFill>
                <a:uFill>
                  <a:solidFill>
                    <a:srgbClr val="38DDEC"/>
                  </a:solidFill>
                </a:uFill>
                <a:latin typeface="Trebuchet MS"/>
                <a:cs typeface="Trebuchet MS"/>
              </a:rPr>
              <a:t>https://</a:t>
            </a:r>
            <a:r>
              <a:rPr sz="1800" u="sng" spc="15" dirty="0">
                <a:solidFill>
                  <a:srgbClr val="38DDEC"/>
                </a:solidFill>
                <a:uFill>
                  <a:solidFill>
                    <a:srgbClr val="38DDEC"/>
                  </a:solidFill>
                </a:uFill>
                <a:latin typeface="Trebuchet MS"/>
                <a:cs typeface="Trebuchet MS"/>
                <a:hlinkClick r:id="rId3"/>
              </a:rPr>
              <a:t>www.scrum.org/open-assessments/scrum-open</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70" dirty="0">
                <a:latin typeface="Trebuchet MS"/>
                <a:cs typeface="Trebuchet MS"/>
              </a:rPr>
              <a:t>Göra </a:t>
            </a:r>
            <a:r>
              <a:rPr sz="1800" spc="-5" dirty="0">
                <a:latin typeface="Trebuchet MS"/>
                <a:cs typeface="Trebuchet MS"/>
              </a:rPr>
              <a:t>alla</a:t>
            </a:r>
            <a:r>
              <a:rPr sz="1800" spc="-275" dirty="0">
                <a:latin typeface="Trebuchet MS"/>
                <a:cs typeface="Trebuchet MS"/>
              </a:rPr>
              <a:t> </a:t>
            </a:r>
            <a:r>
              <a:rPr sz="1800" spc="35" dirty="0">
                <a:latin typeface="Trebuchet MS"/>
                <a:cs typeface="Trebuchet MS"/>
              </a:rPr>
              <a:t>uppgifterna</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25" dirty="0">
                <a:latin typeface="Trebuchet MS"/>
                <a:cs typeface="Trebuchet MS"/>
              </a:rPr>
              <a:t>30</a:t>
            </a:r>
            <a:r>
              <a:rPr sz="1800" spc="-100" dirty="0">
                <a:latin typeface="Trebuchet MS"/>
                <a:cs typeface="Trebuchet MS"/>
              </a:rPr>
              <a:t> </a:t>
            </a:r>
            <a:r>
              <a:rPr sz="1800" spc="30" dirty="0">
                <a:latin typeface="Trebuchet MS"/>
                <a:cs typeface="Trebuchet MS"/>
              </a:rPr>
              <a:t>frågor</a:t>
            </a:r>
            <a:endParaRPr sz="1800">
              <a:latin typeface="Trebuchet MS"/>
              <a:cs typeface="Trebuchet MS"/>
            </a:endParaRPr>
          </a:p>
        </p:txBody>
      </p:sp>
      <p:sp>
        <p:nvSpPr>
          <p:cNvPr id="11" name="object 11"/>
          <p:cNvSpPr txBox="1"/>
          <p:nvPr/>
        </p:nvSpPr>
        <p:spPr>
          <a:xfrm>
            <a:off x="5197182" y="2811271"/>
            <a:ext cx="6117590" cy="2479675"/>
          </a:xfrm>
          <a:prstGeom prst="rect">
            <a:avLst/>
          </a:prstGeom>
        </p:spPr>
        <p:txBody>
          <a:bodyPr vert="horz" wrap="square" lIns="0" tIns="154305" rIns="0" bIns="0" rtlCol="0">
            <a:spAutoFit/>
          </a:bodyPr>
          <a:lstStyle/>
          <a:p>
            <a:pPr marL="12700">
              <a:lnSpc>
                <a:spcPct val="100000"/>
              </a:lnSpc>
              <a:spcBef>
                <a:spcPts val="1215"/>
              </a:spcBef>
            </a:pPr>
            <a:r>
              <a:rPr sz="1800" spc="55" dirty="0">
                <a:latin typeface="Trebuchet MS"/>
                <a:cs typeface="Trebuchet MS"/>
              </a:rPr>
              <a:t>Agile:</a:t>
            </a:r>
            <a:endParaRPr sz="1800">
              <a:latin typeface="Trebuchet MS"/>
              <a:cs typeface="Trebuchet MS"/>
            </a:endParaRPr>
          </a:p>
          <a:p>
            <a:pPr marL="241300" marR="180975" indent="-228600">
              <a:lnSpc>
                <a:spcPct val="120000"/>
              </a:lnSpc>
              <a:spcBef>
                <a:spcPts val="1010"/>
              </a:spcBef>
              <a:buClr>
                <a:srgbClr val="10B6F4"/>
              </a:buClr>
              <a:buSzPct val="111111"/>
              <a:buFont typeface="Wingdings"/>
              <a:buChar char=""/>
              <a:tabLst>
                <a:tab pos="241300" algn="l"/>
              </a:tabLst>
            </a:pPr>
            <a:r>
              <a:rPr sz="1800" u="sng" spc="-5" dirty="0">
                <a:solidFill>
                  <a:srgbClr val="38DDEC"/>
                </a:solidFill>
                <a:uFill>
                  <a:solidFill>
                    <a:srgbClr val="38DDEC"/>
                  </a:solidFill>
                </a:uFill>
                <a:latin typeface="Trebuchet MS"/>
                <a:cs typeface="Trebuchet MS"/>
              </a:rPr>
              <a:t>https://</a:t>
            </a:r>
            <a:r>
              <a:rPr sz="1800" u="sng" spc="-5" dirty="0">
                <a:solidFill>
                  <a:srgbClr val="38DDEC"/>
                </a:solidFill>
                <a:uFill>
                  <a:solidFill>
                    <a:srgbClr val="38DDEC"/>
                  </a:solidFill>
                </a:uFill>
                <a:latin typeface="Trebuchet MS"/>
                <a:cs typeface="Trebuchet MS"/>
                <a:hlinkClick r:id="rId4"/>
              </a:rPr>
              <a:t>www.ted.com/talks/bruce_feiler_agile_progra </a:t>
            </a:r>
            <a:r>
              <a:rPr sz="1800" u="sng" spc="-5" dirty="0">
                <a:solidFill>
                  <a:srgbClr val="38DDEC"/>
                </a:solidFill>
                <a:uFill>
                  <a:solidFill>
                    <a:srgbClr val="38DDEC"/>
                  </a:solidFill>
                </a:uFill>
                <a:latin typeface="Trebuchet MS"/>
                <a:cs typeface="Trebuchet MS"/>
              </a:rPr>
              <a:t> </a:t>
            </a:r>
            <a:r>
              <a:rPr sz="1800" u="sng" spc="20" dirty="0">
                <a:solidFill>
                  <a:srgbClr val="38DDEC"/>
                </a:solidFill>
                <a:uFill>
                  <a:solidFill>
                    <a:srgbClr val="38DDEC"/>
                  </a:solidFill>
                </a:uFill>
                <a:latin typeface="Trebuchet MS"/>
                <a:cs typeface="Trebuchet MS"/>
              </a:rPr>
              <a:t>mming_for_your_family</a:t>
            </a:r>
            <a:endParaRPr sz="1800">
              <a:latin typeface="Trebuchet MS"/>
              <a:cs typeface="Trebuchet MS"/>
            </a:endParaRPr>
          </a:p>
          <a:p>
            <a:pPr marL="241300" marR="5080" indent="-228600">
              <a:lnSpc>
                <a:spcPct val="121100"/>
              </a:lnSpc>
              <a:spcBef>
                <a:spcPts val="980"/>
              </a:spcBef>
              <a:buClr>
                <a:srgbClr val="10B6F4"/>
              </a:buClr>
              <a:buSzPct val="111111"/>
              <a:buFont typeface="Wingdings"/>
              <a:buChar char=""/>
              <a:tabLst>
                <a:tab pos="241300" algn="l"/>
              </a:tabLst>
            </a:pPr>
            <a:r>
              <a:rPr sz="1800" spc="20" dirty="0">
                <a:latin typeface="Trebuchet MS"/>
                <a:cs typeface="Trebuchet MS"/>
              </a:rPr>
              <a:t>Kolla</a:t>
            </a:r>
            <a:r>
              <a:rPr sz="1800" spc="-165" dirty="0">
                <a:latin typeface="Trebuchet MS"/>
                <a:cs typeface="Trebuchet MS"/>
              </a:rPr>
              <a:t> </a:t>
            </a:r>
            <a:r>
              <a:rPr sz="1800" spc="30" dirty="0">
                <a:latin typeface="Trebuchet MS"/>
                <a:cs typeface="Trebuchet MS"/>
              </a:rPr>
              <a:t>TED-talk</a:t>
            </a:r>
            <a:r>
              <a:rPr sz="1800" spc="-85" dirty="0">
                <a:latin typeface="Trebuchet MS"/>
                <a:cs typeface="Trebuchet MS"/>
              </a:rPr>
              <a:t> </a:t>
            </a:r>
            <a:r>
              <a:rPr sz="1800" spc="65" dirty="0">
                <a:latin typeface="Trebuchet MS"/>
                <a:cs typeface="Trebuchet MS"/>
              </a:rPr>
              <a:t>om</a:t>
            </a:r>
            <a:r>
              <a:rPr sz="1800" spc="-85" dirty="0">
                <a:latin typeface="Trebuchet MS"/>
                <a:cs typeface="Trebuchet MS"/>
              </a:rPr>
              <a:t> </a:t>
            </a:r>
            <a:r>
              <a:rPr sz="1800" spc="40" dirty="0">
                <a:latin typeface="Trebuchet MS"/>
                <a:cs typeface="Trebuchet MS"/>
              </a:rPr>
              <a:t>Bruce</a:t>
            </a:r>
            <a:r>
              <a:rPr sz="1800" spc="-80" dirty="0">
                <a:latin typeface="Trebuchet MS"/>
                <a:cs typeface="Trebuchet MS"/>
              </a:rPr>
              <a:t> </a:t>
            </a:r>
            <a:r>
              <a:rPr sz="1800" spc="45" dirty="0">
                <a:latin typeface="Trebuchet MS"/>
                <a:cs typeface="Trebuchet MS"/>
              </a:rPr>
              <a:t>integrering</a:t>
            </a:r>
            <a:r>
              <a:rPr sz="1800" spc="-90" dirty="0">
                <a:latin typeface="Trebuchet MS"/>
                <a:cs typeface="Trebuchet MS"/>
              </a:rPr>
              <a:t> </a:t>
            </a:r>
            <a:r>
              <a:rPr sz="1800" spc="25" dirty="0">
                <a:latin typeface="Trebuchet MS"/>
                <a:cs typeface="Trebuchet MS"/>
              </a:rPr>
              <a:t>av</a:t>
            </a:r>
            <a:r>
              <a:rPr sz="1800" spc="-85" dirty="0">
                <a:latin typeface="Trebuchet MS"/>
                <a:cs typeface="Trebuchet MS"/>
              </a:rPr>
              <a:t> </a:t>
            </a:r>
            <a:r>
              <a:rPr sz="1800" spc="45" dirty="0">
                <a:latin typeface="Trebuchet MS"/>
                <a:cs typeface="Trebuchet MS"/>
              </a:rPr>
              <a:t>Aglit</a:t>
            </a:r>
            <a:r>
              <a:rPr sz="1800" spc="-95" dirty="0">
                <a:latin typeface="Trebuchet MS"/>
                <a:cs typeface="Trebuchet MS"/>
              </a:rPr>
              <a:t> </a:t>
            </a:r>
            <a:r>
              <a:rPr sz="1800" spc="-10" dirty="0">
                <a:latin typeface="Trebuchet MS"/>
                <a:cs typeface="Trebuchet MS"/>
              </a:rPr>
              <a:t>arbetssätt</a:t>
            </a:r>
            <a:r>
              <a:rPr sz="1800" spc="-95" dirty="0">
                <a:latin typeface="Trebuchet MS"/>
                <a:cs typeface="Trebuchet MS"/>
              </a:rPr>
              <a:t> </a:t>
            </a:r>
            <a:r>
              <a:rPr sz="1800" spc="10" dirty="0">
                <a:latin typeface="Trebuchet MS"/>
                <a:cs typeface="Trebuchet MS"/>
              </a:rPr>
              <a:t>i  </a:t>
            </a:r>
            <a:r>
              <a:rPr sz="1800" spc="20" dirty="0">
                <a:latin typeface="Trebuchet MS"/>
                <a:cs typeface="Trebuchet MS"/>
              </a:rPr>
              <a:t>hemmet</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25" dirty="0">
                <a:latin typeface="Trebuchet MS"/>
                <a:cs typeface="Trebuchet MS"/>
              </a:rPr>
              <a:t>Roligt </a:t>
            </a:r>
            <a:r>
              <a:rPr sz="1800" spc="-65" dirty="0">
                <a:latin typeface="Trebuchet MS"/>
                <a:cs typeface="Trebuchet MS"/>
              </a:rPr>
              <a:t>sätt </a:t>
            </a:r>
            <a:r>
              <a:rPr sz="1800" spc="-120" dirty="0">
                <a:latin typeface="Trebuchet MS"/>
                <a:cs typeface="Trebuchet MS"/>
              </a:rPr>
              <a:t>att </a:t>
            </a:r>
            <a:r>
              <a:rPr sz="1800" spc="25" dirty="0">
                <a:latin typeface="Trebuchet MS"/>
                <a:cs typeface="Trebuchet MS"/>
              </a:rPr>
              <a:t>konkretisera </a:t>
            </a:r>
            <a:r>
              <a:rPr sz="1800" spc="45" dirty="0">
                <a:latin typeface="Trebuchet MS"/>
                <a:cs typeface="Trebuchet MS"/>
              </a:rPr>
              <a:t>Aglit</a:t>
            </a:r>
            <a:r>
              <a:rPr sz="1800" spc="-375" dirty="0">
                <a:latin typeface="Trebuchet MS"/>
                <a:cs typeface="Trebuchet MS"/>
              </a:rPr>
              <a:t> </a:t>
            </a:r>
            <a:r>
              <a:rPr sz="1800" spc="-10" dirty="0">
                <a:latin typeface="Trebuchet MS"/>
                <a:cs typeface="Trebuchet MS"/>
              </a:rPr>
              <a:t>arbetssätt</a:t>
            </a:r>
            <a:endParaRPr sz="1800">
              <a:latin typeface="Trebuchet MS"/>
              <a:cs typeface="Trebuchet M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9" name="object 19"/>
          <p:cNvSpPr txBox="1">
            <a:spLocks noGrp="1"/>
          </p:cNvSpPr>
          <p:nvPr>
            <p:ph type="title"/>
          </p:nvPr>
        </p:nvSpPr>
        <p:spPr>
          <a:xfrm>
            <a:off x="3578288" y="1003299"/>
            <a:ext cx="5162550" cy="635000"/>
          </a:xfrm>
          <a:prstGeom prst="rect">
            <a:avLst/>
          </a:prstGeom>
        </p:spPr>
        <p:txBody>
          <a:bodyPr vert="horz" wrap="square" lIns="0" tIns="12700" rIns="0" bIns="0" rtlCol="0">
            <a:spAutoFit/>
          </a:bodyPr>
          <a:lstStyle/>
          <a:p>
            <a:pPr marL="12700">
              <a:lnSpc>
                <a:spcPct val="100000"/>
              </a:lnSpc>
              <a:spcBef>
                <a:spcPts val="100"/>
              </a:spcBef>
            </a:pPr>
            <a:r>
              <a:rPr sz="4000" spc="-345" dirty="0">
                <a:solidFill>
                  <a:srgbClr val="454545"/>
                </a:solidFill>
              </a:rPr>
              <a:t>Vad </a:t>
            </a:r>
            <a:r>
              <a:rPr sz="4000" spc="-270" dirty="0">
                <a:solidFill>
                  <a:srgbClr val="454545"/>
                </a:solidFill>
              </a:rPr>
              <a:t>är</a:t>
            </a:r>
            <a:r>
              <a:rPr sz="4000" spc="-915" dirty="0">
                <a:solidFill>
                  <a:srgbClr val="454545"/>
                </a:solidFill>
              </a:rPr>
              <a:t> </a:t>
            </a:r>
            <a:r>
              <a:rPr sz="4000" spc="-340" dirty="0">
                <a:solidFill>
                  <a:srgbClr val="454545"/>
                </a:solidFill>
              </a:rPr>
              <a:t>Vattenfallsmetoden?</a:t>
            </a:r>
            <a:endParaRPr sz="4000"/>
          </a:p>
        </p:txBody>
      </p:sp>
      <p:grpSp>
        <p:nvGrpSpPr>
          <p:cNvPr id="20" name="object 20"/>
          <p:cNvGrpSpPr/>
          <p:nvPr/>
        </p:nvGrpSpPr>
        <p:grpSpPr>
          <a:xfrm>
            <a:off x="927505" y="2240762"/>
            <a:ext cx="4978400" cy="3697604"/>
            <a:chOff x="927505" y="2240762"/>
            <a:chExt cx="4978400" cy="3697604"/>
          </a:xfrm>
        </p:grpSpPr>
        <p:sp>
          <p:nvSpPr>
            <p:cNvPr id="21" name="object 21"/>
            <p:cNvSpPr/>
            <p:nvPr/>
          </p:nvSpPr>
          <p:spPr>
            <a:xfrm>
              <a:off x="937030" y="2250287"/>
              <a:ext cx="4959350" cy="3678554"/>
            </a:xfrm>
            <a:custGeom>
              <a:avLst/>
              <a:gdLst/>
              <a:ahLst/>
              <a:cxnLst/>
              <a:rect l="l" t="t" r="r" b="b"/>
              <a:pathLst>
                <a:path w="4959350" h="3678554">
                  <a:moveTo>
                    <a:pt x="4959313" y="0"/>
                  </a:moveTo>
                  <a:lnTo>
                    <a:pt x="0" y="0"/>
                  </a:lnTo>
                  <a:lnTo>
                    <a:pt x="0" y="3678229"/>
                  </a:lnTo>
                  <a:lnTo>
                    <a:pt x="4959313" y="3678229"/>
                  </a:lnTo>
                  <a:lnTo>
                    <a:pt x="4959313" y="0"/>
                  </a:lnTo>
                  <a:close/>
                </a:path>
              </a:pathLst>
            </a:custGeom>
            <a:solidFill>
              <a:srgbClr val="FFFFFF"/>
            </a:solidFill>
          </p:spPr>
          <p:txBody>
            <a:bodyPr wrap="square" lIns="0" tIns="0" rIns="0" bIns="0" rtlCol="0"/>
            <a:lstStyle/>
            <a:p>
              <a:endParaRPr/>
            </a:p>
          </p:txBody>
        </p:sp>
        <p:sp>
          <p:nvSpPr>
            <p:cNvPr id="22" name="object 22"/>
            <p:cNvSpPr/>
            <p:nvPr/>
          </p:nvSpPr>
          <p:spPr>
            <a:xfrm>
              <a:off x="937030" y="2250287"/>
              <a:ext cx="4959350" cy="3678554"/>
            </a:xfrm>
            <a:custGeom>
              <a:avLst/>
              <a:gdLst/>
              <a:ahLst/>
              <a:cxnLst/>
              <a:rect l="l" t="t" r="r" b="b"/>
              <a:pathLst>
                <a:path w="4959350" h="3678554">
                  <a:moveTo>
                    <a:pt x="0" y="0"/>
                  </a:moveTo>
                  <a:lnTo>
                    <a:pt x="4959322" y="0"/>
                  </a:lnTo>
                  <a:lnTo>
                    <a:pt x="4959322" y="3678242"/>
                  </a:lnTo>
                  <a:lnTo>
                    <a:pt x="0" y="3678242"/>
                  </a:lnTo>
                  <a:lnTo>
                    <a:pt x="0" y="0"/>
                  </a:lnTo>
                  <a:close/>
                </a:path>
              </a:pathLst>
            </a:custGeom>
            <a:ln w="19050">
              <a:solidFill>
                <a:srgbClr val="4CD1FF"/>
              </a:solidFill>
            </a:ln>
          </p:spPr>
          <p:txBody>
            <a:bodyPr wrap="square" lIns="0" tIns="0" rIns="0" bIns="0" rtlCol="0"/>
            <a:lstStyle/>
            <a:p>
              <a:endParaRPr/>
            </a:p>
          </p:txBody>
        </p:sp>
        <p:sp>
          <p:nvSpPr>
            <p:cNvPr id="23" name="object 23"/>
            <p:cNvSpPr/>
            <p:nvPr/>
          </p:nvSpPr>
          <p:spPr>
            <a:xfrm>
              <a:off x="1103256" y="2416049"/>
              <a:ext cx="4626869" cy="3346500"/>
            </a:xfrm>
            <a:prstGeom prst="rect">
              <a:avLst/>
            </a:prstGeom>
            <a:blipFill>
              <a:blip r:embed="rId4" cstate="print"/>
              <a:stretch>
                <a:fillRect/>
              </a:stretch>
            </a:blipFill>
          </p:spPr>
          <p:txBody>
            <a:bodyPr wrap="square" lIns="0" tIns="0" rIns="0" bIns="0" rtlCol="0"/>
            <a:lstStyle/>
            <a:p>
              <a:endParaRPr/>
            </a:p>
          </p:txBody>
        </p:sp>
      </p:grpSp>
      <p:sp>
        <p:nvSpPr>
          <p:cNvPr id="24" name="object 24"/>
          <p:cNvSpPr txBox="1"/>
          <p:nvPr/>
        </p:nvSpPr>
        <p:spPr>
          <a:xfrm>
            <a:off x="6459435" y="2641092"/>
            <a:ext cx="4740910" cy="2857500"/>
          </a:xfrm>
          <a:prstGeom prst="rect">
            <a:avLst/>
          </a:prstGeom>
        </p:spPr>
        <p:txBody>
          <a:bodyPr vert="horz" wrap="square" lIns="0" tIns="12700" rIns="0" bIns="0" rtlCol="0">
            <a:spAutoFit/>
          </a:bodyPr>
          <a:lstStyle/>
          <a:p>
            <a:pPr marL="240665" marR="726440" indent="-228600">
              <a:lnSpc>
                <a:spcPct val="107100"/>
              </a:lnSpc>
              <a:spcBef>
                <a:spcPts val="100"/>
              </a:spcBef>
              <a:buClr>
                <a:srgbClr val="4CD1FF"/>
              </a:buClr>
              <a:buSzPct val="107142"/>
              <a:buFont typeface="Wingdings"/>
              <a:buChar char=""/>
              <a:tabLst>
                <a:tab pos="240665" algn="l"/>
                <a:tab pos="241300" algn="l"/>
              </a:tabLst>
            </a:pPr>
            <a:r>
              <a:rPr sz="1400" spc="20" dirty="0">
                <a:latin typeface="Trebuchet MS"/>
                <a:cs typeface="Trebuchet MS"/>
              </a:rPr>
              <a:t>Det</a:t>
            </a:r>
            <a:r>
              <a:rPr sz="1400" spc="-75" dirty="0">
                <a:latin typeface="Trebuchet MS"/>
                <a:cs typeface="Trebuchet MS"/>
              </a:rPr>
              <a:t> </a:t>
            </a:r>
            <a:r>
              <a:rPr sz="1400" spc="15" dirty="0">
                <a:latin typeface="Trebuchet MS"/>
                <a:cs typeface="Trebuchet MS"/>
              </a:rPr>
              <a:t>är</a:t>
            </a:r>
            <a:r>
              <a:rPr sz="1400" spc="-70" dirty="0">
                <a:latin typeface="Trebuchet MS"/>
                <a:cs typeface="Trebuchet MS"/>
              </a:rPr>
              <a:t> </a:t>
            </a:r>
            <a:r>
              <a:rPr sz="1400" spc="35" dirty="0">
                <a:latin typeface="Trebuchet MS"/>
                <a:cs typeface="Trebuchet MS"/>
              </a:rPr>
              <a:t>en</a:t>
            </a:r>
            <a:r>
              <a:rPr sz="1400" spc="-75" dirty="0">
                <a:latin typeface="Trebuchet MS"/>
                <a:cs typeface="Trebuchet MS"/>
              </a:rPr>
              <a:t> </a:t>
            </a:r>
            <a:r>
              <a:rPr sz="1400" b="1" spc="125" dirty="0">
                <a:latin typeface="Trebuchet MS"/>
                <a:cs typeface="Trebuchet MS"/>
              </a:rPr>
              <a:t>gammal</a:t>
            </a:r>
            <a:r>
              <a:rPr sz="1400" b="1" spc="-70" dirty="0">
                <a:latin typeface="Trebuchet MS"/>
                <a:cs typeface="Trebuchet MS"/>
              </a:rPr>
              <a:t> </a:t>
            </a:r>
            <a:r>
              <a:rPr sz="1400" spc="15" dirty="0">
                <a:latin typeface="Trebuchet MS"/>
                <a:cs typeface="Trebuchet MS"/>
              </a:rPr>
              <a:t>arbetsmodell,</a:t>
            </a:r>
            <a:r>
              <a:rPr sz="1400" spc="-185" dirty="0">
                <a:latin typeface="Trebuchet MS"/>
                <a:cs typeface="Trebuchet MS"/>
              </a:rPr>
              <a:t> </a:t>
            </a:r>
            <a:r>
              <a:rPr sz="1400" spc="35" dirty="0">
                <a:latin typeface="Trebuchet MS"/>
                <a:cs typeface="Trebuchet MS"/>
              </a:rPr>
              <a:t>och</a:t>
            </a:r>
            <a:r>
              <a:rPr sz="1400" spc="-75" dirty="0">
                <a:latin typeface="Trebuchet MS"/>
                <a:cs typeface="Trebuchet MS"/>
              </a:rPr>
              <a:t> </a:t>
            </a:r>
            <a:r>
              <a:rPr sz="1400" spc="40" dirty="0">
                <a:latin typeface="Trebuchet MS"/>
                <a:cs typeface="Trebuchet MS"/>
              </a:rPr>
              <a:t>kommer  </a:t>
            </a:r>
            <a:r>
              <a:rPr sz="1400" spc="55" dirty="0">
                <a:latin typeface="Trebuchet MS"/>
                <a:cs typeface="Trebuchet MS"/>
              </a:rPr>
              <a:t>ursprungligen </a:t>
            </a:r>
            <a:r>
              <a:rPr sz="1400" spc="-10" dirty="0">
                <a:latin typeface="Trebuchet MS"/>
                <a:cs typeface="Trebuchet MS"/>
              </a:rPr>
              <a:t>från</a:t>
            </a:r>
            <a:r>
              <a:rPr sz="1400" spc="-225" dirty="0">
                <a:latin typeface="Trebuchet MS"/>
                <a:cs typeface="Trebuchet MS"/>
              </a:rPr>
              <a:t> </a:t>
            </a:r>
            <a:r>
              <a:rPr sz="1400" spc="20" dirty="0">
                <a:latin typeface="Trebuchet MS"/>
                <a:cs typeface="Trebuchet MS"/>
              </a:rPr>
              <a:t>tillverkningsindustrin.</a:t>
            </a:r>
            <a:endParaRPr sz="1400">
              <a:latin typeface="Trebuchet MS"/>
              <a:cs typeface="Trebuchet MS"/>
            </a:endParaRPr>
          </a:p>
          <a:p>
            <a:pPr marL="240665" marR="53975" indent="-228600">
              <a:lnSpc>
                <a:spcPct val="109000"/>
              </a:lnSpc>
              <a:spcBef>
                <a:spcPts val="1070"/>
              </a:spcBef>
              <a:buClr>
                <a:srgbClr val="4CD1FF"/>
              </a:buClr>
              <a:buSzPct val="107142"/>
              <a:buFont typeface="Wingdings"/>
              <a:buChar char=""/>
              <a:tabLst>
                <a:tab pos="240665" algn="l"/>
                <a:tab pos="241300" algn="l"/>
              </a:tabLst>
            </a:pPr>
            <a:r>
              <a:rPr sz="1400" spc="65" dirty="0">
                <a:latin typeface="Trebuchet MS"/>
                <a:cs typeface="Trebuchet MS"/>
              </a:rPr>
              <a:t>Där </a:t>
            </a:r>
            <a:r>
              <a:rPr sz="1400" spc="15" dirty="0">
                <a:latin typeface="Trebuchet MS"/>
                <a:cs typeface="Trebuchet MS"/>
              </a:rPr>
              <a:t>är </a:t>
            </a:r>
            <a:r>
              <a:rPr sz="1400" spc="-5" dirty="0">
                <a:latin typeface="Trebuchet MS"/>
                <a:cs typeface="Trebuchet MS"/>
              </a:rPr>
              <a:t>det </a:t>
            </a:r>
            <a:r>
              <a:rPr sz="1400" spc="10" dirty="0">
                <a:latin typeface="Trebuchet MS"/>
                <a:cs typeface="Trebuchet MS"/>
              </a:rPr>
              <a:t>svårt </a:t>
            </a:r>
            <a:r>
              <a:rPr sz="1400" spc="-90" dirty="0">
                <a:latin typeface="Trebuchet MS"/>
                <a:cs typeface="Trebuchet MS"/>
              </a:rPr>
              <a:t>att </a:t>
            </a:r>
            <a:r>
              <a:rPr sz="1400" spc="55" dirty="0">
                <a:latin typeface="Trebuchet MS"/>
                <a:cs typeface="Trebuchet MS"/>
              </a:rPr>
              <a:t>göra </a:t>
            </a:r>
            <a:r>
              <a:rPr sz="1400" spc="30" dirty="0">
                <a:latin typeface="Trebuchet MS"/>
                <a:cs typeface="Trebuchet MS"/>
              </a:rPr>
              <a:t>förändringar </a:t>
            </a:r>
            <a:r>
              <a:rPr sz="1400" spc="50" dirty="0">
                <a:latin typeface="Trebuchet MS"/>
                <a:cs typeface="Trebuchet MS"/>
              </a:rPr>
              <a:t>på </a:t>
            </a:r>
            <a:r>
              <a:rPr sz="1400" spc="35" dirty="0">
                <a:latin typeface="Trebuchet MS"/>
                <a:cs typeface="Trebuchet MS"/>
              </a:rPr>
              <a:t>en </a:t>
            </a:r>
            <a:r>
              <a:rPr sz="1400" spc="25" dirty="0">
                <a:latin typeface="Trebuchet MS"/>
                <a:cs typeface="Trebuchet MS"/>
              </a:rPr>
              <a:t>färdig  </a:t>
            </a:r>
            <a:r>
              <a:rPr sz="1400" spc="10" dirty="0">
                <a:latin typeface="Trebuchet MS"/>
                <a:cs typeface="Trebuchet MS"/>
              </a:rPr>
              <a:t>produkt. </a:t>
            </a:r>
            <a:r>
              <a:rPr sz="1400" spc="25" dirty="0">
                <a:latin typeface="Trebuchet MS"/>
                <a:cs typeface="Trebuchet MS"/>
              </a:rPr>
              <a:t>Detsamma </a:t>
            </a:r>
            <a:r>
              <a:rPr sz="1400" spc="35" dirty="0">
                <a:latin typeface="Trebuchet MS"/>
                <a:cs typeface="Trebuchet MS"/>
              </a:rPr>
              <a:t>gäller </a:t>
            </a:r>
            <a:r>
              <a:rPr sz="1400" spc="-15" dirty="0">
                <a:latin typeface="Trebuchet MS"/>
                <a:cs typeface="Trebuchet MS"/>
              </a:rPr>
              <a:t>inte </a:t>
            </a:r>
            <a:r>
              <a:rPr sz="1400" dirty="0">
                <a:latin typeface="Trebuchet MS"/>
                <a:cs typeface="Trebuchet MS"/>
              </a:rPr>
              <a:t>mjukvara, </a:t>
            </a:r>
            <a:r>
              <a:rPr sz="1400" spc="40" dirty="0">
                <a:latin typeface="Trebuchet MS"/>
                <a:cs typeface="Trebuchet MS"/>
              </a:rPr>
              <a:t>där </a:t>
            </a:r>
            <a:r>
              <a:rPr sz="1400" spc="-5" dirty="0">
                <a:latin typeface="Trebuchet MS"/>
                <a:cs typeface="Trebuchet MS"/>
              </a:rPr>
              <a:t>det </a:t>
            </a:r>
            <a:r>
              <a:rPr sz="1400" spc="15" dirty="0">
                <a:latin typeface="Trebuchet MS"/>
                <a:cs typeface="Trebuchet MS"/>
              </a:rPr>
              <a:t>är  förhållandevis</a:t>
            </a:r>
            <a:r>
              <a:rPr sz="1400" spc="-75" dirty="0">
                <a:latin typeface="Trebuchet MS"/>
                <a:cs typeface="Trebuchet MS"/>
              </a:rPr>
              <a:t> </a:t>
            </a:r>
            <a:r>
              <a:rPr sz="1400" dirty="0">
                <a:latin typeface="Trebuchet MS"/>
                <a:cs typeface="Trebuchet MS"/>
              </a:rPr>
              <a:t>enkelt</a:t>
            </a:r>
            <a:r>
              <a:rPr sz="1400" spc="-60" dirty="0">
                <a:latin typeface="Trebuchet MS"/>
                <a:cs typeface="Trebuchet MS"/>
              </a:rPr>
              <a:t> </a:t>
            </a:r>
            <a:r>
              <a:rPr sz="1400" spc="35" dirty="0">
                <a:latin typeface="Trebuchet MS"/>
                <a:cs typeface="Trebuchet MS"/>
              </a:rPr>
              <a:t>och</a:t>
            </a:r>
            <a:r>
              <a:rPr sz="1400" spc="-65" dirty="0">
                <a:latin typeface="Trebuchet MS"/>
                <a:cs typeface="Trebuchet MS"/>
              </a:rPr>
              <a:t> </a:t>
            </a:r>
            <a:r>
              <a:rPr sz="1400" spc="20" dirty="0">
                <a:latin typeface="Trebuchet MS"/>
                <a:cs typeface="Trebuchet MS"/>
              </a:rPr>
              <a:t>billigt</a:t>
            </a:r>
            <a:r>
              <a:rPr sz="1400" spc="-60" dirty="0">
                <a:latin typeface="Trebuchet MS"/>
                <a:cs typeface="Trebuchet MS"/>
              </a:rPr>
              <a:t> </a:t>
            </a:r>
            <a:r>
              <a:rPr sz="1400" spc="-90" dirty="0">
                <a:latin typeface="Trebuchet MS"/>
                <a:cs typeface="Trebuchet MS"/>
              </a:rPr>
              <a:t>att</a:t>
            </a:r>
            <a:r>
              <a:rPr sz="1400" spc="-60" dirty="0">
                <a:latin typeface="Trebuchet MS"/>
                <a:cs typeface="Trebuchet MS"/>
              </a:rPr>
              <a:t> </a:t>
            </a:r>
            <a:r>
              <a:rPr sz="1400" spc="55" dirty="0">
                <a:latin typeface="Trebuchet MS"/>
                <a:cs typeface="Trebuchet MS"/>
              </a:rPr>
              <a:t>göra</a:t>
            </a:r>
            <a:r>
              <a:rPr sz="1400" spc="-75" dirty="0">
                <a:latin typeface="Trebuchet MS"/>
                <a:cs typeface="Trebuchet MS"/>
              </a:rPr>
              <a:t> </a:t>
            </a:r>
            <a:r>
              <a:rPr sz="1400" spc="30" dirty="0">
                <a:latin typeface="Trebuchet MS"/>
                <a:cs typeface="Trebuchet MS"/>
              </a:rPr>
              <a:t>förändringar</a:t>
            </a:r>
            <a:r>
              <a:rPr sz="1400" spc="-60" dirty="0">
                <a:latin typeface="Trebuchet MS"/>
                <a:cs typeface="Trebuchet MS"/>
              </a:rPr>
              <a:t> </a:t>
            </a:r>
            <a:r>
              <a:rPr sz="1400" spc="5" dirty="0">
                <a:latin typeface="Trebuchet MS"/>
                <a:cs typeface="Trebuchet MS"/>
              </a:rPr>
              <a:t>i  </a:t>
            </a:r>
            <a:r>
              <a:rPr sz="1400" spc="25" dirty="0">
                <a:latin typeface="Trebuchet MS"/>
                <a:cs typeface="Trebuchet MS"/>
              </a:rPr>
              <a:t>koden.</a:t>
            </a:r>
            <a:endParaRPr sz="1400">
              <a:latin typeface="Trebuchet MS"/>
              <a:cs typeface="Trebuchet MS"/>
            </a:endParaRPr>
          </a:p>
          <a:p>
            <a:pPr marL="240665" marR="5080" indent="-228600">
              <a:lnSpc>
                <a:spcPct val="110000"/>
              </a:lnSpc>
              <a:spcBef>
                <a:spcPts val="1060"/>
              </a:spcBef>
              <a:buClr>
                <a:srgbClr val="4CD1FF"/>
              </a:buClr>
              <a:buSzPct val="107142"/>
              <a:buFont typeface="Wingdings"/>
              <a:buChar char=""/>
              <a:tabLst>
                <a:tab pos="240665" algn="l"/>
                <a:tab pos="241300" algn="l"/>
              </a:tabLst>
            </a:pPr>
            <a:r>
              <a:rPr sz="1400" spc="50" dirty="0">
                <a:latin typeface="Trebuchet MS"/>
                <a:cs typeface="Trebuchet MS"/>
              </a:rPr>
              <a:t>När</a:t>
            </a:r>
            <a:r>
              <a:rPr sz="1400" spc="-75" dirty="0">
                <a:latin typeface="Trebuchet MS"/>
                <a:cs typeface="Trebuchet MS"/>
              </a:rPr>
              <a:t> </a:t>
            </a:r>
            <a:r>
              <a:rPr sz="1400" spc="25" dirty="0">
                <a:latin typeface="Trebuchet MS"/>
                <a:cs typeface="Trebuchet MS"/>
              </a:rPr>
              <a:t>mjukvaruutveckling</a:t>
            </a:r>
            <a:r>
              <a:rPr sz="1400" spc="-80" dirty="0">
                <a:latin typeface="Trebuchet MS"/>
                <a:cs typeface="Trebuchet MS"/>
              </a:rPr>
              <a:t> </a:t>
            </a:r>
            <a:r>
              <a:rPr sz="1400" spc="30" dirty="0">
                <a:latin typeface="Trebuchet MS"/>
                <a:cs typeface="Trebuchet MS"/>
              </a:rPr>
              <a:t>var</a:t>
            </a:r>
            <a:r>
              <a:rPr sz="1400" spc="-75" dirty="0">
                <a:latin typeface="Trebuchet MS"/>
                <a:cs typeface="Trebuchet MS"/>
              </a:rPr>
              <a:t> </a:t>
            </a:r>
            <a:r>
              <a:rPr sz="1400" spc="30" dirty="0">
                <a:latin typeface="Trebuchet MS"/>
                <a:cs typeface="Trebuchet MS"/>
              </a:rPr>
              <a:t>väldigt</a:t>
            </a:r>
            <a:r>
              <a:rPr sz="1400" spc="-75" dirty="0">
                <a:latin typeface="Trebuchet MS"/>
                <a:cs typeface="Trebuchet MS"/>
              </a:rPr>
              <a:t> </a:t>
            </a:r>
            <a:r>
              <a:rPr sz="1400" spc="-45" dirty="0">
                <a:latin typeface="Trebuchet MS"/>
                <a:cs typeface="Trebuchet MS"/>
              </a:rPr>
              <a:t>nytt</a:t>
            </a:r>
            <a:r>
              <a:rPr sz="1400" spc="-75" dirty="0">
                <a:latin typeface="Trebuchet MS"/>
                <a:cs typeface="Trebuchet MS"/>
              </a:rPr>
              <a:t> </a:t>
            </a:r>
            <a:r>
              <a:rPr sz="1400" spc="10" dirty="0">
                <a:latin typeface="Trebuchet MS"/>
                <a:cs typeface="Trebuchet MS"/>
              </a:rPr>
              <a:t>fanns</a:t>
            </a:r>
            <a:r>
              <a:rPr sz="1400" spc="-85" dirty="0">
                <a:latin typeface="Trebuchet MS"/>
                <a:cs typeface="Trebuchet MS"/>
              </a:rPr>
              <a:t> </a:t>
            </a:r>
            <a:r>
              <a:rPr sz="1400" spc="-5" dirty="0">
                <a:latin typeface="Trebuchet MS"/>
                <a:cs typeface="Trebuchet MS"/>
              </a:rPr>
              <a:t>det</a:t>
            </a:r>
            <a:r>
              <a:rPr sz="1400" spc="-75" dirty="0">
                <a:latin typeface="Trebuchet MS"/>
                <a:cs typeface="Trebuchet MS"/>
              </a:rPr>
              <a:t> </a:t>
            </a:r>
            <a:r>
              <a:rPr sz="1400" spc="65" dirty="0">
                <a:latin typeface="Trebuchet MS"/>
                <a:cs typeface="Trebuchet MS"/>
              </a:rPr>
              <a:t>dock  </a:t>
            </a:r>
            <a:r>
              <a:rPr sz="1400" spc="45" dirty="0">
                <a:latin typeface="Trebuchet MS"/>
                <a:cs typeface="Trebuchet MS"/>
              </a:rPr>
              <a:t>inga </a:t>
            </a:r>
            <a:r>
              <a:rPr sz="1400" spc="35" dirty="0">
                <a:latin typeface="Trebuchet MS"/>
                <a:cs typeface="Trebuchet MS"/>
              </a:rPr>
              <a:t>modeller </a:t>
            </a:r>
            <a:r>
              <a:rPr sz="1400" spc="-90" dirty="0">
                <a:latin typeface="Trebuchet MS"/>
                <a:cs typeface="Trebuchet MS"/>
              </a:rPr>
              <a:t>att </a:t>
            </a:r>
            <a:r>
              <a:rPr sz="1400" spc="10" dirty="0">
                <a:latin typeface="Trebuchet MS"/>
                <a:cs typeface="Trebuchet MS"/>
              </a:rPr>
              <a:t>arbeta </a:t>
            </a:r>
            <a:r>
              <a:rPr sz="1400" spc="-55" dirty="0">
                <a:latin typeface="Trebuchet MS"/>
                <a:cs typeface="Trebuchet MS"/>
              </a:rPr>
              <a:t>efter, </a:t>
            </a:r>
            <a:r>
              <a:rPr sz="1400" spc="35" dirty="0">
                <a:latin typeface="Trebuchet MS"/>
                <a:cs typeface="Trebuchet MS"/>
              </a:rPr>
              <a:t>och </a:t>
            </a:r>
            <a:r>
              <a:rPr sz="1400" spc="25" dirty="0">
                <a:latin typeface="Trebuchet MS"/>
                <a:cs typeface="Trebuchet MS"/>
              </a:rPr>
              <a:t>man </a:t>
            </a:r>
            <a:r>
              <a:rPr sz="1400" spc="35" dirty="0">
                <a:latin typeface="Trebuchet MS"/>
                <a:cs typeface="Trebuchet MS"/>
              </a:rPr>
              <a:t>övertog </a:t>
            </a:r>
            <a:r>
              <a:rPr sz="1400" spc="15" dirty="0">
                <a:latin typeface="Trebuchet MS"/>
                <a:cs typeface="Trebuchet MS"/>
              </a:rPr>
              <a:t>därför  </a:t>
            </a:r>
            <a:r>
              <a:rPr sz="1400" spc="5" dirty="0">
                <a:latin typeface="Trebuchet MS"/>
                <a:cs typeface="Trebuchet MS"/>
              </a:rPr>
              <a:t>vattenfallsmodellen </a:t>
            </a:r>
            <a:r>
              <a:rPr sz="1400" spc="-10" dirty="0">
                <a:latin typeface="Trebuchet MS"/>
                <a:cs typeface="Trebuchet MS"/>
              </a:rPr>
              <a:t>från </a:t>
            </a:r>
            <a:r>
              <a:rPr sz="1400" spc="20" dirty="0">
                <a:latin typeface="Trebuchet MS"/>
                <a:cs typeface="Trebuchet MS"/>
              </a:rPr>
              <a:t>tillverkningsindustrin. </a:t>
            </a:r>
            <a:r>
              <a:rPr sz="1400" spc="35" dirty="0">
                <a:latin typeface="Trebuchet MS"/>
                <a:cs typeface="Trebuchet MS"/>
              </a:rPr>
              <a:t>Redan  </a:t>
            </a:r>
            <a:r>
              <a:rPr sz="1400" spc="20" dirty="0">
                <a:latin typeface="Trebuchet MS"/>
                <a:cs typeface="Trebuchet MS"/>
              </a:rPr>
              <a:t>1956 </a:t>
            </a:r>
            <a:r>
              <a:rPr sz="1400" spc="50" dirty="0">
                <a:latin typeface="Trebuchet MS"/>
                <a:cs typeface="Trebuchet MS"/>
              </a:rPr>
              <a:t>beskrevs </a:t>
            </a:r>
            <a:r>
              <a:rPr sz="1400" spc="-80" dirty="0">
                <a:latin typeface="Trebuchet MS"/>
                <a:cs typeface="Trebuchet MS"/>
              </a:rPr>
              <a:t>ett </a:t>
            </a:r>
            <a:r>
              <a:rPr sz="1400" spc="-10" dirty="0">
                <a:latin typeface="Trebuchet MS"/>
                <a:cs typeface="Trebuchet MS"/>
              </a:rPr>
              <a:t>arbetssätt </a:t>
            </a:r>
            <a:r>
              <a:rPr sz="1400" spc="15" dirty="0">
                <a:latin typeface="Trebuchet MS"/>
                <a:cs typeface="Trebuchet MS"/>
              </a:rPr>
              <a:t>enligt </a:t>
            </a:r>
            <a:r>
              <a:rPr sz="1400" spc="40" dirty="0">
                <a:latin typeface="Trebuchet MS"/>
                <a:cs typeface="Trebuchet MS"/>
              </a:rPr>
              <a:t>denna </a:t>
            </a:r>
            <a:r>
              <a:rPr sz="1400" spc="35" dirty="0">
                <a:latin typeface="Trebuchet MS"/>
                <a:cs typeface="Trebuchet MS"/>
              </a:rPr>
              <a:t>modell </a:t>
            </a:r>
            <a:r>
              <a:rPr sz="1400" spc="30" dirty="0">
                <a:latin typeface="Trebuchet MS"/>
                <a:cs typeface="Trebuchet MS"/>
              </a:rPr>
              <a:t>inom  </a:t>
            </a:r>
            <a:r>
              <a:rPr sz="1400" spc="35" dirty="0">
                <a:latin typeface="Trebuchet MS"/>
                <a:cs typeface="Trebuchet MS"/>
              </a:rPr>
              <a:t>programmering.</a:t>
            </a:r>
            <a:endParaRPr sz="1400">
              <a:latin typeface="Trebuchet MS"/>
              <a:cs typeface="Trebuchet M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2" name="object 12"/>
          <p:cNvGrpSpPr/>
          <p:nvPr/>
        </p:nvGrpSpPr>
        <p:grpSpPr>
          <a:xfrm>
            <a:off x="0" y="0"/>
            <a:ext cx="12171680" cy="6856730"/>
            <a:chOff x="0" y="0"/>
            <a:chExt cx="12171680" cy="6856730"/>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4" name="object 14"/>
            <p:cNvSpPr/>
            <p:nvPr/>
          </p:nvSpPr>
          <p:spPr>
            <a:xfrm>
              <a:off x="10802937" y="5518149"/>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sp>
          <p:nvSpPr>
            <p:cNvPr id="15" name="object 15"/>
            <p:cNvSpPr/>
            <p:nvPr/>
          </p:nvSpPr>
          <p:spPr>
            <a:xfrm>
              <a:off x="0" y="0"/>
              <a:ext cx="11384279" cy="6856413"/>
            </a:xfrm>
            <a:prstGeom prst="rect">
              <a:avLst/>
            </a:prstGeom>
            <a:blipFill>
              <a:blip r:embed="rId3" cstate="print"/>
              <a:stretch>
                <a:fillRect/>
              </a:stretch>
            </a:blipFill>
          </p:spPr>
          <p:txBody>
            <a:bodyPr wrap="square" lIns="0" tIns="0" rIns="0" bIns="0" rtlCol="0"/>
            <a:lstStyle/>
            <a:p>
              <a:endParaRPr/>
            </a:p>
          </p:txBody>
        </p:sp>
        <p:sp>
          <p:nvSpPr>
            <p:cNvPr id="16" name="object 16"/>
            <p:cNvSpPr/>
            <p:nvPr/>
          </p:nvSpPr>
          <p:spPr>
            <a:xfrm>
              <a:off x="10979149"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7" name="object 17"/>
            <p:cNvSpPr/>
            <p:nvPr/>
          </p:nvSpPr>
          <p:spPr>
            <a:xfrm>
              <a:off x="11287124"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sp>
          <p:nvSpPr>
            <p:cNvPr id="18" name="object 18"/>
            <p:cNvSpPr/>
            <p:nvPr/>
          </p:nvSpPr>
          <p:spPr>
            <a:xfrm>
              <a:off x="1185672" y="2950464"/>
              <a:ext cx="691896" cy="691896"/>
            </a:xfrm>
            <a:prstGeom prst="rect">
              <a:avLst/>
            </a:prstGeom>
            <a:blipFill>
              <a:blip r:embed="rId4" cstate="print"/>
              <a:stretch>
                <a:fillRect/>
              </a:stretch>
            </a:blipFill>
          </p:spPr>
          <p:txBody>
            <a:bodyPr wrap="square" lIns="0" tIns="0" rIns="0" bIns="0" rtlCol="0"/>
            <a:lstStyle/>
            <a:p>
              <a:endParaRPr/>
            </a:p>
          </p:txBody>
        </p:sp>
      </p:grpSp>
      <p:sp>
        <p:nvSpPr>
          <p:cNvPr id="19" name="object 19"/>
          <p:cNvSpPr txBox="1">
            <a:spLocks noGrp="1"/>
          </p:cNvSpPr>
          <p:nvPr>
            <p:ph type="title"/>
          </p:nvPr>
        </p:nvSpPr>
        <p:spPr>
          <a:prstGeom prst="rect">
            <a:avLst/>
          </a:prstGeom>
        </p:spPr>
        <p:txBody>
          <a:bodyPr vert="horz" wrap="square" lIns="0" tIns="1322958" rIns="0" bIns="0" rtlCol="0">
            <a:spAutoFit/>
          </a:bodyPr>
          <a:lstStyle/>
          <a:p>
            <a:pPr marL="1525270" marR="5080">
              <a:lnSpc>
                <a:spcPct val="88700"/>
              </a:lnSpc>
              <a:spcBef>
                <a:spcPts val="425"/>
              </a:spcBef>
            </a:pPr>
            <a:r>
              <a:rPr sz="2400" b="1" spc="60" dirty="0">
                <a:solidFill>
                  <a:srgbClr val="000000"/>
                </a:solidFill>
                <a:latin typeface="Trebuchet MS"/>
                <a:cs typeface="Trebuchet MS"/>
              </a:rPr>
              <a:t>Vattenfallsmodellen</a:t>
            </a:r>
            <a:r>
              <a:rPr sz="2400" b="1" spc="-120" dirty="0">
                <a:solidFill>
                  <a:srgbClr val="000000"/>
                </a:solidFill>
                <a:latin typeface="Trebuchet MS"/>
                <a:cs typeface="Trebuchet MS"/>
              </a:rPr>
              <a:t> </a:t>
            </a:r>
            <a:r>
              <a:rPr sz="2400" spc="40" dirty="0">
                <a:solidFill>
                  <a:srgbClr val="000000"/>
                </a:solidFill>
              </a:rPr>
              <a:t>innehåller</a:t>
            </a:r>
            <a:r>
              <a:rPr sz="2400" spc="-120" dirty="0">
                <a:solidFill>
                  <a:srgbClr val="000000"/>
                </a:solidFill>
              </a:rPr>
              <a:t> </a:t>
            </a:r>
            <a:r>
              <a:rPr sz="2400" spc="65" dirty="0">
                <a:solidFill>
                  <a:srgbClr val="000000"/>
                </a:solidFill>
              </a:rPr>
              <a:t>en</a:t>
            </a:r>
            <a:r>
              <a:rPr sz="2400" spc="-120" dirty="0">
                <a:solidFill>
                  <a:srgbClr val="000000"/>
                </a:solidFill>
              </a:rPr>
              <a:t> </a:t>
            </a:r>
            <a:r>
              <a:rPr sz="2400" spc="20" dirty="0">
                <a:solidFill>
                  <a:srgbClr val="000000"/>
                </a:solidFill>
              </a:rPr>
              <a:t>separat</a:t>
            </a:r>
            <a:r>
              <a:rPr sz="2400" spc="-114" dirty="0">
                <a:solidFill>
                  <a:srgbClr val="000000"/>
                </a:solidFill>
              </a:rPr>
              <a:t> </a:t>
            </a:r>
            <a:r>
              <a:rPr sz="2400" dirty="0">
                <a:solidFill>
                  <a:srgbClr val="000000"/>
                </a:solidFill>
              </a:rPr>
              <a:t>fas</a:t>
            </a:r>
            <a:r>
              <a:rPr sz="2400" spc="-120" dirty="0">
                <a:solidFill>
                  <a:srgbClr val="000000"/>
                </a:solidFill>
              </a:rPr>
              <a:t> </a:t>
            </a:r>
            <a:r>
              <a:rPr sz="2400" spc="-15" dirty="0">
                <a:solidFill>
                  <a:srgbClr val="000000"/>
                </a:solidFill>
              </a:rPr>
              <a:t>för</a:t>
            </a:r>
            <a:r>
              <a:rPr sz="2400" spc="-120" dirty="0">
                <a:solidFill>
                  <a:srgbClr val="000000"/>
                </a:solidFill>
              </a:rPr>
              <a:t> </a:t>
            </a:r>
            <a:r>
              <a:rPr sz="2400" spc="60" dirty="0">
                <a:solidFill>
                  <a:srgbClr val="000000"/>
                </a:solidFill>
              </a:rPr>
              <a:t>verifiering  </a:t>
            </a:r>
            <a:r>
              <a:rPr sz="2400" spc="70" dirty="0">
                <a:solidFill>
                  <a:srgbClr val="000000"/>
                </a:solidFill>
              </a:rPr>
              <a:t>och </a:t>
            </a:r>
            <a:r>
              <a:rPr sz="2400" spc="-70" dirty="0">
                <a:solidFill>
                  <a:srgbClr val="000000"/>
                </a:solidFill>
              </a:rPr>
              <a:t>test </a:t>
            </a:r>
            <a:r>
              <a:rPr sz="2400" spc="40" dirty="0">
                <a:solidFill>
                  <a:srgbClr val="000000"/>
                </a:solidFill>
              </a:rPr>
              <a:t>av </a:t>
            </a:r>
            <a:r>
              <a:rPr sz="2400" spc="30" dirty="0">
                <a:solidFill>
                  <a:srgbClr val="000000"/>
                </a:solidFill>
              </a:rPr>
              <a:t>produkten, </a:t>
            </a:r>
            <a:r>
              <a:rPr sz="2400" spc="75" dirty="0">
                <a:solidFill>
                  <a:srgbClr val="000000"/>
                </a:solidFill>
              </a:rPr>
              <a:t>medan </a:t>
            </a:r>
            <a:r>
              <a:rPr sz="2400" spc="50" dirty="0">
                <a:solidFill>
                  <a:srgbClr val="000000"/>
                </a:solidFill>
              </a:rPr>
              <a:t>man </a:t>
            </a:r>
            <a:r>
              <a:rPr sz="2400" spc="15" dirty="0">
                <a:solidFill>
                  <a:srgbClr val="000000"/>
                </a:solidFill>
              </a:rPr>
              <a:t>i </a:t>
            </a:r>
            <a:r>
              <a:rPr sz="2400" spc="125" dirty="0">
                <a:solidFill>
                  <a:srgbClr val="000000"/>
                </a:solidFill>
              </a:rPr>
              <a:t>Agile </a:t>
            </a:r>
            <a:r>
              <a:rPr sz="2400" spc="-50" dirty="0">
                <a:solidFill>
                  <a:srgbClr val="000000"/>
                </a:solidFill>
              </a:rPr>
              <a:t>utför </a:t>
            </a:r>
            <a:r>
              <a:rPr sz="2400" spc="-25" dirty="0">
                <a:solidFill>
                  <a:srgbClr val="000000"/>
                </a:solidFill>
              </a:rPr>
              <a:t>tester </a:t>
            </a:r>
            <a:r>
              <a:rPr sz="2400" spc="75" dirty="0">
                <a:solidFill>
                  <a:srgbClr val="000000"/>
                </a:solidFill>
              </a:rPr>
              <a:t>under  </a:t>
            </a:r>
            <a:r>
              <a:rPr sz="2400" spc="30" dirty="0">
                <a:solidFill>
                  <a:srgbClr val="000000"/>
                </a:solidFill>
              </a:rPr>
              <a:t>hela</a:t>
            </a:r>
            <a:r>
              <a:rPr sz="2400" spc="-130" dirty="0">
                <a:solidFill>
                  <a:srgbClr val="000000"/>
                </a:solidFill>
              </a:rPr>
              <a:t> </a:t>
            </a:r>
            <a:r>
              <a:rPr sz="2400" spc="20" dirty="0">
                <a:solidFill>
                  <a:srgbClr val="000000"/>
                </a:solidFill>
              </a:rPr>
              <a:t>utvecklingsarbetet.</a:t>
            </a:r>
            <a:endParaRPr sz="2400">
              <a:latin typeface="Trebuchet MS"/>
              <a:cs typeface="Trebuchet MS"/>
            </a:endParaRPr>
          </a:p>
        </p:txBody>
      </p:sp>
      <p:grpSp>
        <p:nvGrpSpPr>
          <p:cNvPr id="20" name="object 20"/>
          <p:cNvGrpSpPr/>
          <p:nvPr/>
        </p:nvGrpSpPr>
        <p:grpSpPr>
          <a:xfrm>
            <a:off x="807722" y="4235284"/>
            <a:ext cx="10576560" cy="1252855"/>
            <a:chOff x="807722" y="4235284"/>
            <a:chExt cx="10576560" cy="1252855"/>
          </a:xfrm>
        </p:grpSpPr>
        <p:sp>
          <p:nvSpPr>
            <p:cNvPr id="21" name="object 21"/>
            <p:cNvSpPr/>
            <p:nvPr/>
          </p:nvSpPr>
          <p:spPr>
            <a:xfrm>
              <a:off x="807722" y="4235284"/>
              <a:ext cx="10576560" cy="1252855"/>
            </a:xfrm>
            <a:custGeom>
              <a:avLst/>
              <a:gdLst/>
              <a:ahLst/>
              <a:cxnLst/>
              <a:rect l="l" t="t" r="r" b="b"/>
              <a:pathLst>
                <a:path w="10576560" h="1252854">
                  <a:moveTo>
                    <a:pt x="10451284" y="0"/>
                  </a:moveTo>
                  <a:lnTo>
                    <a:pt x="125266" y="0"/>
                  </a:lnTo>
                  <a:lnTo>
                    <a:pt x="76506" y="9845"/>
                  </a:lnTo>
                  <a:lnTo>
                    <a:pt x="36689" y="36695"/>
                  </a:lnTo>
                  <a:lnTo>
                    <a:pt x="9843" y="76514"/>
                  </a:lnTo>
                  <a:lnTo>
                    <a:pt x="0" y="125272"/>
                  </a:lnTo>
                  <a:lnTo>
                    <a:pt x="0" y="1127379"/>
                  </a:lnTo>
                  <a:lnTo>
                    <a:pt x="9843" y="1176136"/>
                  </a:lnTo>
                  <a:lnTo>
                    <a:pt x="36689" y="1215956"/>
                  </a:lnTo>
                  <a:lnTo>
                    <a:pt x="76506" y="1242805"/>
                  </a:lnTo>
                  <a:lnTo>
                    <a:pt x="125266" y="1252651"/>
                  </a:lnTo>
                  <a:lnTo>
                    <a:pt x="10451284" y="1252651"/>
                  </a:lnTo>
                  <a:lnTo>
                    <a:pt x="10500047" y="1242805"/>
                  </a:lnTo>
                  <a:lnTo>
                    <a:pt x="10539867" y="1215956"/>
                  </a:lnTo>
                  <a:lnTo>
                    <a:pt x="10566713" y="1176136"/>
                  </a:lnTo>
                  <a:lnTo>
                    <a:pt x="10576557" y="1127379"/>
                  </a:lnTo>
                  <a:lnTo>
                    <a:pt x="10576557" y="125272"/>
                  </a:lnTo>
                  <a:lnTo>
                    <a:pt x="10566713" y="76514"/>
                  </a:lnTo>
                  <a:lnTo>
                    <a:pt x="10539867" y="36695"/>
                  </a:lnTo>
                  <a:lnTo>
                    <a:pt x="10500047" y="9845"/>
                  </a:lnTo>
                  <a:lnTo>
                    <a:pt x="10451284" y="0"/>
                  </a:lnTo>
                  <a:close/>
                </a:path>
              </a:pathLst>
            </a:custGeom>
            <a:solidFill>
              <a:srgbClr val="F2F2F2"/>
            </a:solidFill>
          </p:spPr>
          <p:txBody>
            <a:bodyPr wrap="square" lIns="0" tIns="0" rIns="0" bIns="0" rtlCol="0"/>
            <a:lstStyle/>
            <a:p>
              <a:endParaRPr/>
            </a:p>
          </p:txBody>
        </p:sp>
        <p:sp>
          <p:nvSpPr>
            <p:cNvPr id="22" name="object 22"/>
            <p:cNvSpPr/>
            <p:nvPr/>
          </p:nvSpPr>
          <p:spPr>
            <a:xfrm>
              <a:off x="1185672" y="4514087"/>
              <a:ext cx="691896" cy="694944"/>
            </a:xfrm>
            <a:prstGeom prst="rect">
              <a:avLst/>
            </a:prstGeom>
            <a:blipFill>
              <a:blip r:embed="rId5" cstate="print"/>
              <a:stretch>
                <a:fillRect/>
              </a:stretch>
            </a:blipFill>
          </p:spPr>
          <p:txBody>
            <a:bodyPr wrap="square" lIns="0" tIns="0" rIns="0" bIns="0" rtlCol="0"/>
            <a:lstStyle/>
            <a:p>
              <a:endParaRPr/>
            </a:p>
          </p:txBody>
        </p:sp>
      </p:grpSp>
      <p:sp>
        <p:nvSpPr>
          <p:cNvPr id="23" name="object 23"/>
          <p:cNvSpPr txBox="1"/>
          <p:nvPr/>
        </p:nvSpPr>
        <p:spPr>
          <a:xfrm>
            <a:off x="2374392" y="4638547"/>
            <a:ext cx="4561840" cy="391160"/>
          </a:xfrm>
          <a:prstGeom prst="rect">
            <a:avLst/>
          </a:prstGeom>
        </p:spPr>
        <p:txBody>
          <a:bodyPr vert="horz" wrap="square" lIns="0" tIns="12700" rIns="0" bIns="0" rtlCol="0">
            <a:spAutoFit/>
          </a:bodyPr>
          <a:lstStyle/>
          <a:p>
            <a:pPr marL="12700">
              <a:lnSpc>
                <a:spcPct val="100000"/>
              </a:lnSpc>
              <a:spcBef>
                <a:spcPts val="100"/>
              </a:spcBef>
            </a:pPr>
            <a:r>
              <a:rPr sz="2400" spc="65" dirty="0">
                <a:latin typeface="Trebuchet MS"/>
                <a:cs typeface="Trebuchet MS"/>
              </a:rPr>
              <a:t>Vad</a:t>
            </a:r>
            <a:r>
              <a:rPr sz="2400" spc="-135" dirty="0">
                <a:latin typeface="Trebuchet MS"/>
                <a:cs typeface="Trebuchet MS"/>
              </a:rPr>
              <a:t> </a:t>
            </a:r>
            <a:r>
              <a:rPr sz="2400" spc="45" dirty="0">
                <a:latin typeface="Trebuchet MS"/>
                <a:cs typeface="Trebuchet MS"/>
              </a:rPr>
              <a:t>har</a:t>
            </a:r>
            <a:r>
              <a:rPr sz="2400" spc="-130" dirty="0">
                <a:latin typeface="Trebuchet MS"/>
                <a:cs typeface="Trebuchet MS"/>
              </a:rPr>
              <a:t> </a:t>
            </a:r>
            <a:r>
              <a:rPr sz="2400" dirty="0">
                <a:latin typeface="Trebuchet MS"/>
                <a:cs typeface="Trebuchet MS"/>
              </a:rPr>
              <a:t>det</a:t>
            </a:r>
            <a:r>
              <a:rPr sz="2400" spc="-135" dirty="0">
                <a:latin typeface="Trebuchet MS"/>
                <a:cs typeface="Trebuchet MS"/>
              </a:rPr>
              <a:t> </a:t>
            </a:r>
            <a:r>
              <a:rPr sz="2400" spc="-15" dirty="0">
                <a:latin typeface="Trebuchet MS"/>
                <a:cs typeface="Trebuchet MS"/>
              </a:rPr>
              <a:t>för</a:t>
            </a:r>
            <a:r>
              <a:rPr sz="2400" spc="-130" dirty="0">
                <a:latin typeface="Trebuchet MS"/>
                <a:cs typeface="Trebuchet MS"/>
              </a:rPr>
              <a:t> </a:t>
            </a:r>
            <a:r>
              <a:rPr sz="2400" spc="70" dirty="0">
                <a:latin typeface="Trebuchet MS"/>
                <a:cs typeface="Trebuchet MS"/>
              </a:rPr>
              <a:t>påverkan</a:t>
            </a:r>
            <a:r>
              <a:rPr sz="2400" spc="-130" dirty="0">
                <a:latin typeface="Trebuchet MS"/>
                <a:cs typeface="Trebuchet MS"/>
              </a:rPr>
              <a:t> </a:t>
            </a:r>
            <a:r>
              <a:rPr sz="2400" spc="-30" dirty="0">
                <a:latin typeface="Trebuchet MS"/>
                <a:cs typeface="Trebuchet MS"/>
              </a:rPr>
              <a:t>tror</a:t>
            </a:r>
            <a:r>
              <a:rPr sz="2400" spc="-135" dirty="0">
                <a:latin typeface="Trebuchet MS"/>
                <a:cs typeface="Trebuchet MS"/>
              </a:rPr>
              <a:t> </a:t>
            </a:r>
            <a:r>
              <a:rPr sz="2400" spc="105" dirty="0">
                <a:latin typeface="Trebuchet MS"/>
                <a:cs typeface="Trebuchet MS"/>
              </a:rPr>
              <a:t>ni?</a:t>
            </a:r>
            <a:endParaRPr sz="2400">
              <a:latin typeface="Trebuchet MS"/>
              <a:cs typeface="Trebuchet M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0" y="5788373"/>
            <a:ext cx="12192000" cy="1069975"/>
          </a:xfrm>
          <a:custGeom>
            <a:avLst/>
            <a:gdLst/>
            <a:ahLst/>
            <a:cxnLst/>
            <a:rect l="l" t="t" r="r" b="b"/>
            <a:pathLst>
              <a:path w="12192000" h="1069975">
                <a:moveTo>
                  <a:pt x="0" y="1069626"/>
                </a:moveTo>
                <a:lnTo>
                  <a:pt x="12192000" y="1069626"/>
                </a:lnTo>
                <a:lnTo>
                  <a:pt x="12192000" y="0"/>
                </a:lnTo>
                <a:lnTo>
                  <a:pt x="0" y="0"/>
                </a:lnTo>
                <a:lnTo>
                  <a:pt x="0" y="1069626"/>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0" y="0"/>
            <a:ext cx="12192000" cy="6848475"/>
            <a:chOff x="0" y="0"/>
            <a:chExt cx="12192000" cy="68484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9" name="object 19"/>
            <p:cNvSpPr/>
            <p:nvPr/>
          </p:nvSpPr>
          <p:spPr>
            <a:xfrm>
              <a:off x="0" y="0"/>
              <a:ext cx="12192000" cy="5788660"/>
            </a:xfrm>
            <a:custGeom>
              <a:avLst/>
              <a:gdLst/>
              <a:ahLst/>
              <a:cxnLst/>
              <a:rect l="l" t="t" r="r" b="b"/>
              <a:pathLst>
                <a:path w="12192000" h="5788660">
                  <a:moveTo>
                    <a:pt x="12192000" y="0"/>
                  </a:moveTo>
                  <a:lnTo>
                    <a:pt x="0" y="0"/>
                  </a:lnTo>
                  <a:lnTo>
                    <a:pt x="0" y="5788372"/>
                  </a:lnTo>
                  <a:lnTo>
                    <a:pt x="12192000" y="5788372"/>
                  </a:lnTo>
                  <a:lnTo>
                    <a:pt x="12192000" y="0"/>
                  </a:lnTo>
                  <a:close/>
                </a:path>
              </a:pathLst>
            </a:custGeom>
            <a:solidFill>
              <a:srgbClr val="FFFFFF"/>
            </a:solidFill>
          </p:spPr>
          <p:txBody>
            <a:bodyPr wrap="square" lIns="0" tIns="0" rIns="0" bIns="0" rtlCol="0"/>
            <a:lstStyle/>
            <a:p>
              <a:endParaRPr/>
            </a:p>
          </p:txBody>
        </p:sp>
        <p:sp>
          <p:nvSpPr>
            <p:cNvPr id="20" name="object 20"/>
            <p:cNvSpPr/>
            <p:nvPr/>
          </p:nvSpPr>
          <p:spPr>
            <a:xfrm>
              <a:off x="4752263" y="1200150"/>
              <a:ext cx="0" cy="3544570"/>
            </a:xfrm>
            <a:custGeom>
              <a:avLst/>
              <a:gdLst/>
              <a:ahLst/>
              <a:cxnLst/>
              <a:rect l="l" t="t" r="r" b="b"/>
              <a:pathLst>
                <a:path h="3544570">
                  <a:moveTo>
                    <a:pt x="0" y="0"/>
                  </a:moveTo>
                  <a:lnTo>
                    <a:pt x="1" y="3543972"/>
                  </a:lnTo>
                </a:path>
              </a:pathLst>
            </a:custGeom>
            <a:ln w="12700">
              <a:solidFill>
                <a:srgbClr val="0FAEE9"/>
              </a:solidFill>
            </a:ln>
          </p:spPr>
          <p:txBody>
            <a:bodyPr wrap="square" lIns="0" tIns="0" rIns="0" bIns="0" rtlCol="0"/>
            <a:lstStyle/>
            <a:p>
              <a:endParaRPr/>
            </a:p>
          </p:txBody>
        </p:sp>
        <p:sp>
          <p:nvSpPr>
            <p:cNvPr id="21" name="object 21"/>
            <p:cNvSpPr/>
            <p:nvPr/>
          </p:nvSpPr>
          <p:spPr>
            <a:xfrm>
              <a:off x="4791455" y="2237232"/>
              <a:ext cx="5404104" cy="762000"/>
            </a:xfrm>
            <a:prstGeom prst="rect">
              <a:avLst/>
            </a:prstGeom>
            <a:blipFill>
              <a:blip r:embed="rId4" cstate="print"/>
              <a:stretch>
                <a:fillRect/>
              </a:stretch>
            </a:blipFill>
          </p:spPr>
          <p:txBody>
            <a:bodyPr wrap="square" lIns="0" tIns="0" rIns="0" bIns="0" rtlCol="0"/>
            <a:lstStyle/>
            <a:p>
              <a:endParaRPr/>
            </a:p>
          </p:txBody>
        </p:sp>
        <p:sp>
          <p:nvSpPr>
            <p:cNvPr id="22" name="object 22"/>
            <p:cNvSpPr/>
            <p:nvPr/>
          </p:nvSpPr>
          <p:spPr>
            <a:xfrm>
              <a:off x="4791455" y="2566416"/>
              <a:ext cx="4657344" cy="762000"/>
            </a:xfrm>
            <a:prstGeom prst="rect">
              <a:avLst/>
            </a:prstGeom>
            <a:blipFill>
              <a:blip r:embed="rId5" cstate="print"/>
              <a:stretch>
                <a:fillRect/>
              </a:stretch>
            </a:blipFill>
          </p:spPr>
          <p:txBody>
            <a:bodyPr wrap="square" lIns="0" tIns="0" rIns="0" bIns="0" rtlCol="0"/>
            <a:lstStyle/>
            <a:p>
              <a:endParaRPr/>
            </a:p>
          </p:txBody>
        </p:sp>
        <p:sp>
          <p:nvSpPr>
            <p:cNvPr id="23" name="object 23"/>
            <p:cNvSpPr/>
            <p:nvPr/>
          </p:nvSpPr>
          <p:spPr>
            <a:xfrm>
              <a:off x="4791455" y="2898648"/>
              <a:ext cx="1804416" cy="758951"/>
            </a:xfrm>
            <a:prstGeom prst="rect">
              <a:avLst/>
            </a:prstGeom>
            <a:blipFill>
              <a:blip r:embed="rId6" cstate="print"/>
              <a:stretch>
                <a:fillRect/>
              </a:stretch>
            </a:blipFill>
          </p:spPr>
          <p:txBody>
            <a:bodyPr wrap="square" lIns="0" tIns="0" rIns="0" bIns="0" rtlCol="0"/>
            <a:lstStyle/>
            <a:p>
              <a:endParaRPr/>
            </a:p>
          </p:txBody>
        </p:sp>
      </p:grpSp>
      <p:sp>
        <p:nvSpPr>
          <p:cNvPr id="24" name="object 24"/>
          <p:cNvSpPr txBox="1"/>
          <p:nvPr/>
        </p:nvSpPr>
        <p:spPr>
          <a:xfrm>
            <a:off x="5061902" y="2343403"/>
            <a:ext cx="4808220" cy="1019175"/>
          </a:xfrm>
          <a:prstGeom prst="rect">
            <a:avLst/>
          </a:prstGeom>
        </p:spPr>
        <p:txBody>
          <a:bodyPr vert="horz" wrap="square" lIns="0" tIns="13970" rIns="0" bIns="0" rtlCol="0">
            <a:spAutoFit/>
          </a:bodyPr>
          <a:lstStyle/>
          <a:p>
            <a:pPr marL="12700" marR="5080">
              <a:lnSpc>
                <a:spcPct val="120600"/>
              </a:lnSpc>
              <a:spcBef>
                <a:spcPts val="110"/>
              </a:spcBef>
            </a:pPr>
            <a:r>
              <a:rPr sz="1800" spc="-20" dirty="0">
                <a:latin typeface="Trebuchet MS"/>
                <a:cs typeface="Trebuchet MS"/>
              </a:rPr>
              <a:t>Detta</a:t>
            </a:r>
            <a:r>
              <a:rPr sz="1800" spc="-100" dirty="0">
                <a:latin typeface="Trebuchet MS"/>
                <a:cs typeface="Trebuchet MS"/>
              </a:rPr>
              <a:t> </a:t>
            </a:r>
            <a:r>
              <a:rPr sz="1800" spc="110" dirty="0">
                <a:latin typeface="Trebuchet MS"/>
                <a:cs typeface="Trebuchet MS"/>
              </a:rPr>
              <a:t>gör</a:t>
            </a:r>
            <a:r>
              <a:rPr sz="1800" spc="-90" dirty="0">
                <a:latin typeface="Trebuchet MS"/>
                <a:cs typeface="Trebuchet MS"/>
              </a:rPr>
              <a:t> </a:t>
            </a:r>
            <a:r>
              <a:rPr sz="1800" spc="-120" dirty="0">
                <a:latin typeface="Trebuchet MS"/>
                <a:cs typeface="Trebuchet MS"/>
              </a:rPr>
              <a:t>att</a:t>
            </a:r>
            <a:r>
              <a:rPr sz="1800" spc="-95" dirty="0">
                <a:latin typeface="Trebuchet MS"/>
                <a:cs typeface="Trebuchet MS"/>
              </a:rPr>
              <a:t> </a:t>
            </a:r>
            <a:r>
              <a:rPr sz="1800" spc="35" dirty="0">
                <a:latin typeface="Trebuchet MS"/>
                <a:cs typeface="Trebuchet MS"/>
              </a:rPr>
              <a:t>man</a:t>
            </a:r>
            <a:r>
              <a:rPr sz="1800" spc="-85" dirty="0">
                <a:latin typeface="Trebuchet MS"/>
                <a:cs typeface="Trebuchet MS"/>
              </a:rPr>
              <a:t> </a:t>
            </a:r>
            <a:r>
              <a:rPr sz="1800" spc="15" dirty="0">
                <a:latin typeface="Trebuchet MS"/>
                <a:cs typeface="Trebuchet MS"/>
              </a:rPr>
              <a:t>tidigare</a:t>
            </a:r>
            <a:r>
              <a:rPr sz="1800" spc="-85" dirty="0">
                <a:latin typeface="Trebuchet MS"/>
                <a:cs typeface="Trebuchet MS"/>
              </a:rPr>
              <a:t> </a:t>
            </a:r>
            <a:r>
              <a:rPr sz="1800" spc="55" dirty="0">
                <a:latin typeface="Trebuchet MS"/>
                <a:cs typeface="Trebuchet MS"/>
              </a:rPr>
              <a:t>kan</a:t>
            </a:r>
            <a:r>
              <a:rPr sz="1800" spc="-85" dirty="0">
                <a:latin typeface="Trebuchet MS"/>
                <a:cs typeface="Trebuchet MS"/>
              </a:rPr>
              <a:t> </a:t>
            </a:r>
            <a:r>
              <a:rPr sz="1800" spc="-60" dirty="0">
                <a:latin typeface="Trebuchet MS"/>
                <a:cs typeface="Trebuchet MS"/>
              </a:rPr>
              <a:t>hitta</a:t>
            </a:r>
            <a:r>
              <a:rPr sz="1800" spc="-95" dirty="0">
                <a:latin typeface="Trebuchet MS"/>
                <a:cs typeface="Trebuchet MS"/>
              </a:rPr>
              <a:t> </a:t>
            </a:r>
            <a:r>
              <a:rPr sz="1800" dirty="0">
                <a:latin typeface="Trebuchet MS"/>
                <a:cs typeface="Trebuchet MS"/>
              </a:rPr>
              <a:t>eventuella  </a:t>
            </a:r>
            <a:r>
              <a:rPr sz="1800" spc="50" dirty="0">
                <a:latin typeface="Trebuchet MS"/>
                <a:cs typeface="Trebuchet MS"/>
              </a:rPr>
              <a:t>buggar, och </a:t>
            </a:r>
            <a:r>
              <a:rPr sz="1800" spc="20" dirty="0">
                <a:latin typeface="Trebuchet MS"/>
                <a:cs typeface="Trebuchet MS"/>
              </a:rPr>
              <a:t>åtgärda </a:t>
            </a:r>
            <a:r>
              <a:rPr sz="1800" spc="80" dirty="0">
                <a:latin typeface="Trebuchet MS"/>
                <a:cs typeface="Trebuchet MS"/>
              </a:rPr>
              <a:t>dem </a:t>
            </a:r>
            <a:r>
              <a:rPr sz="1800" spc="30" dirty="0">
                <a:latin typeface="Trebuchet MS"/>
                <a:cs typeface="Trebuchet MS"/>
              </a:rPr>
              <a:t>innan </a:t>
            </a:r>
            <a:r>
              <a:rPr sz="1800" spc="85" dirty="0">
                <a:latin typeface="Trebuchet MS"/>
                <a:cs typeface="Trebuchet MS"/>
              </a:rPr>
              <a:t>de </a:t>
            </a:r>
            <a:r>
              <a:rPr sz="1800" spc="40" dirty="0">
                <a:latin typeface="Trebuchet MS"/>
                <a:cs typeface="Trebuchet MS"/>
              </a:rPr>
              <a:t>blir  </a:t>
            </a:r>
            <a:r>
              <a:rPr sz="1800" spc="10" dirty="0">
                <a:latin typeface="Trebuchet MS"/>
                <a:cs typeface="Trebuchet MS"/>
              </a:rPr>
              <a:t>kostsamma.</a:t>
            </a:r>
            <a:endParaRPr sz="1800">
              <a:latin typeface="Trebuchet MS"/>
              <a:cs typeface="Trebuchet M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p:nvPr/>
        </p:nvSpPr>
        <p:spPr>
          <a:xfrm>
            <a:off x="12186706" y="0"/>
            <a:ext cx="0" cy="6858000"/>
          </a:xfrm>
          <a:custGeom>
            <a:avLst/>
            <a:gdLst/>
            <a:ahLst/>
            <a:cxnLst/>
            <a:rect l="l" t="t" r="r" b="b"/>
            <a:pathLst>
              <a:path h="6858000">
                <a:moveTo>
                  <a:pt x="0" y="0"/>
                </a:moveTo>
                <a:lnTo>
                  <a:pt x="0" y="6857999"/>
                </a:lnTo>
              </a:path>
            </a:pathLst>
          </a:custGeom>
          <a:ln w="9525">
            <a:solidFill>
              <a:srgbClr val="000000"/>
            </a:solidFill>
          </a:ln>
        </p:spPr>
        <p:txBody>
          <a:bodyPr wrap="square" lIns="0" tIns="0" rIns="0" bIns="0" rtlCol="0"/>
          <a:lstStyle/>
          <a:p>
            <a:endParaRPr/>
          </a:p>
        </p:txBody>
      </p:sp>
      <p:sp>
        <p:nvSpPr>
          <p:cNvPr id="9" name="object 9"/>
          <p:cNvSpPr/>
          <p:nvPr/>
        </p:nvSpPr>
        <p:spPr>
          <a:xfrm>
            <a:off x="4274792" y="0"/>
            <a:ext cx="1273175" cy="6858000"/>
          </a:xfrm>
          <a:custGeom>
            <a:avLst/>
            <a:gdLst/>
            <a:ahLst/>
            <a:cxnLst/>
            <a:rect l="l" t="t" r="r" b="b"/>
            <a:pathLst>
              <a:path w="1273175" h="6858000">
                <a:moveTo>
                  <a:pt x="1273135" y="6857999"/>
                </a:moveTo>
                <a:lnTo>
                  <a:pt x="1021579" y="6445594"/>
                </a:lnTo>
                <a:lnTo>
                  <a:pt x="997362" y="6402688"/>
                </a:lnTo>
                <a:lnTo>
                  <a:pt x="973364" y="6359649"/>
                </a:lnTo>
                <a:lnTo>
                  <a:pt x="949588" y="6316478"/>
                </a:lnTo>
                <a:lnTo>
                  <a:pt x="926037" y="6273177"/>
                </a:lnTo>
                <a:lnTo>
                  <a:pt x="902714" y="6229750"/>
                </a:lnTo>
                <a:lnTo>
                  <a:pt x="879621" y="6186199"/>
                </a:lnTo>
                <a:lnTo>
                  <a:pt x="856761" y="6142525"/>
                </a:lnTo>
                <a:lnTo>
                  <a:pt x="834138" y="6098730"/>
                </a:lnTo>
                <a:lnTo>
                  <a:pt x="811753" y="6054819"/>
                </a:lnTo>
                <a:lnTo>
                  <a:pt x="789609" y="6010791"/>
                </a:lnTo>
                <a:lnTo>
                  <a:pt x="767710" y="5966650"/>
                </a:lnTo>
                <a:lnTo>
                  <a:pt x="746057" y="5922399"/>
                </a:lnTo>
                <a:lnTo>
                  <a:pt x="724655" y="5878038"/>
                </a:lnTo>
                <a:lnTo>
                  <a:pt x="703504" y="5833571"/>
                </a:lnTo>
                <a:lnTo>
                  <a:pt x="682609" y="5789000"/>
                </a:lnTo>
                <a:lnTo>
                  <a:pt x="661972" y="5744327"/>
                </a:lnTo>
                <a:lnTo>
                  <a:pt x="641596" y="5699555"/>
                </a:lnTo>
                <a:lnTo>
                  <a:pt x="621483" y="5654685"/>
                </a:lnTo>
                <a:lnTo>
                  <a:pt x="601637" y="5609720"/>
                </a:lnTo>
                <a:lnTo>
                  <a:pt x="582059" y="5564662"/>
                </a:lnTo>
                <a:lnTo>
                  <a:pt x="562753" y="5519514"/>
                </a:lnTo>
                <a:lnTo>
                  <a:pt x="543722" y="5474277"/>
                </a:lnTo>
                <a:lnTo>
                  <a:pt x="524967" y="5428955"/>
                </a:lnTo>
                <a:lnTo>
                  <a:pt x="506493" y="5383549"/>
                </a:lnTo>
                <a:lnTo>
                  <a:pt x="488302" y="5338061"/>
                </a:lnTo>
                <a:lnTo>
                  <a:pt x="470396" y="5292494"/>
                </a:lnTo>
                <a:lnTo>
                  <a:pt x="452778" y="5246850"/>
                </a:lnTo>
                <a:lnTo>
                  <a:pt x="435452" y="5201132"/>
                </a:lnTo>
                <a:lnTo>
                  <a:pt x="418419" y="5155341"/>
                </a:lnTo>
                <a:lnTo>
                  <a:pt x="401683" y="5109480"/>
                </a:lnTo>
                <a:lnTo>
                  <a:pt x="385246" y="5063551"/>
                </a:lnTo>
                <a:lnTo>
                  <a:pt x="369111" y="5017557"/>
                </a:lnTo>
                <a:lnTo>
                  <a:pt x="353280" y="4971500"/>
                </a:lnTo>
                <a:lnTo>
                  <a:pt x="337758" y="4925381"/>
                </a:lnTo>
                <a:lnTo>
                  <a:pt x="322545" y="4879204"/>
                </a:lnTo>
                <a:lnTo>
                  <a:pt x="307646" y="4832970"/>
                </a:lnTo>
                <a:lnTo>
                  <a:pt x="293063" y="4786683"/>
                </a:lnTo>
                <a:lnTo>
                  <a:pt x="278798" y="4740343"/>
                </a:lnTo>
                <a:lnTo>
                  <a:pt x="264854" y="4693954"/>
                </a:lnTo>
                <a:lnTo>
                  <a:pt x="251235" y="4647517"/>
                </a:lnTo>
                <a:lnTo>
                  <a:pt x="237942" y="4601035"/>
                </a:lnTo>
                <a:lnTo>
                  <a:pt x="224979" y="4554511"/>
                </a:lnTo>
                <a:lnTo>
                  <a:pt x="212348" y="4507945"/>
                </a:lnTo>
                <a:lnTo>
                  <a:pt x="200052" y="4461342"/>
                </a:lnTo>
                <a:lnTo>
                  <a:pt x="188094" y="4414703"/>
                </a:lnTo>
                <a:lnTo>
                  <a:pt x="176477" y="4368030"/>
                </a:lnTo>
                <a:lnTo>
                  <a:pt x="165203" y="4321325"/>
                </a:lnTo>
                <a:lnTo>
                  <a:pt x="154275" y="4274591"/>
                </a:lnTo>
                <a:lnTo>
                  <a:pt x="143697" y="4227831"/>
                </a:lnTo>
                <a:lnTo>
                  <a:pt x="133469" y="4181045"/>
                </a:lnTo>
                <a:lnTo>
                  <a:pt x="123596" y="4134238"/>
                </a:lnTo>
                <a:lnTo>
                  <a:pt x="114080" y="4087410"/>
                </a:lnTo>
                <a:lnTo>
                  <a:pt x="104924" y="4040564"/>
                </a:lnTo>
                <a:lnTo>
                  <a:pt x="96131" y="3993703"/>
                </a:lnTo>
                <a:lnTo>
                  <a:pt x="87703" y="3946829"/>
                </a:lnTo>
                <a:lnTo>
                  <a:pt x="79643" y="3899944"/>
                </a:lnTo>
                <a:lnTo>
                  <a:pt x="71955" y="3853050"/>
                </a:lnTo>
                <a:lnTo>
                  <a:pt x="64639" y="3806149"/>
                </a:lnTo>
                <a:lnTo>
                  <a:pt x="57701" y="3759244"/>
                </a:lnTo>
                <a:lnTo>
                  <a:pt x="51141" y="3712338"/>
                </a:lnTo>
                <a:lnTo>
                  <a:pt x="44963" y="3665431"/>
                </a:lnTo>
                <a:lnTo>
                  <a:pt x="39170" y="3618528"/>
                </a:lnTo>
                <a:lnTo>
                  <a:pt x="33764" y="3571629"/>
                </a:lnTo>
                <a:lnTo>
                  <a:pt x="28749" y="3524738"/>
                </a:lnTo>
                <a:lnTo>
                  <a:pt x="24126" y="3477856"/>
                </a:lnTo>
                <a:lnTo>
                  <a:pt x="19899" y="3430985"/>
                </a:lnTo>
                <a:lnTo>
                  <a:pt x="16071" y="3384129"/>
                </a:lnTo>
                <a:lnTo>
                  <a:pt x="12644" y="3337289"/>
                </a:lnTo>
                <a:lnTo>
                  <a:pt x="9621" y="3290467"/>
                </a:lnTo>
                <a:lnTo>
                  <a:pt x="7004" y="3243667"/>
                </a:lnTo>
                <a:lnTo>
                  <a:pt x="4797" y="3196889"/>
                </a:lnTo>
                <a:lnTo>
                  <a:pt x="3002" y="3150137"/>
                </a:lnTo>
                <a:lnTo>
                  <a:pt x="1622" y="3103412"/>
                </a:lnTo>
                <a:lnTo>
                  <a:pt x="660" y="3056717"/>
                </a:lnTo>
                <a:lnTo>
                  <a:pt x="118" y="3010055"/>
                </a:lnTo>
                <a:lnTo>
                  <a:pt x="0" y="2963427"/>
                </a:lnTo>
                <a:lnTo>
                  <a:pt x="307" y="2916835"/>
                </a:lnTo>
                <a:lnTo>
                  <a:pt x="1043" y="2870283"/>
                </a:lnTo>
                <a:lnTo>
                  <a:pt x="2211" y="2823772"/>
                </a:lnTo>
                <a:lnTo>
                  <a:pt x="3813" y="2777304"/>
                </a:lnTo>
                <a:lnTo>
                  <a:pt x="5852" y="2730883"/>
                </a:lnTo>
                <a:lnTo>
                  <a:pt x="8330" y="2684509"/>
                </a:lnTo>
                <a:lnTo>
                  <a:pt x="11252" y="2638186"/>
                </a:lnTo>
                <a:lnTo>
                  <a:pt x="14618" y="2591915"/>
                </a:lnTo>
                <a:lnTo>
                  <a:pt x="18433" y="2545699"/>
                </a:lnTo>
                <a:lnTo>
                  <a:pt x="22698" y="2499541"/>
                </a:lnTo>
                <a:lnTo>
                  <a:pt x="27417" y="2453442"/>
                </a:lnTo>
                <a:lnTo>
                  <a:pt x="32592" y="2407404"/>
                </a:lnTo>
                <a:lnTo>
                  <a:pt x="38226" y="2361431"/>
                </a:lnTo>
                <a:lnTo>
                  <a:pt x="44322" y="2315524"/>
                </a:lnTo>
                <a:lnTo>
                  <a:pt x="50882" y="2269685"/>
                </a:lnTo>
                <a:lnTo>
                  <a:pt x="57910" y="2223917"/>
                </a:lnTo>
                <a:lnTo>
                  <a:pt x="65408" y="2178223"/>
                </a:lnTo>
                <a:lnTo>
                  <a:pt x="73378" y="2132603"/>
                </a:lnTo>
                <a:lnTo>
                  <a:pt x="81825" y="2087062"/>
                </a:lnTo>
                <a:lnTo>
                  <a:pt x="90749" y="2041600"/>
                </a:lnTo>
                <a:lnTo>
                  <a:pt x="100155" y="1996220"/>
                </a:lnTo>
                <a:lnTo>
                  <a:pt x="110044" y="1950925"/>
                </a:lnTo>
                <a:lnTo>
                  <a:pt x="120420" y="1905716"/>
                </a:lnTo>
                <a:lnTo>
                  <a:pt x="131285" y="1860597"/>
                </a:lnTo>
                <a:lnTo>
                  <a:pt x="142643" y="1815569"/>
                </a:lnTo>
                <a:lnTo>
                  <a:pt x="154495" y="1770634"/>
                </a:lnTo>
                <a:lnTo>
                  <a:pt x="166845" y="1725795"/>
                </a:lnTo>
                <a:lnTo>
                  <a:pt x="179695" y="1681054"/>
                </a:lnTo>
                <a:lnTo>
                  <a:pt x="193048" y="1636414"/>
                </a:lnTo>
                <a:lnTo>
                  <a:pt x="206907" y="1591876"/>
                </a:lnTo>
                <a:lnTo>
                  <a:pt x="221275" y="1547443"/>
                </a:lnTo>
                <a:lnTo>
                  <a:pt x="236154" y="1503117"/>
                </a:lnTo>
                <a:lnTo>
                  <a:pt x="251547" y="1458901"/>
                </a:lnTo>
                <a:lnTo>
                  <a:pt x="267458" y="1414797"/>
                </a:lnTo>
                <a:lnTo>
                  <a:pt x="283887" y="1370806"/>
                </a:lnTo>
                <a:lnTo>
                  <a:pt x="300840" y="1326932"/>
                </a:lnTo>
                <a:lnTo>
                  <a:pt x="318317" y="1283176"/>
                </a:lnTo>
                <a:lnTo>
                  <a:pt x="336322" y="1239541"/>
                </a:lnTo>
                <a:lnTo>
                  <a:pt x="354858" y="1196029"/>
                </a:lnTo>
                <a:lnTo>
                  <a:pt x="373927" y="1152642"/>
                </a:lnTo>
                <a:lnTo>
                  <a:pt x="393533" y="1109383"/>
                </a:lnTo>
                <a:lnTo>
                  <a:pt x="413677" y="1066254"/>
                </a:lnTo>
                <a:lnTo>
                  <a:pt x="434363" y="1023257"/>
                </a:lnTo>
                <a:lnTo>
                  <a:pt x="455593" y="980395"/>
                </a:lnTo>
                <a:lnTo>
                  <a:pt x="477371" y="937669"/>
                </a:lnTo>
                <a:lnTo>
                  <a:pt x="499698" y="895082"/>
                </a:lnTo>
                <a:lnTo>
                  <a:pt x="522579" y="852637"/>
                </a:lnTo>
                <a:lnTo>
                  <a:pt x="546014" y="810335"/>
                </a:lnTo>
                <a:lnTo>
                  <a:pt x="570008" y="768179"/>
                </a:lnTo>
                <a:lnTo>
                  <a:pt x="594563" y="726171"/>
                </a:lnTo>
                <a:lnTo>
                  <a:pt x="619681" y="684313"/>
                </a:lnTo>
                <a:lnTo>
                  <a:pt x="645366" y="642608"/>
                </a:lnTo>
                <a:lnTo>
                  <a:pt x="671620" y="601058"/>
                </a:lnTo>
                <a:lnTo>
                  <a:pt x="698446" y="559665"/>
                </a:lnTo>
                <a:lnTo>
                  <a:pt x="725847" y="518431"/>
                </a:lnTo>
                <a:lnTo>
                  <a:pt x="753826" y="477359"/>
                </a:lnTo>
                <a:lnTo>
                  <a:pt x="782384" y="436451"/>
                </a:lnTo>
                <a:lnTo>
                  <a:pt x="811526" y="395710"/>
                </a:lnTo>
                <a:lnTo>
                  <a:pt x="841253" y="355136"/>
                </a:lnTo>
                <a:lnTo>
                  <a:pt x="870661" y="316083"/>
                </a:lnTo>
                <a:lnTo>
                  <a:pt x="900460" y="277209"/>
                </a:lnTo>
                <a:lnTo>
                  <a:pt x="930647" y="238516"/>
                </a:lnTo>
                <a:lnTo>
                  <a:pt x="961217" y="200005"/>
                </a:lnTo>
                <a:lnTo>
                  <a:pt x="992168" y="161679"/>
                </a:lnTo>
                <a:lnTo>
                  <a:pt x="1023495" y="123539"/>
                </a:lnTo>
                <a:lnTo>
                  <a:pt x="1055195" y="85587"/>
                </a:lnTo>
                <a:lnTo>
                  <a:pt x="1087264" y="47824"/>
                </a:lnTo>
                <a:lnTo>
                  <a:pt x="1119699" y="10253"/>
                </a:lnTo>
                <a:lnTo>
                  <a:pt x="1129283" y="0"/>
                </a:lnTo>
              </a:path>
            </a:pathLst>
          </a:custGeom>
          <a:ln w="9525">
            <a:solidFill>
              <a:srgbClr val="000000"/>
            </a:solidFill>
          </a:ln>
        </p:spPr>
        <p:txBody>
          <a:bodyPr wrap="square" lIns="0" tIns="0" rIns="0" bIns="0" rtlCol="0"/>
          <a:lstStyle/>
          <a:p>
            <a:endParaRPr/>
          </a:p>
        </p:txBody>
      </p:sp>
      <p:sp>
        <p:nvSpPr>
          <p:cNvPr id="10" name="object 10"/>
          <p:cNvSpPr/>
          <p:nvPr/>
        </p:nvSpPr>
        <p:spPr>
          <a:xfrm>
            <a:off x="12181409" y="0"/>
            <a:ext cx="0" cy="6858000"/>
          </a:xfrm>
          <a:custGeom>
            <a:avLst/>
            <a:gdLst/>
            <a:ahLst/>
            <a:cxnLst/>
            <a:rect l="l" t="t" r="r" b="b"/>
            <a:pathLst>
              <a:path h="6858000">
                <a:moveTo>
                  <a:pt x="0" y="0"/>
                </a:moveTo>
                <a:lnTo>
                  <a:pt x="0" y="6857999"/>
                </a:lnTo>
              </a:path>
            </a:pathLst>
          </a:custGeom>
          <a:ln w="9525">
            <a:solidFill>
              <a:srgbClr val="000000"/>
            </a:solidFill>
          </a:ln>
        </p:spPr>
        <p:txBody>
          <a:bodyPr wrap="square" lIns="0" tIns="0" rIns="0" bIns="0" rtlCol="0"/>
          <a:lstStyle/>
          <a:p>
            <a:endParaRPr/>
          </a:p>
        </p:txBody>
      </p:sp>
      <p:grpSp>
        <p:nvGrpSpPr>
          <p:cNvPr id="11" name="object 11"/>
          <p:cNvGrpSpPr/>
          <p:nvPr/>
        </p:nvGrpSpPr>
        <p:grpSpPr>
          <a:xfrm>
            <a:off x="5428772" y="0"/>
            <a:ext cx="6763384" cy="6867525"/>
            <a:chOff x="5428772" y="0"/>
            <a:chExt cx="6763384" cy="6867525"/>
          </a:xfrm>
        </p:grpSpPr>
        <p:sp>
          <p:nvSpPr>
            <p:cNvPr id="12" name="object 12"/>
            <p:cNvSpPr/>
            <p:nvPr/>
          </p:nvSpPr>
          <p:spPr>
            <a:xfrm>
              <a:off x="6249769" y="0"/>
              <a:ext cx="2418080" cy="6858000"/>
            </a:xfrm>
            <a:custGeom>
              <a:avLst/>
              <a:gdLst/>
              <a:ahLst/>
              <a:cxnLst/>
              <a:rect l="l" t="t" r="r" b="b"/>
              <a:pathLst>
                <a:path w="2418079" h="6858000">
                  <a:moveTo>
                    <a:pt x="1296277" y="6857999"/>
                  </a:moveTo>
                  <a:lnTo>
                    <a:pt x="1257837" y="6813372"/>
                  </a:lnTo>
                  <a:lnTo>
                    <a:pt x="1226970" y="6774405"/>
                  </a:lnTo>
                  <a:lnTo>
                    <a:pt x="1196378" y="6735229"/>
                  </a:lnTo>
                  <a:lnTo>
                    <a:pt x="1166067" y="6695846"/>
                  </a:lnTo>
                  <a:lnTo>
                    <a:pt x="1136039" y="6656260"/>
                  </a:lnTo>
                  <a:lnTo>
                    <a:pt x="1106300" y="6616474"/>
                  </a:lnTo>
                  <a:lnTo>
                    <a:pt x="1076854" y="6576491"/>
                  </a:lnTo>
                  <a:lnTo>
                    <a:pt x="1047705" y="6536315"/>
                  </a:lnTo>
                  <a:lnTo>
                    <a:pt x="1018857" y="6495947"/>
                  </a:lnTo>
                  <a:lnTo>
                    <a:pt x="990316" y="6455393"/>
                  </a:lnTo>
                  <a:lnTo>
                    <a:pt x="962086" y="6414654"/>
                  </a:lnTo>
                  <a:lnTo>
                    <a:pt x="934170" y="6373735"/>
                  </a:lnTo>
                  <a:lnTo>
                    <a:pt x="906573" y="6332637"/>
                  </a:lnTo>
                  <a:lnTo>
                    <a:pt x="879299" y="6291365"/>
                  </a:lnTo>
                  <a:lnTo>
                    <a:pt x="852354" y="6249922"/>
                  </a:lnTo>
                  <a:lnTo>
                    <a:pt x="825741" y="6208310"/>
                  </a:lnTo>
                  <a:lnTo>
                    <a:pt x="799464" y="6166534"/>
                  </a:lnTo>
                  <a:lnTo>
                    <a:pt x="773529" y="6124595"/>
                  </a:lnTo>
                  <a:lnTo>
                    <a:pt x="747938" y="6082498"/>
                  </a:lnTo>
                  <a:lnTo>
                    <a:pt x="722698" y="6040245"/>
                  </a:lnTo>
                  <a:lnTo>
                    <a:pt x="697811" y="5997841"/>
                  </a:lnTo>
                  <a:lnTo>
                    <a:pt x="673283" y="5955287"/>
                  </a:lnTo>
                  <a:lnTo>
                    <a:pt x="649118" y="5912587"/>
                  </a:lnTo>
                  <a:lnTo>
                    <a:pt x="625320" y="5869745"/>
                  </a:lnTo>
                  <a:lnTo>
                    <a:pt x="601894" y="5826763"/>
                  </a:lnTo>
                  <a:lnTo>
                    <a:pt x="578843" y="5783644"/>
                  </a:lnTo>
                  <a:lnTo>
                    <a:pt x="556173" y="5740393"/>
                  </a:lnTo>
                  <a:lnTo>
                    <a:pt x="533888" y="5697012"/>
                  </a:lnTo>
                  <a:lnTo>
                    <a:pt x="511991" y="5653504"/>
                  </a:lnTo>
                  <a:lnTo>
                    <a:pt x="490488" y="5609872"/>
                  </a:lnTo>
                  <a:lnTo>
                    <a:pt x="469383" y="5566120"/>
                  </a:lnTo>
                  <a:lnTo>
                    <a:pt x="448679" y="5522251"/>
                  </a:lnTo>
                  <a:lnTo>
                    <a:pt x="428383" y="5478268"/>
                  </a:lnTo>
                  <a:lnTo>
                    <a:pt x="408497" y="5434173"/>
                  </a:lnTo>
                  <a:lnTo>
                    <a:pt x="389026" y="5389972"/>
                  </a:lnTo>
                  <a:lnTo>
                    <a:pt x="369976" y="5345666"/>
                  </a:lnTo>
                  <a:lnTo>
                    <a:pt x="351349" y="5301258"/>
                  </a:lnTo>
                  <a:lnTo>
                    <a:pt x="333150" y="5256753"/>
                  </a:lnTo>
                  <a:lnTo>
                    <a:pt x="315384" y="5212153"/>
                  </a:lnTo>
                  <a:lnTo>
                    <a:pt x="298055" y="5167461"/>
                  </a:lnTo>
                  <a:lnTo>
                    <a:pt x="281168" y="5122680"/>
                  </a:lnTo>
                  <a:lnTo>
                    <a:pt x="264726" y="5077815"/>
                  </a:lnTo>
                  <a:lnTo>
                    <a:pt x="248735" y="5032867"/>
                  </a:lnTo>
                  <a:lnTo>
                    <a:pt x="233198" y="4987840"/>
                  </a:lnTo>
                  <a:lnTo>
                    <a:pt x="218120" y="4942738"/>
                  </a:lnTo>
                  <a:lnTo>
                    <a:pt x="203506" y="4897563"/>
                  </a:lnTo>
                  <a:lnTo>
                    <a:pt x="189359" y="4852318"/>
                  </a:lnTo>
                  <a:lnTo>
                    <a:pt x="175684" y="4807008"/>
                  </a:lnTo>
                  <a:lnTo>
                    <a:pt x="162486" y="4761634"/>
                  </a:lnTo>
                  <a:lnTo>
                    <a:pt x="149768" y="4716201"/>
                  </a:lnTo>
                  <a:lnTo>
                    <a:pt x="137535" y="4670711"/>
                  </a:lnTo>
                  <a:lnTo>
                    <a:pt x="125792" y="4625168"/>
                  </a:lnTo>
                  <a:lnTo>
                    <a:pt x="114543" y="4579574"/>
                  </a:lnTo>
                  <a:lnTo>
                    <a:pt x="103792" y="4533934"/>
                  </a:lnTo>
                  <a:lnTo>
                    <a:pt x="93544" y="4488249"/>
                  </a:lnTo>
                  <a:lnTo>
                    <a:pt x="83802" y="4442524"/>
                  </a:lnTo>
                  <a:lnTo>
                    <a:pt x="74572" y="4396761"/>
                  </a:lnTo>
                  <a:lnTo>
                    <a:pt x="65858" y="4350965"/>
                  </a:lnTo>
                  <a:lnTo>
                    <a:pt x="57664" y="4305137"/>
                  </a:lnTo>
                  <a:lnTo>
                    <a:pt x="49994" y="4259281"/>
                  </a:lnTo>
                  <a:lnTo>
                    <a:pt x="42853" y="4213400"/>
                  </a:lnTo>
                  <a:lnTo>
                    <a:pt x="36245" y="4167498"/>
                  </a:lnTo>
                  <a:lnTo>
                    <a:pt x="30175" y="4121578"/>
                  </a:lnTo>
                  <a:lnTo>
                    <a:pt x="24647" y="4075642"/>
                  </a:lnTo>
                  <a:lnTo>
                    <a:pt x="19665" y="4029695"/>
                  </a:lnTo>
                  <a:lnTo>
                    <a:pt x="15234" y="3983738"/>
                  </a:lnTo>
                  <a:lnTo>
                    <a:pt x="11357" y="3937776"/>
                  </a:lnTo>
                  <a:lnTo>
                    <a:pt x="8040" y="3891812"/>
                  </a:lnTo>
                  <a:lnTo>
                    <a:pt x="5287" y="3845849"/>
                  </a:lnTo>
                  <a:lnTo>
                    <a:pt x="3102" y="3799889"/>
                  </a:lnTo>
                  <a:lnTo>
                    <a:pt x="1490" y="3753937"/>
                  </a:lnTo>
                  <a:lnTo>
                    <a:pt x="454" y="3707995"/>
                  </a:lnTo>
                  <a:lnTo>
                    <a:pt x="0" y="3662066"/>
                  </a:lnTo>
                  <a:lnTo>
                    <a:pt x="131" y="3616155"/>
                  </a:lnTo>
                  <a:lnTo>
                    <a:pt x="852" y="3570263"/>
                  </a:lnTo>
                  <a:lnTo>
                    <a:pt x="2167" y="3524394"/>
                  </a:lnTo>
                  <a:lnTo>
                    <a:pt x="4082" y="3478552"/>
                  </a:lnTo>
                  <a:lnTo>
                    <a:pt x="6599" y="3432739"/>
                  </a:lnTo>
                  <a:lnTo>
                    <a:pt x="9724" y="3386959"/>
                  </a:lnTo>
                  <a:lnTo>
                    <a:pt x="13460" y="3341214"/>
                  </a:lnTo>
                  <a:lnTo>
                    <a:pt x="17813" y="3295509"/>
                  </a:lnTo>
                  <a:lnTo>
                    <a:pt x="22786" y="3249846"/>
                  </a:lnTo>
                  <a:lnTo>
                    <a:pt x="28384" y="3204229"/>
                  </a:lnTo>
                  <a:lnTo>
                    <a:pt x="34612" y="3158660"/>
                  </a:lnTo>
                  <a:lnTo>
                    <a:pt x="41473" y="3113142"/>
                  </a:lnTo>
                  <a:lnTo>
                    <a:pt x="48972" y="3067680"/>
                  </a:lnTo>
                  <a:lnTo>
                    <a:pt x="57114" y="3022276"/>
                  </a:lnTo>
                  <a:lnTo>
                    <a:pt x="65902" y="2976934"/>
                  </a:lnTo>
                  <a:lnTo>
                    <a:pt x="75341" y="2931656"/>
                  </a:lnTo>
                  <a:lnTo>
                    <a:pt x="85436" y="2886446"/>
                  </a:lnTo>
                  <a:lnTo>
                    <a:pt x="96191" y="2841306"/>
                  </a:lnTo>
                  <a:lnTo>
                    <a:pt x="107610" y="2796241"/>
                  </a:lnTo>
                  <a:lnTo>
                    <a:pt x="119698" y="2751253"/>
                  </a:lnTo>
                  <a:lnTo>
                    <a:pt x="132458" y="2706346"/>
                  </a:lnTo>
                  <a:lnTo>
                    <a:pt x="145896" y="2661522"/>
                  </a:lnTo>
                  <a:lnTo>
                    <a:pt x="160016" y="2616785"/>
                  </a:lnTo>
                  <a:lnTo>
                    <a:pt x="174822" y="2572139"/>
                  </a:lnTo>
                  <a:lnTo>
                    <a:pt x="190318" y="2527585"/>
                  </a:lnTo>
                  <a:lnTo>
                    <a:pt x="206509" y="2483128"/>
                  </a:lnTo>
                  <a:lnTo>
                    <a:pt x="223399" y="2438771"/>
                  </a:lnTo>
                  <a:lnTo>
                    <a:pt x="240993" y="2394517"/>
                  </a:lnTo>
                  <a:lnTo>
                    <a:pt x="259294" y="2350368"/>
                  </a:lnTo>
                  <a:lnTo>
                    <a:pt x="278308" y="2306329"/>
                  </a:lnTo>
                  <a:lnTo>
                    <a:pt x="298039" y="2262402"/>
                  </a:lnTo>
                  <a:lnTo>
                    <a:pt x="318490" y="2218591"/>
                  </a:lnTo>
                  <a:lnTo>
                    <a:pt x="339667" y="2174898"/>
                  </a:lnTo>
                  <a:lnTo>
                    <a:pt x="361574" y="2131328"/>
                  </a:lnTo>
                  <a:lnTo>
                    <a:pt x="384215" y="2087882"/>
                  </a:lnTo>
                  <a:lnTo>
                    <a:pt x="407594" y="2044565"/>
                  </a:lnTo>
                  <a:lnTo>
                    <a:pt x="431716" y="2001380"/>
                  </a:lnTo>
                  <a:lnTo>
                    <a:pt x="456586" y="1958329"/>
                  </a:lnTo>
                  <a:lnTo>
                    <a:pt x="482504" y="1914790"/>
                  </a:lnTo>
                  <a:lnTo>
                    <a:pt x="508834" y="1871524"/>
                  </a:lnTo>
                  <a:lnTo>
                    <a:pt x="535570" y="1828534"/>
                  </a:lnTo>
                  <a:lnTo>
                    <a:pt x="562710" y="1785819"/>
                  </a:lnTo>
                  <a:lnTo>
                    <a:pt x="590251" y="1743382"/>
                  </a:lnTo>
                  <a:lnTo>
                    <a:pt x="618187" y="1701225"/>
                  </a:lnTo>
                  <a:lnTo>
                    <a:pt x="646517" y="1659348"/>
                  </a:lnTo>
                  <a:lnTo>
                    <a:pt x="675237" y="1617754"/>
                  </a:lnTo>
                  <a:lnTo>
                    <a:pt x="704342" y="1576443"/>
                  </a:lnTo>
                  <a:lnTo>
                    <a:pt x="733830" y="1535417"/>
                  </a:lnTo>
                  <a:lnTo>
                    <a:pt x="763697" y="1494679"/>
                  </a:lnTo>
                  <a:lnTo>
                    <a:pt x="793939" y="1454228"/>
                  </a:lnTo>
                  <a:lnTo>
                    <a:pt x="824553" y="1414067"/>
                  </a:lnTo>
                  <a:lnTo>
                    <a:pt x="855536" y="1374198"/>
                  </a:lnTo>
                  <a:lnTo>
                    <a:pt x="886883" y="1334621"/>
                  </a:lnTo>
                  <a:lnTo>
                    <a:pt x="918592" y="1295338"/>
                  </a:lnTo>
                  <a:lnTo>
                    <a:pt x="950658" y="1256350"/>
                  </a:lnTo>
                  <a:lnTo>
                    <a:pt x="983079" y="1217660"/>
                  </a:lnTo>
                  <a:lnTo>
                    <a:pt x="1015850" y="1179269"/>
                  </a:lnTo>
                  <a:lnTo>
                    <a:pt x="1048968" y="1141178"/>
                  </a:lnTo>
                  <a:lnTo>
                    <a:pt x="1082430" y="1103388"/>
                  </a:lnTo>
                  <a:lnTo>
                    <a:pt x="1116232" y="1065902"/>
                  </a:lnTo>
                  <a:lnTo>
                    <a:pt x="1150371" y="1028720"/>
                  </a:lnTo>
                  <a:lnTo>
                    <a:pt x="1184843" y="991844"/>
                  </a:lnTo>
                  <a:lnTo>
                    <a:pt x="1219644" y="955276"/>
                  </a:lnTo>
                  <a:lnTo>
                    <a:pt x="1254771" y="919016"/>
                  </a:lnTo>
                  <a:lnTo>
                    <a:pt x="1290220" y="883068"/>
                  </a:lnTo>
                  <a:lnTo>
                    <a:pt x="1325989" y="847431"/>
                  </a:lnTo>
                  <a:lnTo>
                    <a:pt x="1362072" y="812108"/>
                  </a:lnTo>
                  <a:lnTo>
                    <a:pt x="1398468" y="777100"/>
                  </a:lnTo>
                  <a:lnTo>
                    <a:pt x="1435172" y="742409"/>
                  </a:lnTo>
                  <a:lnTo>
                    <a:pt x="1472181" y="708036"/>
                  </a:lnTo>
                  <a:lnTo>
                    <a:pt x="1509491" y="673982"/>
                  </a:lnTo>
                  <a:lnTo>
                    <a:pt x="1547098" y="640249"/>
                  </a:lnTo>
                  <a:lnTo>
                    <a:pt x="1585000" y="606838"/>
                  </a:lnTo>
                  <a:lnTo>
                    <a:pt x="1623192" y="573752"/>
                  </a:lnTo>
                  <a:lnTo>
                    <a:pt x="1661672" y="540991"/>
                  </a:lnTo>
                  <a:lnTo>
                    <a:pt x="1700435" y="508557"/>
                  </a:lnTo>
                  <a:lnTo>
                    <a:pt x="1739478" y="476452"/>
                  </a:lnTo>
                  <a:lnTo>
                    <a:pt x="1778798" y="444676"/>
                  </a:lnTo>
                  <a:lnTo>
                    <a:pt x="1818390" y="413232"/>
                  </a:lnTo>
                  <a:lnTo>
                    <a:pt x="1858252" y="382121"/>
                  </a:lnTo>
                  <a:lnTo>
                    <a:pt x="1898380" y="351344"/>
                  </a:lnTo>
                  <a:lnTo>
                    <a:pt x="1938771" y="320903"/>
                  </a:lnTo>
                  <a:lnTo>
                    <a:pt x="1979420" y="290800"/>
                  </a:lnTo>
                  <a:lnTo>
                    <a:pt x="2020324" y="261035"/>
                  </a:lnTo>
                  <a:lnTo>
                    <a:pt x="2061481" y="231611"/>
                  </a:lnTo>
                  <a:lnTo>
                    <a:pt x="2102885" y="202529"/>
                  </a:lnTo>
                  <a:lnTo>
                    <a:pt x="2144534" y="173790"/>
                  </a:lnTo>
                  <a:lnTo>
                    <a:pt x="2186425" y="145396"/>
                  </a:lnTo>
                  <a:lnTo>
                    <a:pt x="2228553" y="117348"/>
                  </a:lnTo>
                  <a:lnTo>
                    <a:pt x="2270915" y="89648"/>
                  </a:lnTo>
                  <a:lnTo>
                    <a:pt x="2313508" y="62298"/>
                  </a:lnTo>
                  <a:lnTo>
                    <a:pt x="2356328" y="35298"/>
                  </a:lnTo>
                  <a:lnTo>
                    <a:pt x="2417762" y="0"/>
                  </a:lnTo>
                </a:path>
              </a:pathLst>
            </a:custGeom>
            <a:ln w="9525">
              <a:solidFill>
                <a:srgbClr val="000000"/>
              </a:solidFill>
            </a:ln>
          </p:spPr>
          <p:txBody>
            <a:bodyPr wrap="square" lIns="0" tIns="0" rIns="0" bIns="0" rtlCol="0"/>
            <a:lstStyle/>
            <a:p>
              <a:endParaRPr/>
            </a:p>
          </p:txBody>
        </p:sp>
        <p:sp>
          <p:nvSpPr>
            <p:cNvPr id="13" name="object 13"/>
            <p:cNvSpPr/>
            <p:nvPr/>
          </p:nvSpPr>
          <p:spPr>
            <a:xfrm>
              <a:off x="5433535" y="0"/>
              <a:ext cx="2131695" cy="6858000"/>
            </a:xfrm>
            <a:custGeom>
              <a:avLst/>
              <a:gdLst/>
              <a:ahLst/>
              <a:cxnLst/>
              <a:rect l="l" t="t" r="r" b="b"/>
              <a:pathLst>
                <a:path w="2131695" h="6858000">
                  <a:moveTo>
                    <a:pt x="1126778" y="6857999"/>
                  </a:moveTo>
                  <a:lnTo>
                    <a:pt x="1004775" y="6684552"/>
                  </a:lnTo>
                  <a:lnTo>
                    <a:pt x="977537" y="6643984"/>
                  </a:lnTo>
                  <a:lnTo>
                    <a:pt x="950592" y="6603262"/>
                  </a:lnTo>
                  <a:lnTo>
                    <a:pt x="923944" y="6562386"/>
                  </a:lnTo>
                  <a:lnTo>
                    <a:pt x="897596" y="6521358"/>
                  </a:lnTo>
                  <a:lnTo>
                    <a:pt x="871553" y="6480182"/>
                  </a:lnTo>
                  <a:lnTo>
                    <a:pt x="845817" y="6438860"/>
                  </a:lnTo>
                  <a:lnTo>
                    <a:pt x="820393" y="6397393"/>
                  </a:lnTo>
                  <a:lnTo>
                    <a:pt x="795283" y="6355785"/>
                  </a:lnTo>
                  <a:lnTo>
                    <a:pt x="770492" y="6314036"/>
                  </a:lnTo>
                  <a:lnTo>
                    <a:pt x="746023" y="6272151"/>
                  </a:lnTo>
                  <a:lnTo>
                    <a:pt x="721879" y="6230130"/>
                  </a:lnTo>
                  <a:lnTo>
                    <a:pt x="698065" y="6187976"/>
                  </a:lnTo>
                  <a:lnTo>
                    <a:pt x="674583" y="6145692"/>
                  </a:lnTo>
                  <a:lnTo>
                    <a:pt x="651438" y="6103280"/>
                  </a:lnTo>
                  <a:lnTo>
                    <a:pt x="628632" y="6060741"/>
                  </a:lnTo>
                  <a:lnTo>
                    <a:pt x="606170" y="6018079"/>
                  </a:lnTo>
                  <a:lnTo>
                    <a:pt x="584055" y="5975296"/>
                  </a:lnTo>
                  <a:lnTo>
                    <a:pt x="562291" y="5932393"/>
                  </a:lnTo>
                  <a:lnTo>
                    <a:pt x="540881" y="5889374"/>
                  </a:lnTo>
                  <a:lnTo>
                    <a:pt x="519828" y="5846239"/>
                  </a:lnTo>
                  <a:lnTo>
                    <a:pt x="499138" y="5802993"/>
                  </a:lnTo>
                  <a:lnTo>
                    <a:pt x="478812" y="5759636"/>
                  </a:lnTo>
                  <a:lnTo>
                    <a:pt x="458854" y="5716172"/>
                  </a:lnTo>
                  <a:lnTo>
                    <a:pt x="439269" y="5672602"/>
                  </a:lnTo>
                  <a:lnTo>
                    <a:pt x="420060" y="5628929"/>
                  </a:lnTo>
                  <a:lnTo>
                    <a:pt x="401230" y="5585155"/>
                  </a:lnTo>
                  <a:lnTo>
                    <a:pt x="382783" y="5541283"/>
                  </a:lnTo>
                  <a:lnTo>
                    <a:pt x="364722" y="5497314"/>
                  </a:lnTo>
                  <a:lnTo>
                    <a:pt x="347051" y="5453251"/>
                  </a:lnTo>
                  <a:lnTo>
                    <a:pt x="329774" y="5409096"/>
                  </a:lnTo>
                  <a:lnTo>
                    <a:pt x="312894" y="5364851"/>
                  </a:lnTo>
                  <a:lnTo>
                    <a:pt x="296415" y="5320519"/>
                  </a:lnTo>
                  <a:lnTo>
                    <a:pt x="280341" y="5276103"/>
                  </a:lnTo>
                  <a:lnTo>
                    <a:pt x="264674" y="5231603"/>
                  </a:lnTo>
                  <a:lnTo>
                    <a:pt x="249419" y="5187023"/>
                  </a:lnTo>
                  <a:lnTo>
                    <a:pt x="234579" y="5142365"/>
                  </a:lnTo>
                  <a:lnTo>
                    <a:pt x="220158" y="5097631"/>
                  </a:lnTo>
                  <a:lnTo>
                    <a:pt x="206159" y="5052824"/>
                  </a:lnTo>
                  <a:lnTo>
                    <a:pt x="192586" y="5007945"/>
                  </a:lnTo>
                  <a:lnTo>
                    <a:pt x="179443" y="4962997"/>
                  </a:lnTo>
                  <a:lnTo>
                    <a:pt x="166732" y="4917983"/>
                  </a:lnTo>
                  <a:lnTo>
                    <a:pt x="154458" y="4872904"/>
                  </a:lnTo>
                  <a:lnTo>
                    <a:pt x="142625" y="4827762"/>
                  </a:lnTo>
                  <a:lnTo>
                    <a:pt x="131235" y="4782561"/>
                  </a:lnTo>
                  <a:lnTo>
                    <a:pt x="120293" y="4737302"/>
                  </a:lnTo>
                  <a:lnTo>
                    <a:pt x="109801" y="4691988"/>
                  </a:lnTo>
                  <a:lnTo>
                    <a:pt x="99764" y="4646620"/>
                  </a:lnTo>
                  <a:lnTo>
                    <a:pt x="90185" y="4601202"/>
                  </a:lnTo>
                  <a:lnTo>
                    <a:pt x="81068" y="4555736"/>
                  </a:lnTo>
                  <a:lnTo>
                    <a:pt x="72417" y="4510223"/>
                  </a:lnTo>
                  <a:lnTo>
                    <a:pt x="64234" y="4464666"/>
                  </a:lnTo>
                  <a:lnTo>
                    <a:pt x="56523" y="4419067"/>
                  </a:lnTo>
                  <a:lnTo>
                    <a:pt x="49289" y="4373429"/>
                  </a:lnTo>
                  <a:lnTo>
                    <a:pt x="42534" y="4327754"/>
                  </a:lnTo>
                  <a:lnTo>
                    <a:pt x="36263" y="4282043"/>
                  </a:lnTo>
                  <a:lnTo>
                    <a:pt x="30478" y="4236301"/>
                  </a:lnTo>
                  <a:lnTo>
                    <a:pt x="25184" y="4190528"/>
                  </a:lnTo>
                  <a:lnTo>
                    <a:pt x="20383" y="4144726"/>
                  </a:lnTo>
                  <a:lnTo>
                    <a:pt x="16081" y="4098900"/>
                  </a:lnTo>
                  <a:lnTo>
                    <a:pt x="12279" y="4053049"/>
                  </a:lnTo>
                  <a:lnTo>
                    <a:pt x="8982" y="4007178"/>
                  </a:lnTo>
                  <a:lnTo>
                    <a:pt x="6193" y="3961287"/>
                  </a:lnTo>
                  <a:lnTo>
                    <a:pt x="3916" y="3915380"/>
                  </a:lnTo>
                  <a:lnTo>
                    <a:pt x="2155" y="3869459"/>
                  </a:lnTo>
                  <a:lnTo>
                    <a:pt x="913" y="3823525"/>
                  </a:lnTo>
                  <a:lnTo>
                    <a:pt x="193" y="3777582"/>
                  </a:lnTo>
                  <a:lnTo>
                    <a:pt x="0" y="3731631"/>
                  </a:lnTo>
                  <a:lnTo>
                    <a:pt x="336" y="3685674"/>
                  </a:lnTo>
                  <a:lnTo>
                    <a:pt x="1205" y="3639715"/>
                  </a:lnTo>
                  <a:lnTo>
                    <a:pt x="2612" y="3593755"/>
                  </a:lnTo>
                  <a:lnTo>
                    <a:pt x="4559" y="3547797"/>
                  </a:lnTo>
                  <a:lnTo>
                    <a:pt x="7051" y="3501843"/>
                  </a:lnTo>
                  <a:lnTo>
                    <a:pt x="10090" y="3455894"/>
                  </a:lnTo>
                  <a:lnTo>
                    <a:pt x="13680" y="3409954"/>
                  </a:lnTo>
                  <a:lnTo>
                    <a:pt x="17825" y="3364025"/>
                  </a:lnTo>
                  <a:lnTo>
                    <a:pt x="22528" y="3318109"/>
                  </a:lnTo>
                  <a:lnTo>
                    <a:pt x="27794" y="3272208"/>
                  </a:lnTo>
                  <a:lnTo>
                    <a:pt x="33625" y="3226324"/>
                  </a:lnTo>
                  <a:lnTo>
                    <a:pt x="40026" y="3180461"/>
                  </a:lnTo>
                  <a:lnTo>
                    <a:pt x="46999" y="3134619"/>
                  </a:lnTo>
                  <a:lnTo>
                    <a:pt x="54549" y="3088802"/>
                  </a:lnTo>
                  <a:lnTo>
                    <a:pt x="62678" y="3043011"/>
                  </a:lnTo>
                  <a:lnTo>
                    <a:pt x="71391" y="2997249"/>
                  </a:lnTo>
                  <a:lnTo>
                    <a:pt x="80691" y="2951519"/>
                  </a:lnTo>
                  <a:lnTo>
                    <a:pt x="90582" y="2905822"/>
                  </a:lnTo>
                  <a:lnTo>
                    <a:pt x="101067" y="2860160"/>
                  </a:lnTo>
                  <a:lnTo>
                    <a:pt x="112150" y="2814537"/>
                  </a:lnTo>
                  <a:lnTo>
                    <a:pt x="123835" y="2768954"/>
                  </a:lnTo>
                  <a:lnTo>
                    <a:pt x="136124" y="2723413"/>
                  </a:lnTo>
                  <a:lnTo>
                    <a:pt x="149022" y="2677918"/>
                  </a:lnTo>
                  <a:lnTo>
                    <a:pt x="162532" y="2632469"/>
                  </a:lnTo>
                  <a:lnTo>
                    <a:pt x="176659" y="2587070"/>
                  </a:lnTo>
                  <a:lnTo>
                    <a:pt x="191404" y="2541723"/>
                  </a:lnTo>
                  <a:lnTo>
                    <a:pt x="206772" y="2496429"/>
                  </a:lnTo>
                  <a:lnTo>
                    <a:pt x="222767" y="2451192"/>
                  </a:lnTo>
                  <a:lnTo>
                    <a:pt x="239392" y="2406014"/>
                  </a:lnTo>
                  <a:lnTo>
                    <a:pt x="256651" y="2360896"/>
                  </a:lnTo>
                  <a:lnTo>
                    <a:pt x="274547" y="2315841"/>
                  </a:lnTo>
                  <a:lnTo>
                    <a:pt x="293083" y="2270852"/>
                  </a:lnTo>
                  <a:lnTo>
                    <a:pt x="312265" y="2225930"/>
                  </a:lnTo>
                  <a:lnTo>
                    <a:pt x="332094" y="2181078"/>
                  </a:lnTo>
                  <a:lnTo>
                    <a:pt x="352575" y="2136298"/>
                  </a:lnTo>
                  <a:lnTo>
                    <a:pt x="373711" y="2091593"/>
                  </a:lnTo>
                  <a:lnTo>
                    <a:pt x="395505" y="2046965"/>
                  </a:lnTo>
                  <a:lnTo>
                    <a:pt x="417963" y="2002415"/>
                  </a:lnTo>
                  <a:lnTo>
                    <a:pt x="441086" y="1957947"/>
                  </a:lnTo>
                  <a:lnTo>
                    <a:pt x="464878" y="1913563"/>
                  </a:lnTo>
                  <a:lnTo>
                    <a:pt x="489344" y="1869264"/>
                  </a:lnTo>
                  <a:lnTo>
                    <a:pt x="514486" y="1825053"/>
                  </a:lnTo>
                  <a:lnTo>
                    <a:pt x="540309" y="1780933"/>
                  </a:lnTo>
                  <a:lnTo>
                    <a:pt x="566815" y="1736906"/>
                  </a:lnTo>
                  <a:lnTo>
                    <a:pt x="594009" y="1692973"/>
                  </a:lnTo>
                  <a:lnTo>
                    <a:pt x="621894" y="1649138"/>
                  </a:lnTo>
                  <a:lnTo>
                    <a:pt x="650473" y="1605402"/>
                  </a:lnTo>
                  <a:lnTo>
                    <a:pt x="679751" y="1561769"/>
                  </a:lnTo>
                  <a:lnTo>
                    <a:pt x="709731" y="1518239"/>
                  </a:lnTo>
                  <a:lnTo>
                    <a:pt x="738665" y="1476997"/>
                  </a:lnTo>
                  <a:lnTo>
                    <a:pt x="767918" y="1435929"/>
                  </a:lnTo>
                  <a:lnTo>
                    <a:pt x="797486" y="1395039"/>
                  </a:lnTo>
                  <a:lnTo>
                    <a:pt x="827368" y="1354329"/>
                  </a:lnTo>
                  <a:lnTo>
                    <a:pt x="857560" y="1313801"/>
                  </a:lnTo>
                  <a:lnTo>
                    <a:pt x="888062" y="1273457"/>
                  </a:lnTo>
                  <a:lnTo>
                    <a:pt x="918869" y="1233300"/>
                  </a:lnTo>
                  <a:lnTo>
                    <a:pt x="949981" y="1193332"/>
                  </a:lnTo>
                  <a:lnTo>
                    <a:pt x="981394" y="1153555"/>
                  </a:lnTo>
                  <a:lnTo>
                    <a:pt x="1013107" y="1113972"/>
                  </a:lnTo>
                  <a:lnTo>
                    <a:pt x="1045116" y="1074585"/>
                  </a:lnTo>
                  <a:lnTo>
                    <a:pt x="1077420" y="1035397"/>
                  </a:lnTo>
                  <a:lnTo>
                    <a:pt x="1110016" y="996410"/>
                  </a:lnTo>
                  <a:lnTo>
                    <a:pt x="1142902" y="957626"/>
                  </a:lnTo>
                  <a:lnTo>
                    <a:pt x="1176075" y="919047"/>
                  </a:lnTo>
                  <a:lnTo>
                    <a:pt x="1209534" y="880677"/>
                  </a:lnTo>
                  <a:lnTo>
                    <a:pt x="1243275" y="842516"/>
                  </a:lnTo>
                  <a:lnTo>
                    <a:pt x="1277296" y="804569"/>
                  </a:lnTo>
                  <a:lnTo>
                    <a:pt x="1311596" y="766836"/>
                  </a:lnTo>
                  <a:lnTo>
                    <a:pt x="1346171" y="729321"/>
                  </a:lnTo>
                  <a:lnTo>
                    <a:pt x="1381019" y="692025"/>
                  </a:lnTo>
                  <a:lnTo>
                    <a:pt x="1416139" y="654952"/>
                  </a:lnTo>
                  <a:lnTo>
                    <a:pt x="1451527" y="618103"/>
                  </a:lnTo>
                  <a:lnTo>
                    <a:pt x="1487181" y="581481"/>
                  </a:lnTo>
                  <a:lnTo>
                    <a:pt x="1523099" y="545088"/>
                  </a:lnTo>
                  <a:lnTo>
                    <a:pt x="1559279" y="508926"/>
                  </a:lnTo>
                  <a:lnTo>
                    <a:pt x="1595718" y="472998"/>
                  </a:lnTo>
                  <a:lnTo>
                    <a:pt x="1632413" y="437307"/>
                  </a:lnTo>
                  <a:lnTo>
                    <a:pt x="1669363" y="401854"/>
                  </a:lnTo>
                  <a:lnTo>
                    <a:pt x="1706566" y="366642"/>
                  </a:lnTo>
                  <a:lnTo>
                    <a:pt x="1744018" y="331673"/>
                  </a:lnTo>
                  <a:lnTo>
                    <a:pt x="1781717" y="296950"/>
                  </a:lnTo>
                  <a:lnTo>
                    <a:pt x="1819661" y="262475"/>
                  </a:lnTo>
                  <a:lnTo>
                    <a:pt x="1857848" y="228251"/>
                  </a:lnTo>
                  <a:lnTo>
                    <a:pt x="1896275" y="194279"/>
                  </a:lnTo>
                  <a:lnTo>
                    <a:pt x="2131321" y="0"/>
                  </a:lnTo>
                </a:path>
              </a:pathLst>
            </a:custGeom>
            <a:ln w="9525">
              <a:solidFill>
                <a:srgbClr val="000000"/>
              </a:solidFill>
            </a:ln>
          </p:spPr>
          <p:txBody>
            <a:bodyPr wrap="square" lIns="0" tIns="0" rIns="0" bIns="0" rtlCol="0"/>
            <a:lstStyle/>
            <a:p>
              <a:endParaRPr/>
            </a:p>
          </p:txBody>
        </p:sp>
        <p:sp>
          <p:nvSpPr>
            <p:cNvPr id="14" name="object 14"/>
            <p:cNvSpPr/>
            <p:nvPr/>
          </p:nvSpPr>
          <p:spPr>
            <a:xfrm>
              <a:off x="6953133" y="0"/>
              <a:ext cx="5239385" cy="6858000"/>
            </a:xfrm>
            <a:custGeom>
              <a:avLst/>
              <a:gdLst/>
              <a:ahLst/>
              <a:cxnLst/>
              <a:rect l="l" t="t" r="r" b="b"/>
              <a:pathLst>
                <a:path w="5239384" h="6858000">
                  <a:moveTo>
                    <a:pt x="5238866" y="0"/>
                  </a:moveTo>
                  <a:lnTo>
                    <a:pt x="2829117" y="0"/>
                  </a:lnTo>
                  <a:lnTo>
                    <a:pt x="2559141" y="124371"/>
                  </a:lnTo>
                  <a:lnTo>
                    <a:pt x="2514285" y="146927"/>
                  </a:lnTo>
                  <a:lnTo>
                    <a:pt x="2469635" y="169889"/>
                  </a:lnTo>
                  <a:lnTo>
                    <a:pt x="2425195" y="193258"/>
                  </a:lnTo>
                  <a:lnTo>
                    <a:pt x="2380970" y="217029"/>
                  </a:lnTo>
                  <a:lnTo>
                    <a:pt x="2336962" y="241202"/>
                  </a:lnTo>
                  <a:lnTo>
                    <a:pt x="2293178" y="265775"/>
                  </a:lnTo>
                  <a:lnTo>
                    <a:pt x="2249621" y="290745"/>
                  </a:lnTo>
                  <a:lnTo>
                    <a:pt x="2206296" y="316112"/>
                  </a:lnTo>
                  <a:lnTo>
                    <a:pt x="2163207" y="341872"/>
                  </a:lnTo>
                  <a:lnTo>
                    <a:pt x="2120358" y="368025"/>
                  </a:lnTo>
                  <a:lnTo>
                    <a:pt x="2077754" y="394569"/>
                  </a:lnTo>
                  <a:lnTo>
                    <a:pt x="2035398" y="421501"/>
                  </a:lnTo>
                  <a:lnTo>
                    <a:pt x="1993297" y="448820"/>
                  </a:lnTo>
                  <a:lnTo>
                    <a:pt x="1951453" y="476524"/>
                  </a:lnTo>
                  <a:lnTo>
                    <a:pt x="1909871" y="504611"/>
                  </a:lnTo>
                  <a:lnTo>
                    <a:pt x="1868556" y="533080"/>
                  </a:lnTo>
                  <a:lnTo>
                    <a:pt x="1827512" y="561927"/>
                  </a:lnTo>
                  <a:lnTo>
                    <a:pt x="1786743" y="591153"/>
                  </a:lnTo>
                  <a:lnTo>
                    <a:pt x="1746254" y="620754"/>
                  </a:lnTo>
                  <a:lnTo>
                    <a:pt x="1706049" y="650729"/>
                  </a:lnTo>
                  <a:lnTo>
                    <a:pt x="1666132" y="681077"/>
                  </a:lnTo>
                  <a:lnTo>
                    <a:pt x="1626507" y="711794"/>
                  </a:lnTo>
                  <a:lnTo>
                    <a:pt x="1587180" y="742880"/>
                  </a:lnTo>
                  <a:lnTo>
                    <a:pt x="1548154" y="774333"/>
                  </a:lnTo>
                  <a:lnTo>
                    <a:pt x="1509434" y="806150"/>
                  </a:lnTo>
                  <a:lnTo>
                    <a:pt x="1471024" y="838331"/>
                  </a:lnTo>
                  <a:lnTo>
                    <a:pt x="1432929" y="870872"/>
                  </a:lnTo>
                  <a:lnTo>
                    <a:pt x="1395152" y="903773"/>
                  </a:lnTo>
                  <a:lnTo>
                    <a:pt x="1357699" y="937031"/>
                  </a:lnTo>
                  <a:lnTo>
                    <a:pt x="1320573" y="970644"/>
                  </a:lnTo>
                  <a:lnTo>
                    <a:pt x="1283779" y="1004612"/>
                  </a:lnTo>
                  <a:lnTo>
                    <a:pt x="1247321" y="1038931"/>
                  </a:lnTo>
                  <a:lnTo>
                    <a:pt x="1211204" y="1073600"/>
                  </a:lnTo>
                  <a:lnTo>
                    <a:pt x="1175432" y="1108618"/>
                  </a:lnTo>
                  <a:lnTo>
                    <a:pt x="1140010" y="1143982"/>
                  </a:lnTo>
                  <a:lnTo>
                    <a:pt x="1104941" y="1179691"/>
                  </a:lnTo>
                  <a:lnTo>
                    <a:pt x="1070230" y="1215742"/>
                  </a:lnTo>
                  <a:lnTo>
                    <a:pt x="1035882" y="1252134"/>
                  </a:lnTo>
                  <a:lnTo>
                    <a:pt x="1001900" y="1288865"/>
                  </a:lnTo>
                  <a:lnTo>
                    <a:pt x="968289" y="1325933"/>
                  </a:lnTo>
                  <a:lnTo>
                    <a:pt x="935055" y="1363337"/>
                  </a:lnTo>
                  <a:lnTo>
                    <a:pt x="902199" y="1401074"/>
                  </a:lnTo>
                  <a:lnTo>
                    <a:pt x="869729" y="1439143"/>
                  </a:lnTo>
                  <a:lnTo>
                    <a:pt x="837646" y="1477542"/>
                  </a:lnTo>
                  <a:lnTo>
                    <a:pt x="805957" y="1516268"/>
                  </a:lnTo>
                  <a:lnTo>
                    <a:pt x="774665" y="1555321"/>
                  </a:lnTo>
                  <a:lnTo>
                    <a:pt x="743775" y="1594699"/>
                  </a:lnTo>
                  <a:lnTo>
                    <a:pt x="713291" y="1634398"/>
                  </a:lnTo>
                  <a:lnTo>
                    <a:pt x="683217" y="1674419"/>
                  </a:lnTo>
                  <a:lnTo>
                    <a:pt x="653558" y="1714758"/>
                  </a:lnTo>
                  <a:lnTo>
                    <a:pt x="624318" y="1755414"/>
                  </a:lnTo>
                  <a:lnTo>
                    <a:pt x="595501" y="1796385"/>
                  </a:lnTo>
                  <a:lnTo>
                    <a:pt x="567112" y="1837670"/>
                  </a:lnTo>
                  <a:lnTo>
                    <a:pt x="539156" y="1879266"/>
                  </a:lnTo>
                  <a:lnTo>
                    <a:pt x="511636" y="1921172"/>
                  </a:lnTo>
                  <a:lnTo>
                    <a:pt x="484557" y="1963386"/>
                  </a:lnTo>
                  <a:lnTo>
                    <a:pt x="457923" y="2005905"/>
                  </a:lnTo>
                  <a:lnTo>
                    <a:pt x="431738" y="2048729"/>
                  </a:lnTo>
                  <a:lnTo>
                    <a:pt x="406008" y="2091855"/>
                  </a:lnTo>
                  <a:lnTo>
                    <a:pt x="381501" y="2134314"/>
                  </a:lnTo>
                  <a:lnTo>
                    <a:pt x="357812" y="2176921"/>
                  </a:lnTo>
                  <a:lnTo>
                    <a:pt x="334936" y="2219671"/>
                  </a:lnTo>
                  <a:lnTo>
                    <a:pt x="312867" y="2262560"/>
                  </a:lnTo>
                  <a:lnTo>
                    <a:pt x="291601" y="2305584"/>
                  </a:lnTo>
                  <a:lnTo>
                    <a:pt x="271132" y="2348741"/>
                  </a:lnTo>
                  <a:lnTo>
                    <a:pt x="251455" y="2392024"/>
                  </a:lnTo>
                  <a:lnTo>
                    <a:pt x="232564" y="2435432"/>
                  </a:lnTo>
                  <a:lnTo>
                    <a:pt x="214454" y="2478960"/>
                  </a:lnTo>
                  <a:lnTo>
                    <a:pt x="197119" y="2522604"/>
                  </a:lnTo>
                  <a:lnTo>
                    <a:pt x="180555" y="2566360"/>
                  </a:lnTo>
                  <a:lnTo>
                    <a:pt x="164756" y="2610224"/>
                  </a:lnTo>
                  <a:lnTo>
                    <a:pt x="149717" y="2654193"/>
                  </a:lnTo>
                  <a:lnTo>
                    <a:pt x="135433" y="2698262"/>
                  </a:lnTo>
                  <a:lnTo>
                    <a:pt x="121897" y="2742429"/>
                  </a:lnTo>
                  <a:lnTo>
                    <a:pt x="109106" y="2786687"/>
                  </a:lnTo>
                  <a:lnTo>
                    <a:pt x="97053" y="2831035"/>
                  </a:lnTo>
                  <a:lnTo>
                    <a:pt x="85733" y="2875468"/>
                  </a:lnTo>
                  <a:lnTo>
                    <a:pt x="75141" y="2919983"/>
                  </a:lnTo>
                  <a:lnTo>
                    <a:pt x="65272" y="2964574"/>
                  </a:lnTo>
                  <a:lnTo>
                    <a:pt x="56120" y="3009239"/>
                  </a:lnTo>
                  <a:lnTo>
                    <a:pt x="47680" y="3053974"/>
                  </a:lnTo>
                  <a:lnTo>
                    <a:pt x="39947" y="3098774"/>
                  </a:lnTo>
                  <a:lnTo>
                    <a:pt x="32915" y="3143637"/>
                  </a:lnTo>
                  <a:lnTo>
                    <a:pt x="26579" y="3188557"/>
                  </a:lnTo>
                  <a:lnTo>
                    <a:pt x="20933" y="3233531"/>
                  </a:lnTo>
                  <a:lnTo>
                    <a:pt x="15974" y="3278555"/>
                  </a:lnTo>
                  <a:lnTo>
                    <a:pt x="11694" y="3323626"/>
                  </a:lnTo>
                  <a:lnTo>
                    <a:pt x="8089" y="3368740"/>
                  </a:lnTo>
                  <a:lnTo>
                    <a:pt x="5153" y="3413891"/>
                  </a:lnTo>
                  <a:lnTo>
                    <a:pt x="2882" y="3459078"/>
                  </a:lnTo>
                  <a:lnTo>
                    <a:pt x="1269" y="3504296"/>
                  </a:lnTo>
                  <a:lnTo>
                    <a:pt x="310" y="3549540"/>
                  </a:lnTo>
                  <a:lnTo>
                    <a:pt x="0" y="3594807"/>
                  </a:lnTo>
                  <a:lnTo>
                    <a:pt x="332" y="3640094"/>
                  </a:lnTo>
                  <a:lnTo>
                    <a:pt x="1301" y="3685396"/>
                  </a:lnTo>
                  <a:lnTo>
                    <a:pt x="2903" y="3730710"/>
                  </a:lnTo>
                  <a:lnTo>
                    <a:pt x="5132" y="3776031"/>
                  </a:lnTo>
                  <a:lnTo>
                    <a:pt x="7983" y="3821356"/>
                  </a:lnTo>
                  <a:lnTo>
                    <a:pt x="11450" y="3866680"/>
                  </a:lnTo>
                  <a:lnTo>
                    <a:pt x="15527" y="3912001"/>
                  </a:lnTo>
                  <a:lnTo>
                    <a:pt x="20211" y="3957314"/>
                  </a:lnTo>
                  <a:lnTo>
                    <a:pt x="25495" y="4002615"/>
                  </a:lnTo>
                  <a:lnTo>
                    <a:pt x="31374" y="4047900"/>
                  </a:lnTo>
                  <a:lnTo>
                    <a:pt x="37843" y="4093166"/>
                  </a:lnTo>
                  <a:lnTo>
                    <a:pt x="44896" y="4138408"/>
                  </a:lnTo>
                  <a:lnTo>
                    <a:pt x="52529" y="4183623"/>
                  </a:lnTo>
                  <a:lnTo>
                    <a:pt x="60735" y="4228807"/>
                  </a:lnTo>
                  <a:lnTo>
                    <a:pt x="69510" y="4273956"/>
                  </a:lnTo>
                  <a:lnTo>
                    <a:pt x="78848" y="4319066"/>
                  </a:lnTo>
                  <a:lnTo>
                    <a:pt x="88744" y="4364133"/>
                  </a:lnTo>
                  <a:lnTo>
                    <a:pt x="99192" y="4409154"/>
                  </a:lnTo>
                  <a:lnTo>
                    <a:pt x="110188" y="4454124"/>
                  </a:lnTo>
                  <a:lnTo>
                    <a:pt x="121725" y="4499040"/>
                  </a:lnTo>
                  <a:lnTo>
                    <a:pt x="133799" y="4543897"/>
                  </a:lnTo>
                  <a:lnTo>
                    <a:pt x="146405" y="4588692"/>
                  </a:lnTo>
                  <a:lnTo>
                    <a:pt x="159537" y="4633421"/>
                  </a:lnTo>
                  <a:lnTo>
                    <a:pt x="173189" y="4678080"/>
                  </a:lnTo>
                  <a:lnTo>
                    <a:pt x="187356" y="4722666"/>
                  </a:lnTo>
                  <a:lnTo>
                    <a:pt x="202034" y="4767174"/>
                  </a:lnTo>
                  <a:lnTo>
                    <a:pt x="217217" y="4811600"/>
                  </a:lnTo>
                  <a:lnTo>
                    <a:pt x="232899" y="4855941"/>
                  </a:lnTo>
                  <a:lnTo>
                    <a:pt x="249075" y="4900193"/>
                  </a:lnTo>
                  <a:lnTo>
                    <a:pt x="265739" y="4944351"/>
                  </a:lnTo>
                  <a:lnTo>
                    <a:pt x="282888" y="4988412"/>
                  </a:lnTo>
                  <a:lnTo>
                    <a:pt x="300514" y="5032373"/>
                  </a:lnTo>
                  <a:lnTo>
                    <a:pt x="318614" y="5076229"/>
                  </a:lnTo>
                  <a:lnTo>
                    <a:pt x="337180" y="5119976"/>
                  </a:lnTo>
                  <a:lnTo>
                    <a:pt x="356210" y="5163610"/>
                  </a:lnTo>
                  <a:lnTo>
                    <a:pt x="375696" y="5207129"/>
                  </a:lnTo>
                  <a:lnTo>
                    <a:pt x="395633" y="5250526"/>
                  </a:lnTo>
                  <a:lnTo>
                    <a:pt x="416017" y="5293800"/>
                  </a:lnTo>
                  <a:lnTo>
                    <a:pt x="436843" y="5336946"/>
                  </a:lnTo>
                  <a:lnTo>
                    <a:pt x="458103" y="5379960"/>
                  </a:lnTo>
                  <a:lnTo>
                    <a:pt x="479794" y="5422838"/>
                  </a:lnTo>
                  <a:lnTo>
                    <a:pt x="501910" y="5465576"/>
                  </a:lnTo>
                  <a:lnTo>
                    <a:pt x="524446" y="5508171"/>
                  </a:lnTo>
                  <a:lnTo>
                    <a:pt x="547396" y="5550618"/>
                  </a:lnTo>
                  <a:lnTo>
                    <a:pt x="570756" y="5592914"/>
                  </a:lnTo>
                  <a:lnTo>
                    <a:pt x="594519" y="5635055"/>
                  </a:lnTo>
                  <a:lnTo>
                    <a:pt x="618681" y="5677037"/>
                  </a:lnTo>
                  <a:lnTo>
                    <a:pt x="643236" y="5718857"/>
                  </a:lnTo>
                  <a:lnTo>
                    <a:pt x="668178" y="5760509"/>
                  </a:lnTo>
                  <a:lnTo>
                    <a:pt x="693503" y="5801991"/>
                  </a:lnTo>
                  <a:lnTo>
                    <a:pt x="719206" y="5843298"/>
                  </a:lnTo>
                  <a:lnTo>
                    <a:pt x="745280" y="5884426"/>
                  </a:lnTo>
                  <a:lnTo>
                    <a:pt x="771721" y="5925373"/>
                  </a:lnTo>
                  <a:lnTo>
                    <a:pt x="798524" y="5966133"/>
                  </a:lnTo>
                  <a:lnTo>
                    <a:pt x="825682" y="6006703"/>
                  </a:lnTo>
                  <a:lnTo>
                    <a:pt x="853191" y="6047080"/>
                  </a:lnTo>
                  <a:lnTo>
                    <a:pt x="881045" y="6087258"/>
                  </a:lnTo>
                  <a:lnTo>
                    <a:pt x="909239" y="6127235"/>
                  </a:lnTo>
                  <a:lnTo>
                    <a:pt x="937768" y="6167007"/>
                  </a:lnTo>
                  <a:lnTo>
                    <a:pt x="966627" y="6206569"/>
                  </a:lnTo>
                  <a:lnTo>
                    <a:pt x="995809" y="6245918"/>
                  </a:lnTo>
                  <a:lnTo>
                    <a:pt x="1025311" y="6285049"/>
                  </a:lnTo>
                  <a:lnTo>
                    <a:pt x="1055125" y="6323960"/>
                  </a:lnTo>
                  <a:lnTo>
                    <a:pt x="1085248" y="6362645"/>
                  </a:lnTo>
                  <a:lnTo>
                    <a:pt x="1115674" y="6401102"/>
                  </a:lnTo>
                  <a:lnTo>
                    <a:pt x="1146397" y="6439327"/>
                  </a:lnTo>
                  <a:lnTo>
                    <a:pt x="1177413" y="6477314"/>
                  </a:lnTo>
                  <a:lnTo>
                    <a:pt x="1208715" y="6515062"/>
                  </a:lnTo>
                  <a:lnTo>
                    <a:pt x="1240299" y="6552565"/>
                  </a:lnTo>
                  <a:lnTo>
                    <a:pt x="1272160" y="6589820"/>
                  </a:lnTo>
                  <a:lnTo>
                    <a:pt x="1304291" y="6626822"/>
                  </a:lnTo>
                  <a:lnTo>
                    <a:pt x="1336688" y="6663569"/>
                  </a:lnTo>
                  <a:lnTo>
                    <a:pt x="1369345" y="6700057"/>
                  </a:lnTo>
                  <a:lnTo>
                    <a:pt x="1402257" y="6736280"/>
                  </a:lnTo>
                  <a:lnTo>
                    <a:pt x="1435419" y="6772236"/>
                  </a:lnTo>
                  <a:lnTo>
                    <a:pt x="1518096" y="6857999"/>
                  </a:lnTo>
                  <a:lnTo>
                    <a:pt x="5238866" y="6857999"/>
                  </a:lnTo>
                  <a:lnTo>
                    <a:pt x="5238866" y="0"/>
                  </a:lnTo>
                  <a:close/>
                </a:path>
              </a:pathLst>
            </a:custGeom>
            <a:solidFill>
              <a:srgbClr val="10B6F4"/>
            </a:solidFill>
          </p:spPr>
          <p:txBody>
            <a:bodyPr wrap="square" lIns="0" tIns="0" rIns="0" bIns="0" rtlCol="0"/>
            <a:lstStyle/>
            <a:p>
              <a:endParaRPr/>
            </a:p>
          </p:txBody>
        </p:sp>
      </p:grpSp>
      <p:sp>
        <p:nvSpPr>
          <p:cNvPr id="15" name="object 15"/>
          <p:cNvSpPr txBox="1"/>
          <p:nvPr/>
        </p:nvSpPr>
        <p:spPr>
          <a:xfrm>
            <a:off x="877317" y="1186688"/>
            <a:ext cx="5193030" cy="4046220"/>
          </a:xfrm>
          <a:prstGeom prst="rect">
            <a:avLst/>
          </a:prstGeom>
        </p:spPr>
        <p:txBody>
          <a:bodyPr vert="horz" wrap="square" lIns="0" tIns="12700" rIns="0" bIns="0" rtlCol="0">
            <a:spAutoFit/>
          </a:bodyPr>
          <a:lstStyle/>
          <a:p>
            <a:pPr marL="241300" marR="632460" indent="-228600">
              <a:lnSpc>
                <a:spcPct val="121300"/>
              </a:lnSpc>
              <a:spcBef>
                <a:spcPts val="100"/>
              </a:spcBef>
              <a:buClr>
                <a:srgbClr val="10B6F4"/>
              </a:buClr>
              <a:buSzPct val="113333"/>
              <a:buFont typeface="Wingdings"/>
              <a:buChar char=""/>
              <a:tabLst>
                <a:tab pos="240665" algn="l"/>
                <a:tab pos="241300" algn="l"/>
              </a:tabLst>
            </a:pPr>
            <a:r>
              <a:rPr sz="1500" spc="70" dirty="0">
                <a:latin typeface="Trebuchet MS"/>
                <a:cs typeface="Trebuchet MS"/>
              </a:rPr>
              <a:t>Agila</a:t>
            </a:r>
            <a:r>
              <a:rPr sz="1500" spc="-80" dirty="0">
                <a:latin typeface="Trebuchet MS"/>
                <a:cs typeface="Trebuchet MS"/>
              </a:rPr>
              <a:t> </a:t>
            </a:r>
            <a:r>
              <a:rPr sz="1500" spc="35" dirty="0">
                <a:latin typeface="Trebuchet MS"/>
                <a:cs typeface="Trebuchet MS"/>
              </a:rPr>
              <a:t>ramverk</a:t>
            </a:r>
            <a:r>
              <a:rPr sz="1500" spc="-75" dirty="0">
                <a:latin typeface="Trebuchet MS"/>
                <a:cs typeface="Trebuchet MS"/>
              </a:rPr>
              <a:t> </a:t>
            </a:r>
            <a:r>
              <a:rPr sz="1500" spc="65" dirty="0">
                <a:latin typeface="Trebuchet MS"/>
                <a:cs typeface="Trebuchet MS"/>
              </a:rPr>
              <a:t>uppkom</a:t>
            </a:r>
            <a:r>
              <a:rPr sz="1500" spc="-75" dirty="0">
                <a:latin typeface="Trebuchet MS"/>
                <a:cs typeface="Trebuchet MS"/>
              </a:rPr>
              <a:t> </a:t>
            </a:r>
            <a:r>
              <a:rPr sz="1500" spc="45" dirty="0">
                <a:latin typeface="Trebuchet MS"/>
                <a:cs typeface="Trebuchet MS"/>
              </a:rPr>
              <a:t>delvis</a:t>
            </a:r>
            <a:r>
              <a:rPr sz="1500" spc="-80" dirty="0">
                <a:latin typeface="Trebuchet MS"/>
                <a:cs typeface="Trebuchet MS"/>
              </a:rPr>
              <a:t> </a:t>
            </a:r>
            <a:r>
              <a:rPr sz="1500" spc="60" dirty="0">
                <a:latin typeface="Trebuchet MS"/>
                <a:cs typeface="Trebuchet MS"/>
              </a:rPr>
              <a:t>som</a:t>
            </a:r>
            <a:r>
              <a:rPr sz="1500" spc="-75" dirty="0">
                <a:latin typeface="Trebuchet MS"/>
                <a:cs typeface="Trebuchet MS"/>
              </a:rPr>
              <a:t> </a:t>
            </a:r>
            <a:r>
              <a:rPr sz="1500" spc="40" dirty="0">
                <a:latin typeface="Trebuchet MS"/>
                <a:cs typeface="Trebuchet MS"/>
              </a:rPr>
              <a:t>en</a:t>
            </a:r>
            <a:r>
              <a:rPr sz="1500" spc="-75" dirty="0">
                <a:latin typeface="Trebuchet MS"/>
                <a:cs typeface="Trebuchet MS"/>
              </a:rPr>
              <a:t> </a:t>
            </a:r>
            <a:r>
              <a:rPr sz="1500" spc="5" dirty="0">
                <a:latin typeface="Trebuchet MS"/>
                <a:cs typeface="Trebuchet MS"/>
              </a:rPr>
              <a:t>reaktion</a:t>
            </a:r>
            <a:r>
              <a:rPr sz="1500" spc="-80" dirty="0">
                <a:latin typeface="Trebuchet MS"/>
                <a:cs typeface="Trebuchet MS"/>
              </a:rPr>
              <a:t> </a:t>
            </a:r>
            <a:r>
              <a:rPr sz="1500" spc="50" dirty="0">
                <a:latin typeface="Trebuchet MS"/>
                <a:cs typeface="Trebuchet MS"/>
              </a:rPr>
              <a:t>på  </a:t>
            </a:r>
            <a:r>
              <a:rPr sz="1500" dirty="0">
                <a:latin typeface="Trebuchet MS"/>
                <a:cs typeface="Trebuchet MS"/>
              </a:rPr>
              <a:t>vattenfallsmodellen.</a:t>
            </a:r>
            <a:endParaRPr sz="1500">
              <a:latin typeface="Trebuchet MS"/>
              <a:cs typeface="Trebuchet MS"/>
            </a:endParaRPr>
          </a:p>
          <a:p>
            <a:pPr marL="241300" marR="5080" indent="-228600">
              <a:lnSpc>
                <a:spcPct val="122000"/>
              </a:lnSpc>
              <a:spcBef>
                <a:spcPts val="925"/>
              </a:spcBef>
              <a:buClr>
                <a:srgbClr val="10B6F4"/>
              </a:buClr>
              <a:buSzPct val="113333"/>
              <a:buFont typeface="Wingdings"/>
              <a:buChar char=""/>
              <a:tabLst>
                <a:tab pos="240665" algn="l"/>
                <a:tab pos="241300" algn="l"/>
              </a:tabLst>
            </a:pPr>
            <a:r>
              <a:rPr sz="1500" spc="60" dirty="0">
                <a:latin typeface="Trebuchet MS"/>
                <a:cs typeface="Trebuchet MS"/>
              </a:rPr>
              <a:t>Anledningen </a:t>
            </a:r>
            <a:r>
              <a:rPr sz="1500" spc="-40" dirty="0">
                <a:latin typeface="Trebuchet MS"/>
                <a:cs typeface="Trebuchet MS"/>
              </a:rPr>
              <a:t>till </a:t>
            </a:r>
            <a:r>
              <a:rPr sz="1500" spc="-95" dirty="0">
                <a:latin typeface="Trebuchet MS"/>
                <a:cs typeface="Trebuchet MS"/>
              </a:rPr>
              <a:t>att </a:t>
            </a:r>
            <a:r>
              <a:rPr sz="1500" dirty="0">
                <a:latin typeface="Trebuchet MS"/>
                <a:cs typeface="Trebuchet MS"/>
              </a:rPr>
              <a:t>det </a:t>
            </a:r>
            <a:r>
              <a:rPr sz="1500" spc="30" dirty="0">
                <a:latin typeface="Trebuchet MS"/>
                <a:cs typeface="Trebuchet MS"/>
              </a:rPr>
              <a:t>kallas </a:t>
            </a:r>
            <a:r>
              <a:rPr sz="1500" spc="-10" dirty="0">
                <a:latin typeface="Trebuchet MS"/>
                <a:cs typeface="Trebuchet MS"/>
              </a:rPr>
              <a:t>för </a:t>
            </a:r>
            <a:r>
              <a:rPr sz="1500" spc="5" dirty="0">
                <a:latin typeface="Trebuchet MS"/>
                <a:cs typeface="Trebuchet MS"/>
              </a:rPr>
              <a:t>vattenfallsmodellen </a:t>
            </a:r>
            <a:r>
              <a:rPr sz="1500" spc="25" dirty="0">
                <a:latin typeface="Trebuchet MS"/>
                <a:cs typeface="Trebuchet MS"/>
              </a:rPr>
              <a:t>är  </a:t>
            </a:r>
            <a:r>
              <a:rPr sz="1500" spc="-10" dirty="0">
                <a:latin typeface="Trebuchet MS"/>
                <a:cs typeface="Trebuchet MS"/>
              </a:rPr>
              <a:t>för</a:t>
            </a:r>
            <a:r>
              <a:rPr sz="1500" spc="-85" dirty="0">
                <a:latin typeface="Trebuchet MS"/>
                <a:cs typeface="Trebuchet MS"/>
              </a:rPr>
              <a:t> </a:t>
            </a:r>
            <a:r>
              <a:rPr sz="1500" spc="-95" dirty="0">
                <a:latin typeface="Trebuchet MS"/>
                <a:cs typeface="Trebuchet MS"/>
              </a:rPr>
              <a:t>att</a:t>
            </a:r>
            <a:r>
              <a:rPr sz="1500" spc="-80" dirty="0">
                <a:latin typeface="Trebuchet MS"/>
                <a:cs typeface="Trebuchet MS"/>
              </a:rPr>
              <a:t> </a:t>
            </a:r>
            <a:r>
              <a:rPr sz="1500" spc="60" dirty="0">
                <a:latin typeface="Trebuchet MS"/>
                <a:cs typeface="Trebuchet MS"/>
              </a:rPr>
              <a:t>den</a:t>
            </a:r>
            <a:r>
              <a:rPr sz="1500" spc="-75" dirty="0">
                <a:latin typeface="Trebuchet MS"/>
                <a:cs typeface="Trebuchet MS"/>
              </a:rPr>
              <a:t> </a:t>
            </a:r>
            <a:r>
              <a:rPr sz="1500" spc="15" dirty="0">
                <a:latin typeface="Trebuchet MS"/>
                <a:cs typeface="Trebuchet MS"/>
              </a:rPr>
              <a:t>flödar</a:t>
            </a:r>
            <a:r>
              <a:rPr sz="1500" spc="-80" dirty="0">
                <a:latin typeface="Trebuchet MS"/>
                <a:cs typeface="Trebuchet MS"/>
              </a:rPr>
              <a:t> </a:t>
            </a:r>
            <a:r>
              <a:rPr sz="1500" spc="-15" dirty="0">
                <a:latin typeface="Trebuchet MS"/>
                <a:cs typeface="Trebuchet MS"/>
              </a:rPr>
              <a:t>likt</a:t>
            </a:r>
            <a:r>
              <a:rPr sz="1500" spc="-80" dirty="0">
                <a:latin typeface="Trebuchet MS"/>
                <a:cs typeface="Trebuchet MS"/>
              </a:rPr>
              <a:t> </a:t>
            </a:r>
            <a:r>
              <a:rPr sz="1500" spc="-85" dirty="0">
                <a:latin typeface="Trebuchet MS"/>
                <a:cs typeface="Trebuchet MS"/>
              </a:rPr>
              <a:t>ett </a:t>
            </a:r>
            <a:r>
              <a:rPr sz="1500" spc="-35" dirty="0">
                <a:latin typeface="Trebuchet MS"/>
                <a:cs typeface="Trebuchet MS"/>
              </a:rPr>
              <a:t>vattenfall:</a:t>
            </a:r>
            <a:r>
              <a:rPr sz="1500" spc="-200" dirty="0">
                <a:latin typeface="Trebuchet MS"/>
                <a:cs typeface="Trebuchet MS"/>
              </a:rPr>
              <a:t> </a:t>
            </a:r>
            <a:r>
              <a:rPr sz="1500" spc="25" dirty="0">
                <a:latin typeface="Trebuchet MS"/>
                <a:cs typeface="Trebuchet MS"/>
              </a:rPr>
              <a:t>uppifrån</a:t>
            </a:r>
            <a:r>
              <a:rPr sz="1500" spc="-75" dirty="0">
                <a:latin typeface="Trebuchet MS"/>
                <a:cs typeface="Trebuchet MS"/>
              </a:rPr>
              <a:t> </a:t>
            </a:r>
            <a:r>
              <a:rPr sz="1500" spc="45" dirty="0">
                <a:latin typeface="Trebuchet MS"/>
                <a:cs typeface="Trebuchet MS"/>
              </a:rPr>
              <a:t>och</a:t>
            </a:r>
            <a:r>
              <a:rPr sz="1500" spc="-75" dirty="0">
                <a:latin typeface="Trebuchet MS"/>
                <a:cs typeface="Trebuchet MS"/>
              </a:rPr>
              <a:t> </a:t>
            </a:r>
            <a:r>
              <a:rPr sz="1500" spc="15" dirty="0">
                <a:latin typeface="Trebuchet MS"/>
                <a:cs typeface="Trebuchet MS"/>
              </a:rPr>
              <a:t>ned,</a:t>
            </a:r>
            <a:r>
              <a:rPr sz="1500" spc="-200" dirty="0">
                <a:latin typeface="Trebuchet MS"/>
                <a:cs typeface="Trebuchet MS"/>
              </a:rPr>
              <a:t> </a:t>
            </a:r>
            <a:r>
              <a:rPr sz="1500" spc="-10" dirty="0">
                <a:latin typeface="Trebuchet MS"/>
                <a:cs typeface="Trebuchet MS"/>
              </a:rPr>
              <a:t>från  </a:t>
            </a:r>
            <a:r>
              <a:rPr sz="1500" spc="-85" dirty="0">
                <a:latin typeface="Trebuchet MS"/>
                <a:cs typeface="Trebuchet MS"/>
              </a:rPr>
              <a:t>ett </a:t>
            </a:r>
            <a:r>
              <a:rPr sz="1500" spc="35" dirty="0">
                <a:latin typeface="Trebuchet MS"/>
                <a:cs typeface="Trebuchet MS"/>
              </a:rPr>
              <a:t>steg </a:t>
            </a:r>
            <a:r>
              <a:rPr sz="1500" spc="-40" dirty="0">
                <a:latin typeface="Trebuchet MS"/>
                <a:cs typeface="Trebuchet MS"/>
              </a:rPr>
              <a:t>till</a:t>
            </a:r>
            <a:r>
              <a:rPr sz="1500" spc="-195" dirty="0">
                <a:latin typeface="Trebuchet MS"/>
                <a:cs typeface="Trebuchet MS"/>
              </a:rPr>
              <a:t> </a:t>
            </a:r>
            <a:r>
              <a:rPr sz="1500" spc="-25" dirty="0">
                <a:latin typeface="Trebuchet MS"/>
                <a:cs typeface="Trebuchet MS"/>
              </a:rPr>
              <a:t>nästa.</a:t>
            </a:r>
            <a:endParaRPr sz="1500">
              <a:latin typeface="Trebuchet MS"/>
              <a:cs typeface="Trebuchet MS"/>
            </a:endParaRPr>
          </a:p>
          <a:p>
            <a:pPr marL="241300" indent="-228600">
              <a:lnSpc>
                <a:spcPct val="100000"/>
              </a:lnSpc>
              <a:spcBef>
                <a:spcPts val="1295"/>
              </a:spcBef>
              <a:buClr>
                <a:srgbClr val="10B6F4"/>
              </a:buClr>
              <a:buSzPct val="113333"/>
              <a:buFont typeface="Wingdings"/>
              <a:buChar char=""/>
              <a:tabLst>
                <a:tab pos="240665" algn="l"/>
                <a:tab pos="241300" algn="l"/>
              </a:tabLst>
            </a:pPr>
            <a:r>
              <a:rPr sz="1500" spc="100" dirty="0">
                <a:latin typeface="Trebuchet MS"/>
                <a:cs typeface="Trebuchet MS"/>
              </a:rPr>
              <a:t>De</a:t>
            </a:r>
            <a:r>
              <a:rPr sz="1500" spc="-75" dirty="0">
                <a:latin typeface="Trebuchet MS"/>
                <a:cs typeface="Trebuchet MS"/>
              </a:rPr>
              <a:t> </a:t>
            </a:r>
            <a:r>
              <a:rPr sz="1500" spc="35" dirty="0">
                <a:latin typeface="Trebuchet MS"/>
                <a:cs typeface="Trebuchet MS"/>
              </a:rPr>
              <a:t>steg</a:t>
            </a:r>
            <a:r>
              <a:rPr sz="1500" spc="-80" dirty="0">
                <a:latin typeface="Trebuchet MS"/>
                <a:cs typeface="Trebuchet MS"/>
              </a:rPr>
              <a:t> </a:t>
            </a:r>
            <a:r>
              <a:rPr sz="1500" spc="60" dirty="0">
                <a:latin typeface="Trebuchet MS"/>
                <a:cs typeface="Trebuchet MS"/>
              </a:rPr>
              <a:t>som</a:t>
            </a:r>
            <a:r>
              <a:rPr sz="1500" spc="-75" dirty="0">
                <a:latin typeface="Trebuchet MS"/>
                <a:cs typeface="Trebuchet MS"/>
              </a:rPr>
              <a:t> </a:t>
            </a:r>
            <a:r>
              <a:rPr sz="1500" spc="55" dirty="0">
                <a:latin typeface="Trebuchet MS"/>
                <a:cs typeface="Trebuchet MS"/>
              </a:rPr>
              <a:t>ingår</a:t>
            </a:r>
            <a:r>
              <a:rPr sz="1500" spc="-80" dirty="0">
                <a:latin typeface="Trebuchet MS"/>
                <a:cs typeface="Trebuchet MS"/>
              </a:rPr>
              <a:t> </a:t>
            </a:r>
            <a:r>
              <a:rPr sz="1500" spc="10" dirty="0">
                <a:latin typeface="Trebuchet MS"/>
                <a:cs typeface="Trebuchet MS"/>
              </a:rPr>
              <a:t>i</a:t>
            </a:r>
            <a:r>
              <a:rPr sz="1500" spc="-80" dirty="0">
                <a:latin typeface="Trebuchet MS"/>
                <a:cs typeface="Trebuchet MS"/>
              </a:rPr>
              <a:t> </a:t>
            </a:r>
            <a:r>
              <a:rPr sz="1500" spc="40" dirty="0">
                <a:latin typeface="Trebuchet MS"/>
                <a:cs typeface="Trebuchet MS"/>
              </a:rPr>
              <a:t>utvecklingsprocessen</a:t>
            </a:r>
            <a:r>
              <a:rPr sz="1500" spc="-75" dirty="0">
                <a:latin typeface="Trebuchet MS"/>
                <a:cs typeface="Trebuchet MS"/>
              </a:rPr>
              <a:t> </a:t>
            </a:r>
            <a:r>
              <a:rPr sz="1500" spc="-25" dirty="0">
                <a:latin typeface="Trebuchet MS"/>
                <a:cs typeface="Trebuchet MS"/>
              </a:rPr>
              <a:t>är:</a:t>
            </a:r>
            <a:endParaRPr sz="1500">
              <a:latin typeface="Trebuchet MS"/>
              <a:cs typeface="Trebuchet MS"/>
            </a:endParaRPr>
          </a:p>
          <a:p>
            <a:pPr marL="698500" lvl="1" indent="-229235">
              <a:lnSpc>
                <a:spcPct val="100000"/>
              </a:lnSpc>
              <a:spcBef>
                <a:spcPts val="894"/>
              </a:spcBef>
              <a:buClr>
                <a:srgbClr val="10B6F4"/>
              </a:buClr>
              <a:buSzPct val="107692"/>
              <a:buFont typeface="Wingdings"/>
              <a:buChar char=""/>
              <a:tabLst>
                <a:tab pos="697865" algn="l"/>
                <a:tab pos="698500" algn="l"/>
              </a:tabLst>
            </a:pPr>
            <a:r>
              <a:rPr sz="1300" spc="15" dirty="0">
                <a:latin typeface="Trebuchet MS"/>
                <a:cs typeface="Trebuchet MS"/>
              </a:rPr>
              <a:t>Kravspecifikation</a:t>
            </a:r>
            <a:endParaRPr sz="1300">
              <a:latin typeface="Trebuchet MS"/>
              <a:cs typeface="Trebuchet MS"/>
            </a:endParaRPr>
          </a:p>
          <a:p>
            <a:pPr marL="698500" lvl="1" indent="-229235">
              <a:lnSpc>
                <a:spcPct val="100000"/>
              </a:lnSpc>
              <a:spcBef>
                <a:spcPts val="745"/>
              </a:spcBef>
              <a:buClr>
                <a:srgbClr val="10B6F4"/>
              </a:buClr>
              <a:buSzPct val="107692"/>
              <a:buFont typeface="Wingdings"/>
              <a:buChar char=""/>
              <a:tabLst>
                <a:tab pos="697865" algn="l"/>
                <a:tab pos="698500" algn="l"/>
              </a:tabLst>
            </a:pPr>
            <a:r>
              <a:rPr sz="1300" spc="75" dirty="0">
                <a:latin typeface="Trebuchet MS"/>
                <a:cs typeface="Trebuchet MS"/>
              </a:rPr>
              <a:t>Design</a:t>
            </a:r>
            <a:endParaRPr sz="1300">
              <a:latin typeface="Trebuchet MS"/>
              <a:cs typeface="Trebuchet MS"/>
            </a:endParaRPr>
          </a:p>
          <a:p>
            <a:pPr marL="698500" lvl="1" indent="-229235">
              <a:lnSpc>
                <a:spcPct val="100000"/>
              </a:lnSpc>
              <a:spcBef>
                <a:spcPts val="840"/>
              </a:spcBef>
              <a:buClr>
                <a:srgbClr val="10B6F4"/>
              </a:buClr>
              <a:buSzPct val="107692"/>
              <a:buFont typeface="Wingdings"/>
              <a:buChar char=""/>
              <a:tabLst>
                <a:tab pos="697865" algn="l"/>
                <a:tab pos="698500" algn="l"/>
              </a:tabLst>
            </a:pPr>
            <a:r>
              <a:rPr sz="1300" spc="35" dirty="0">
                <a:latin typeface="Trebuchet MS"/>
                <a:cs typeface="Trebuchet MS"/>
              </a:rPr>
              <a:t>Implementering</a:t>
            </a:r>
            <a:endParaRPr sz="1300">
              <a:latin typeface="Trebuchet MS"/>
              <a:cs typeface="Trebuchet MS"/>
            </a:endParaRPr>
          </a:p>
          <a:p>
            <a:pPr marL="698500" lvl="1" indent="-229235">
              <a:lnSpc>
                <a:spcPct val="100000"/>
              </a:lnSpc>
              <a:spcBef>
                <a:spcPts val="840"/>
              </a:spcBef>
              <a:buClr>
                <a:srgbClr val="10B6F4"/>
              </a:buClr>
              <a:buSzPct val="107692"/>
              <a:buFont typeface="Wingdings"/>
              <a:buChar char=""/>
              <a:tabLst>
                <a:tab pos="697865" algn="l"/>
                <a:tab pos="698500" algn="l"/>
              </a:tabLst>
            </a:pPr>
            <a:r>
              <a:rPr sz="1300" spc="10" dirty="0">
                <a:latin typeface="Trebuchet MS"/>
                <a:cs typeface="Trebuchet MS"/>
              </a:rPr>
              <a:t>Integration</a:t>
            </a:r>
            <a:endParaRPr sz="1300">
              <a:latin typeface="Trebuchet MS"/>
              <a:cs typeface="Trebuchet MS"/>
            </a:endParaRPr>
          </a:p>
          <a:p>
            <a:pPr marL="698500" lvl="1" indent="-229235">
              <a:lnSpc>
                <a:spcPct val="100000"/>
              </a:lnSpc>
              <a:spcBef>
                <a:spcPts val="840"/>
              </a:spcBef>
              <a:buClr>
                <a:srgbClr val="10B6F4"/>
              </a:buClr>
              <a:buSzPct val="107692"/>
              <a:buFont typeface="Wingdings"/>
              <a:buChar char=""/>
              <a:tabLst>
                <a:tab pos="697865" algn="l"/>
                <a:tab pos="698500" algn="l"/>
              </a:tabLst>
            </a:pPr>
            <a:r>
              <a:rPr sz="1300" spc="25" dirty="0">
                <a:latin typeface="Trebuchet MS"/>
                <a:cs typeface="Trebuchet MS"/>
              </a:rPr>
              <a:t>Verifiering</a:t>
            </a:r>
            <a:endParaRPr sz="1300">
              <a:latin typeface="Trebuchet MS"/>
              <a:cs typeface="Trebuchet MS"/>
            </a:endParaRPr>
          </a:p>
          <a:p>
            <a:pPr marL="698500" lvl="1" indent="-229235">
              <a:lnSpc>
                <a:spcPct val="100000"/>
              </a:lnSpc>
              <a:spcBef>
                <a:spcPts val="745"/>
              </a:spcBef>
              <a:buClr>
                <a:srgbClr val="10B6F4"/>
              </a:buClr>
              <a:buSzPct val="107692"/>
              <a:buFont typeface="Wingdings"/>
              <a:buChar char=""/>
              <a:tabLst>
                <a:tab pos="697865" algn="l"/>
                <a:tab pos="698500" algn="l"/>
              </a:tabLst>
            </a:pPr>
            <a:r>
              <a:rPr sz="1300" spc="-5" dirty="0">
                <a:latin typeface="Trebuchet MS"/>
                <a:cs typeface="Trebuchet MS"/>
              </a:rPr>
              <a:t>Installation</a:t>
            </a:r>
            <a:endParaRPr sz="1300">
              <a:latin typeface="Trebuchet MS"/>
              <a:cs typeface="Trebuchet MS"/>
            </a:endParaRPr>
          </a:p>
          <a:p>
            <a:pPr marL="698500" lvl="1" indent="-229235">
              <a:lnSpc>
                <a:spcPct val="100000"/>
              </a:lnSpc>
              <a:spcBef>
                <a:spcPts val="840"/>
              </a:spcBef>
              <a:buClr>
                <a:srgbClr val="10B6F4"/>
              </a:buClr>
              <a:buSzPct val="107692"/>
              <a:buFont typeface="Wingdings"/>
              <a:buChar char=""/>
              <a:tabLst>
                <a:tab pos="697865" algn="l"/>
                <a:tab pos="698500" algn="l"/>
              </a:tabLst>
            </a:pPr>
            <a:r>
              <a:rPr sz="1300" spc="25" dirty="0">
                <a:latin typeface="Trebuchet MS"/>
                <a:cs typeface="Trebuchet MS"/>
              </a:rPr>
              <a:t>Underhåll</a:t>
            </a:r>
            <a:endParaRPr sz="1300">
              <a:latin typeface="Trebuchet MS"/>
              <a:cs typeface="Trebuchet MS"/>
            </a:endParaRPr>
          </a:p>
        </p:txBody>
      </p:sp>
      <p:sp>
        <p:nvSpPr>
          <p:cNvPr id="16" name="object 16"/>
          <p:cNvSpPr/>
          <p:nvPr/>
        </p:nvSpPr>
        <p:spPr>
          <a:xfrm>
            <a:off x="7259142" y="2227262"/>
            <a:ext cx="4626851" cy="33465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9" name="object 19"/>
          <p:cNvSpPr txBox="1">
            <a:spLocks noGrp="1"/>
          </p:cNvSpPr>
          <p:nvPr>
            <p:ph type="title"/>
          </p:nvPr>
        </p:nvSpPr>
        <p:spPr>
          <a:xfrm>
            <a:off x="5322951" y="704595"/>
            <a:ext cx="1658620" cy="635000"/>
          </a:xfrm>
          <a:prstGeom prst="rect">
            <a:avLst/>
          </a:prstGeom>
        </p:spPr>
        <p:txBody>
          <a:bodyPr vert="horz" wrap="square" lIns="0" tIns="12700" rIns="0" bIns="0" rtlCol="0">
            <a:spAutoFit/>
          </a:bodyPr>
          <a:lstStyle/>
          <a:p>
            <a:pPr marL="12700">
              <a:lnSpc>
                <a:spcPct val="100000"/>
              </a:lnSpc>
              <a:spcBef>
                <a:spcPts val="100"/>
              </a:spcBef>
            </a:pPr>
            <a:r>
              <a:rPr sz="4000" spc="-270" dirty="0">
                <a:solidFill>
                  <a:srgbClr val="454545"/>
                </a:solidFill>
              </a:rPr>
              <a:t>KANBAN</a:t>
            </a:r>
            <a:endParaRPr sz="4000"/>
          </a:p>
        </p:txBody>
      </p:sp>
      <p:grpSp>
        <p:nvGrpSpPr>
          <p:cNvPr id="20" name="object 20"/>
          <p:cNvGrpSpPr/>
          <p:nvPr/>
        </p:nvGrpSpPr>
        <p:grpSpPr>
          <a:xfrm>
            <a:off x="927505" y="2240762"/>
            <a:ext cx="4978400" cy="3697604"/>
            <a:chOff x="927505" y="2240762"/>
            <a:chExt cx="4978400" cy="3697604"/>
          </a:xfrm>
        </p:grpSpPr>
        <p:sp>
          <p:nvSpPr>
            <p:cNvPr id="21" name="object 21"/>
            <p:cNvSpPr/>
            <p:nvPr/>
          </p:nvSpPr>
          <p:spPr>
            <a:xfrm>
              <a:off x="937030" y="2250287"/>
              <a:ext cx="4959350" cy="3678554"/>
            </a:xfrm>
            <a:custGeom>
              <a:avLst/>
              <a:gdLst/>
              <a:ahLst/>
              <a:cxnLst/>
              <a:rect l="l" t="t" r="r" b="b"/>
              <a:pathLst>
                <a:path w="4959350" h="3678554">
                  <a:moveTo>
                    <a:pt x="4959313" y="0"/>
                  </a:moveTo>
                  <a:lnTo>
                    <a:pt x="0" y="0"/>
                  </a:lnTo>
                  <a:lnTo>
                    <a:pt x="0" y="3678229"/>
                  </a:lnTo>
                  <a:lnTo>
                    <a:pt x="4959313" y="3678229"/>
                  </a:lnTo>
                  <a:lnTo>
                    <a:pt x="4959313" y="0"/>
                  </a:lnTo>
                  <a:close/>
                </a:path>
              </a:pathLst>
            </a:custGeom>
            <a:solidFill>
              <a:srgbClr val="FFFFFF"/>
            </a:solidFill>
          </p:spPr>
          <p:txBody>
            <a:bodyPr wrap="square" lIns="0" tIns="0" rIns="0" bIns="0" rtlCol="0"/>
            <a:lstStyle/>
            <a:p>
              <a:endParaRPr/>
            </a:p>
          </p:txBody>
        </p:sp>
        <p:sp>
          <p:nvSpPr>
            <p:cNvPr id="22" name="object 22"/>
            <p:cNvSpPr/>
            <p:nvPr/>
          </p:nvSpPr>
          <p:spPr>
            <a:xfrm>
              <a:off x="937030" y="2250287"/>
              <a:ext cx="4959350" cy="3678554"/>
            </a:xfrm>
            <a:custGeom>
              <a:avLst/>
              <a:gdLst/>
              <a:ahLst/>
              <a:cxnLst/>
              <a:rect l="l" t="t" r="r" b="b"/>
              <a:pathLst>
                <a:path w="4959350" h="3678554">
                  <a:moveTo>
                    <a:pt x="0" y="0"/>
                  </a:moveTo>
                  <a:lnTo>
                    <a:pt x="4959322" y="0"/>
                  </a:lnTo>
                  <a:lnTo>
                    <a:pt x="4959322" y="3678242"/>
                  </a:lnTo>
                  <a:lnTo>
                    <a:pt x="0" y="3678242"/>
                  </a:lnTo>
                  <a:lnTo>
                    <a:pt x="0" y="0"/>
                  </a:lnTo>
                  <a:close/>
                </a:path>
              </a:pathLst>
            </a:custGeom>
            <a:ln w="19050">
              <a:solidFill>
                <a:srgbClr val="89DFFF"/>
              </a:solidFill>
            </a:ln>
          </p:spPr>
          <p:txBody>
            <a:bodyPr wrap="square" lIns="0" tIns="0" rIns="0" bIns="0" rtlCol="0"/>
            <a:lstStyle/>
            <a:p>
              <a:endParaRPr/>
            </a:p>
          </p:txBody>
        </p:sp>
        <p:sp>
          <p:nvSpPr>
            <p:cNvPr id="23" name="object 23"/>
            <p:cNvSpPr/>
            <p:nvPr/>
          </p:nvSpPr>
          <p:spPr>
            <a:xfrm>
              <a:off x="1103256" y="2416050"/>
              <a:ext cx="4626869" cy="3346700"/>
            </a:xfrm>
            <a:prstGeom prst="rect">
              <a:avLst/>
            </a:prstGeom>
            <a:blipFill>
              <a:blip r:embed="rId4" cstate="print"/>
              <a:stretch>
                <a:fillRect/>
              </a:stretch>
            </a:blipFill>
          </p:spPr>
          <p:txBody>
            <a:bodyPr wrap="square" lIns="0" tIns="0" rIns="0" bIns="0" rtlCol="0"/>
            <a:lstStyle/>
            <a:p>
              <a:endParaRPr/>
            </a:p>
          </p:txBody>
        </p:sp>
      </p:grpSp>
      <p:sp>
        <p:nvSpPr>
          <p:cNvPr id="24" name="object 24"/>
          <p:cNvSpPr txBox="1"/>
          <p:nvPr/>
        </p:nvSpPr>
        <p:spPr>
          <a:xfrm>
            <a:off x="6459435" y="2227071"/>
            <a:ext cx="4831080" cy="3372485"/>
          </a:xfrm>
          <a:prstGeom prst="rect">
            <a:avLst/>
          </a:prstGeom>
        </p:spPr>
        <p:txBody>
          <a:bodyPr vert="horz" wrap="square" lIns="0" tIns="13970" rIns="0" bIns="0" rtlCol="0">
            <a:spAutoFit/>
          </a:bodyPr>
          <a:lstStyle/>
          <a:p>
            <a:pPr marL="240665" marR="57150" indent="-228600">
              <a:lnSpc>
                <a:spcPct val="99200"/>
              </a:lnSpc>
              <a:spcBef>
                <a:spcPts val="110"/>
              </a:spcBef>
              <a:buClr>
                <a:srgbClr val="89DFFF"/>
              </a:buClr>
              <a:buSzPct val="107692"/>
              <a:buFont typeface="Wingdings"/>
              <a:buChar char=""/>
              <a:tabLst>
                <a:tab pos="240665" algn="l"/>
                <a:tab pos="241300" algn="l"/>
              </a:tabLst>
            </a:pPr>
            <a:r>
              <a:rPr sz="1300" b="1" spc="80" dirty="0">
                <a:latin typeface="Trebuchet MS"/>
                <a:cs typeface="Trebuchet MS"/>
              </a:rPr>
              <a:t>Kanban</a:t>
            </a:r>
            <a:r>
              <a:rPr sz="1300" b="1" spc="-75" dirty="0">
                <a:latin typeface="Trebuchet MS"/>
                <a:cs typeface="Trebuchet MS"/>
              </a:rPr>
              <a:t> </a:t>
            </a:r>
            <a:r>
              <a:rPr sz="1300" spc="15" dirty="0">
                <a:latin typeface="Trebuchet MS"/>
                <a:cs typeface="Trebuchet MS"/>
              </a:rPr>
              <a:t>är</a:t>
            </a:r>
            <a:r>
              <a:rPr sz="1300" spc="-75" dirty="0">
                <a:latin typeface="Trebuchet MS"/>
                <a:cs typeface="Trebuchet MS"/>
              </a:rPr>
              <a:t> </a:t>
            </a:r>
            <a:r>
              <a:rPr sz="1300" spc="35" dirty="0">
                <a:latin typeface="Trebuchet MS"/>
                <a:cs typeface="Trebuchet MS"/>
              </a:rPr>
              <a:t>en</a:t>
            </a:r>
            <a:r>
              <a:rPr sz="1300" spc="-65" dirty="0">
                <a:latin typeface="Trebuchet MS"/>
                <a:cs typeface="Trebuchet MS"/>
              </a:rPr>
              <a:t> </a:t>
            </a:r>
            <a:r>
              <a:rPr sz="1300" spc="15" dirty="0">
                <a:latin typeface="Trebuchet MS"/>
                <a:cs typeface="Trebuchet MS"/>
              </a:rPr>
              <a:t>metod</a:t>
            </a:r>
            <a:r>
              <a:rPr sz="1300" spc="-70" dirty="0">
                <a:latin typeface="Trebuchet MS"/>
                <a:cs typeface="Trebuchet MS"/>
              </a:rPr>
              <a:t> </a:t>
            </a:r>
            <a:r>
              <a:rPr sz="1300" spc="-10" dirty="0">
                <a:latin typeface="Trebuchet MS"/>
                <a:cs typeface="Trebuchet MS"/>
              </a:rPr>
              <a:t>för</a:t>
            </a:r>
            <a:r>
              <a:rPr sz="1300" spc="-75" dirty="0">
                <a:latin typeface="Trebuchet MS"/>
                <a:cs typeface="Trebuchet MS"/>
              </a:rPr>
              <a:t> </a:t>
            </a:r>
            <a:r>
              <a:rPr sz="1300" spc="-85" dirty="0">
                <a:latin typeface="Trebuchet MS"/>
                <a:cs typeface="Trebuchet MS"/>
              </a:rPr>
              <a:t>att</a:t>
            </a:r>
            <a:r>
              <a:rPr sz="1300" spc="-75" dirty="0">
                <a:latin typeface="Trebuchet MS"/>
                <a:cs typeface="Trebuchet MS"/>
              </a:rPr>
              <a:t> </a:t>
            </a:r>
            <a:r>
              <a:rPr sz="1300" spc="30" dirty="0">
                <a:latin typeface="Trebuchet MS"/>
                <a:cs typeface="Trebuchet MS"/>
              </a:rPr>
              <a:t>organisera</a:t>
            </a:r>
            <a:r>
              <a:rPr sz="1300" spc="-70" dirty="0">
                <a:latin typeface="Trebuchet MS"/>
                <a:cs typeface="Trebuchet MS"/>
              </a:rPr>
              <a:t> </a:t>
            </a:r>
            <a:r>
              <a:rPr sz="1300" spc="-40" dirty="0">
                <a:latin typeface="Trebuchet MS"/>
                <a:cs typeface="Trebuchet MS"/>
              </a:rPr>
              <a:t>ditt</a:t>
            </a:r>
            <a:r>
              <a:rPr sz="1300" spc="-75" dirty="0">
                <a:latin typeface="Trebuchet MS"/>
                <a:cs typeface="Trebuchet MS"/>
              </a:rPr>
              <a:t> </a:t>
            </a:r>
            <a:r>
              <a:rPr sz="1300" spc="-5" dirty="0">
                <a:latin typeface="Trebuchet MS"/>
                <a:cs typeface="Trebuchet MS"/>
              </a:rPr>
              <a:t>arbete.</a:t>
            </a:r>
            <a:r>
              <a:rPr sz="1300" spc="-180" dirty="0">
                <a:latin typeface="Trebuchet MS"/>
                <a:cs typeface="Trebuchet MS"/>
              </a:rPr>
              <a:t> </a:t>
            </a:r>
            <a:r>
              <a:rPr sz="1300" spc="20" dirty="0">
                <a:latin typeface="Trebuchet MS"/>
                <a:cs typeface="Trebuchet MS"/>
              </a:rPr>
              <a:t>Det</a:t>
            </a:r>
            <a:r>
              <a:rPr sz="1300" spc="-75" dirty="0">
                <a:latin typeface="Trebuchet MS"/>
                <a:cs typeface="Trebuchet MS"/>
              </a:rPr>
              <a:t> </a:t>
            </a:r>
            <a:r>
              <a:rPr sz="1300" spc="15" dirty="0">
                <a:latin typeface="Trebuchet MS"/>
                <a:cs typeface="Trebuchet MS"/>
              </a:rPr>
              <a:t>är</a:t>
            </a:r>
            <a:r>
              <a:rPr sz="1300" spc="-75" dirty="0">
                <a:latin typeface="Trebuchet MS"/>
                <a:cs typeface="Trebuchet MS"/>
              </a:rPr>
              <a:t> ett  </a:t>
            </a:r>
            <a:r>
              <a:rPr sz="1300" spc="-45" dirty="0">
                <a:latin typeface="Trebuchet MS"/>
                <a:cs typeface="Trebuchet MS"/>
              </a:rPr>
              <a:t>sätt</a:t>
            </a:r>
            <a:r>
              <a:rPr sz="1300" spc="-80" dirty="0">
                <a:latin typeface="Trebuchet MS"/>
                <a:cs typeface="Trebuchet MS"/>
              </a:rPr>
              <a:t> </a:t>
            </a:r>
            <a:r>
              <a:rPr sz="1300" spc="-85" dirty="0">
                <a:latin typeface="Trebuchet MS"/>
                <a:cs typeface="Trebuchet MS"/>
              </a:rPr>
              <a:t>att</a:t>
            </a:r>
            <a:r>
              <a:rPr sz="1300" spc="-75" dirty="0">
                <a:latin typeface="Trebuchet MS"/>
                <a:cs typeface="Trebuchet MS"/>
              </a:rPr>
              <a:t> </a:t>
            </a:r>
            <a:r>
              <a:rPr sz="1300" spc="10" dirty="0">
                <a:latin typeface="Trebuchet MS"/>
                <a:cs typeface="Trebuchet MS"/>
              </a:rPr>
              <a:t>optimera</a:t>
            </a:r>
            <a:r>
              <a:rPr sz="1300" spc="-70" dirty="0">
                <a:latin typeface="Trebuchet MS"/>
                <a:cs typeface="Trebuchet MS"/>
              </a:rPr>
              <a:t> </a:t>
            </a:r>
            <a:r>
              <a:rPr sz="1300" spc="5" dirty="0">
                <a:latin typeface="Trebuchet MS"/>
                <a:cs typeface="Trebuchet MS"/>
              </a:rPr>
              <a:t>arbetsflödet</a:t>
            </a:r>
            <a:r>
              <a:rPr sz="1300" spc="-75" dirty="0">
                <a:latin typeface="Trebuchet MS"/>
                <a:cs typeface="Trebuchet MS"/>
              </a:rPr>
              <a:t> </a:t>
            </a:r>
            <a:r>
              <a:rPr sz="1300" spc="35" dirty="0">
                <a:latin typeface="Trebuchet MS"/>
                <a:cs typeface="Trebuchet MS"/>
              </a:rPr>
              <a:t>så</a:t>
            </a:r>
            <a:r>
              <a:rPr sz="1300" spc="-70" dirty="0">
                <a:latin typeface="Trebuchet MS"/>
                <a:cs typeface="Trebuchet MS"/>
              </a:rPr>
              <a:t> </a:t>
            </a:r>
            <a:r>
              <a:rPr sz="1300" spc="-85" dirty="0">
                <a:latin typeface="Trebuchet MS"/>
                <a:cs typeface="Trebuchet MS"/>
              </a:rPr>
              <a:t>att</a:t>
            </a:r>
            <a:r>
              <a:rPr sz="1300" spc="-75" dirty="0">
                <a:latin typeface="Trebuchet MS"/>
                <a:cs typeface="Trebuchet MS"/>
              </a:rPr>
              <a:t> </a:t>
            </a:r>
            <a:r>
              <a:rPr sz="1300" spc="20" dirty="0">
                <a:latin typeface="Trebuchet MS"/>
                <a:cs typeface="Trebuchet MS"/>
              </a:rPr>
              <a:t>leveranser</a:t>
            </a:r>
            <a:r>
              <a:rPr sz="1300" spc="-75" dirty="0">
                <a:latin typeface="Trebuchet MS"/>
                <a:cs typeface="Trebuchet MS"/>
              </a:rPr>
              <a:t> </a:t>
            </a:r>
            <a:r>
              <a:rPr sz="1300" spc="65" dirty="0">
                <a:latin typeface="Trebuchet MS"/>
                <a:cs typeface="Trebuchet MS"/>
              </a:rPr>
              <a:t>går</a:t>
            </a:r>
            <a:r>
              <a:rPr sz="1300" spc="-80" dirty="0">
                <a:latin typeface="Trebuchet MS"/>
                <a:cs typeface="Trebuchet MS"/>
              </a:rPr>
              <a:t> </a:t>
            </a:r>
            <a:r>
              <a:rPr sz="1300" spc="35" dirty="0">
                <a:latin typeface="Trebuchet MS"/>
                <a:cs typeface="Trebuchet MS"/>
              </a:rPr>
              <a:t>snabbare  och </a:t>
            </a:r>
            <a:r>
              <a:rPr sz="1300" spc="30" dirty="0">
                <a:latin typeface="Trebuchet MS"/>
                <a:cs typeface="Trebuchet MS"/>
              </a:rPr>
              <a:t>dina </a:t>
            </a:r>
            <a:r>
              <a:rPr sz="1300" spc="5" dirty="0">
                <a:latin typeface="Trebuchet MS"/>
                <a:cs typeface="Trebuchet MS"/>
              </a:rPr>
              <a:t>teams </a:t>
            </a:r>
            <a:r>
              <a:rPr sz="1300" spc="35" dirty="0">
                <a:latin typeface="Trebuchet MS"/>
                <a:cs typeface="Trebuchet MS"/>
              </a:rPr>
              <a:t>mer </a:t>
            </a:r>
            <a:r>
              <a:rPr sz="1300" spc="-25" dirty="0">
                <a:latin typeface="Trebuchet MS"/>
                <a:cs typeface="Trebuchet MS"/>
              </a:rPr>
              <a:t>effektiva. </a:t>
            </a:r>
            <a:r>
              <a:rPr sz="1300" spc="35" dirty="0">
                <a:latin typeface="Trebuchet MS"/>
                <a:cs typeface="Trebuchet MS"/>
              </a:rPr>
              <a:t>För </a:t>
            </a:r>
            <a:r>
              <a:rPr sz="1300" spc="-85" dirty="0">
                <a:latin typeface="Trebuchet MS"/>
                <a:cs typeface="Trebuchet MS"/>
              </a:rPr>
              <a:t>att </a:t>
            </a:r>
            <a:r>
              <a:rPr sz="1300" spc="-40" dirty="0">
                <a:latin typeface="Trebuchet MS"/>
                <a:cs typeface="Trebuchet MS"/>
              </a:rPr>
              <a:t>lättare </a:t>
            </a:r>
            <a:r>
              <a:rPr sz="1300" spc="-15" dirty="0">
                <a:latin typeface="Trebuchet MS"/>
                <a:cs typeface="Trebuchet MS"/>
              </a:rPr>
              <a:t>förstå </a:t>
            </a:r>
            <a:r>
              <a:rPr sz="1300" spc="40" dirty="0">
                <a:latin typeface="Trebuchet MS"/>
                <a:cs typeface="Trebuchet MS"/>
              </a:rPr>
              <a:t>vad  Kanban </a:t>
            </a:r>
            <a:r>
              <a:rPr sz="1300" spc="30" dirty="0">
                <a:latin typeface="Trebuchet MS"/>
                <a:cs typeface="Trebuchet MS"/>
              </a:rPr>
              <a:t>egentligen innebär </a:t>
            </a:r>
            <a:r>
              <a:rPr sz="1300" spc="40" dirty="0">
                <a:latin typeface="Trebuchet MS"/>
                <a:cs typeface="Trebuchet MS"/>
              </a:rPr>
              <a:t>kan </a:t>
            </a:r>
            <a:r>
              <a:rPr sz="1300" spc="35" dirty="0">
                <a:latin typeface="Trebuchet MS"/>
                <a:cs typeface="Trebuchet MS"/>
              </a:rPr>
              <a:t>vi </a:t>
            </a:r>
            <a:r>
              <a:rPr sz="1300" spc="15" dirty="0">
                <a:latin typeface="Trebuchet MS"/>
                <a:cs typeface="Trebuchet MS"/>
              </a:rPr>
              <a:t>kolla </a:t>
            </a:r>
            <a:r>
              <a:rPr sz="1300" spc="45" dirty="0">
                <a:latin typeface="Trebuchet MS"/>
                <a:cs typeface="Trebuchet MS"/>
              </a:rPr>
              <a:t>på </a:t>
            </a:r>
            <a:r>
              <a:rPr sz="1300" spc="20" dirty="0">
                <a:latin typeface="Trebuchet MS"/>
                <a:cs typeface="Trebuchet MS"/>
              </a:rPr>
              <a:t>9 </a:t>
            </a:r>
            <a:r>
              <a:rPr sz="1300" spc="35" dirty="0">
                <a:latin typeface="Trebuchet MS"/>
                <a:cs typeface="Trebuchet MS"/>
              </a:rPr>
              <a:t>saker </a:t>
            </a:r>
            <a:r>
              <a:rPr sz="1300" spc="50" dirty="0">
                <a:latin typeface="Trebuchet MS"/>
                <a:cs typeface="Trebuchet MS"/>
              </a:rPr>
              <a:t>som  </a:t>
            </a:r>
            <a:r>
              <a:rPr sz="1300" spc="10" dirty="0">
                <a:latin typeface="Trebuchet MS"/>
                <a:cs typeface="Trebuchet MS"/>
              </a:rPr>
              <a:t>definierar</a:t>
            </a:r>
            <a:r>
              <a:rPr sz="1300" spc="-80" dirty="0">
                <a:latin typeface="Trebuchet MS"/>
                <a:cs typeface="Trebuchet MS"/>
              </a:rPr>
              <a:t> </a:t>
            </a:r>
            <a:r>
              <a:rPr sz="1300" spc="-25" dirty="0">
                <a:latin typeface="Trebuchet MS"/>
                <a:cs typeface="Trebuchet MS"/>
              </a:rPr>
              <a:t>det.</a:t>
            </a:r>
            <a:endParaRPr sz="1300">
              <a:latin typeface="Trebuchet MS"/>
              <a:cs typeface="Trebuchet MS"/>
            </a:endParaRPr>
          </a:p>
          <a:p>
            <a:pPr marL="240665" marR="30480" indent="-228600">
              <a:lnSpc>
                <a:spcPct val="97900"/>
              </a:lnSpc>
              <a:spcBef>
                <a:spcPts val="1090"/>
              </a:spcBef>
              <a:buClr>
                <a:srgbClr val="89DFFF"/>
              </a:buClr>
              <a:buSzPct val="107692"/>
              <a:buFont typeface="Wingdings"/>
              <a:buChar char=""/>
              <a:tabLst>
                <a:tab pos="240665" algn="l"/>
                <a:tab pos="241300" algn="l"/>
              </a:tabLst>
            </a:pPr>
            <a:r>
              <a:rPr sz="1300" spc="100" dirty="0">
                <a:latin typeface="Trebuchet MS"/>
                <a:cs typeface="Trebuchet MS"/>
              </a:rPr>
              <a:t>Om </a:t>
            </a:r>
            <a:r>
              <a:rPr sz="1300" spc="25" dirty="0">
                <a:latin typeface="Trebuchet MS"/>
                <a:cs typeface="Trebuchet MS"/>
              </a:rPr>
              <a:t>man </a:t>
            </a:r>
            <a:r>
              <a:rPr sz="1300" spc="20" dirty="0">
                <a:latin typeface="Trebuchet MS"/>
                <a:cs typeface="Trebuchet MS"/>
              </a:rPr>
              <a:t>har </a:t>
            </a:r>
            <a:r>
              <a:rPr sz="1300" spc="35" dirty="0">
                <a:latin typeface="Trebuchet MS"/>
                <a:cs typeface="Trebuchet MS"/>
              </a:rPr>
              <a:t>en fysisk </a:t>
            </a:r>
            <a:r>
              <a:rPr sz="1300" spc="40" dirty="0">
                <a:latin typeface="Trebuchet MS"/>
                <a:cs typeface="Trebuchet MS"/>
              </a:rPr>
              <a:t>Kanban </a:t>
            </a:r>
            <a:r>
              <a:rPr sz="1300" spc="45" dirty="0">
                <a:latin typeface="Trebuchet MS"/>
                <a:cs typeface="Trebuchet MS"/>
              </a:rPr>
              <a:t>board </a:t>
            </a:r>
            <a:r>
              <a:rPr sz="1300" spc="35" dirty="0">
                <a:latin typeface="Trebuchet MS"/>
                <a:cs typeface="Trebuchet MS"/>
              </a:rPr>
              <a:t>så </a:t>
            </a:r>
            <a:r>
              <a:rPr sz="1300" spc="50" dirty="0">
                <a:latin typeface="Trebuchet MS"/>
                <a:cs typeface="Trebuchet MS"/>
              </a:rPr>
              <a:t>brukar </a:t>
            </a:r>
            <a:r>
              <a:rPr sz="1300" dirty="0">
                <a:latin typeface="Trebuchet MS"/>
                <a:cs typeface="Trebuchet MS"/>
              </a:rPr>
              <a:t>det </a:t>
            </a:r>
            <a:r>
              <a:rPr sz="1300" spc="10" dirty="0">
                <a:latin typeface="Trebuchet MS"/>
                <a:cs typeface="Trebuchet MS"/>
              </a:rPr>
              <a:t>vara </a:t>
            </a:r>
            <a:r>
              <a:rPr sz="1300" spc="35" dirty="0">
                <a:latin typeface="Trebuchet MS"/>
                <a:cs typeface="Trebuchet MS"/>
              </a:rPr>
              <a:t>en  </a:t>
            </a:r>
            <a:r>
              <a:rPr sz="1300" spc="25" dirty="0">
                <a:latin typeface="Trebuchet MS"/>
                <a:cs typeface="Trebuchet MS"/>
              </a:rPr>
              <a:t>White</a:t>
            </a:r>
            <a:r>
              <a:rPr sz="1300" spc="-70" dirty="0">
                <a:latin typeface="Trebuchet MS"/>
                <a:cs typeface="Trebuchet MS"/>
              </a:rPr>
              <a:t> </a:t>
            </a:r>
            <a:r>
              <a:rPr sz="1300" spc="20" dirty="0">
                <a:latin typeface="Trebuchet MS"/>
                <a:cs typeface="Trebuchet MS"/>
              </a:rPr>
              <a:t>board.</a:t>
            </a:r>
            <a:r>
              <a:rPr sz="1300" spc="-180" dirty="0">
                <a:latin typeface="Trebuchet MS"/>
                <a:cs typeface="Trebuchet MS"/>
              </a:rPr>
              <a:t> </a:t>
            </a:r>
            <a:r>
              <a:rPr sz="1300" spc="10" dirty="0">
                <a:latin typeface="Trebuchet MS"/>
                <a:cs typeface="Trebuchet MS"/>
              </a:rPr>
              <a:t>På</a:t>
            </a:r>
            <a:r>
              <a:rPr sz="1300" spc="-75" dirty="0">
                <a:latin typeface="Trebuchet MS"/>
                <a:cs typeface="Trebuchet MS"/>
              </a:rPr>
              <a:t> </a:t>
            </a:r>
            <a:r>
              <a:rPr sz="1300" spc="40" dirty="0">
                <a:latin typeface="Trebuchet MS"/>
                <a:cs typeface="Trebuchet MS"/>
              </a:rPr>
              <a:t>denna</a:t>
            </a:r>
            <a:r>
              <a:rPr sz="1300" spc="-175" dirty="0">
                <a:latin typeface="Trebuchet MS"/>
                <a:cs typeface="Trebuchet MS"/>
              </a:rPr>
              <a:t> </a:t>
            </a:r>
            <a:r>
              <a:rPr sz="1300" spc="35" dirty="0">
                <a:latin typeface="Trebuchet MS"/>
                <a:cs typeface="Trebuchet MS"/>
              </a:rPr>
              <a:t>Whiteboard</a:t>
            </a:r>
            <a:r>
              <a:rPr sz="1300" spc="-70" dirty="0">
                <a:latin typeface="Trebuchet MS"/>
                <a:cs typeface="Trebuchet MS"/>
              </a:rPr>
              <a:t> </a:t>
            </a:r>
            <a:r>
              <a:rPr sz="1300" spc="35" dirty="0">
                <a:latin typeface="Trebuchet MS"/>
                <a:cs typeface="Trebuchet MS"/>
              </a:rPr>
              <a:t>så</a:t>
            </a:r>
            <a:r>
              <a:rPr sz="1300" spc="-75" dirty="0">
                <a:latin typeface="Trebuchet MS"/>
                <a:cs typeface="Trebuchet MS"/>
              </a:rPr>
              <a:t> </a:t>
            </a:r>
            <a:r>
              <a:rPr sz="1300" spc="-20" dirty="0">
                <a:latin typeface="Trebuchet MS"/>
                <a:cs typeface="Trebuchet MS"/>
              </a:rPr>
              <a:t>sätter</a:t>
            </a:r>
            <a:r>
              <a:rPr sz="1300" spc="-75" dirty="0">
                <a:latin typeface="Trebuchet MS"/>
                <a:cs typeface="Trebuchet MS"/>
              </a:rPr>
              <a:t> </a:t>
            </a:r>
            <a:r>
              <a:rPr sz="1300" spc="25" dirty="0">
                <a:latin typeface="Trebuchet MS"/>
                <a:cs typeface="Trebuchet MS"/>
              </a:rPr>
              <a:t>man</a:t>
            </a:r>
            <a:r>
              <a:rPr sz="1300" spc="-70" dirty="0">
                <a:latin typeface="Trebuchet MS"/>
                <a:cs typeface="Trebuchet MS"/>
              </a:rPr>
              <a:t> </a:t>
            </a:r>
            <a:r>
              <a:rPr sz="1300" spc="45" dirty="0">
                <a:latin typeface="Trebuchet MS"/>
                <a:cs typeface="Trebuchet MS"/>
              </a:rPr>
              <a:t>sedan</a:t>
            </a:r>
            <a:r>
              <a:rPr sz="1300" spc="-65" dirty="0">
                <a:latin typeface="Trebuchet MS"/>
                <a:cs typeface="Trebuchet MS"/>
              </a:rPr>
              <a:t> </a:t>
            </a:r>
            <a:r>
              <a:rPr sz="1300" spc="65" dirty="0">
                <a:latin typeface="Trebuchet MS"/>
                <a:cs typeface="Trebuchet MS"/>
              </a:rPr>
              <a:t>upp  </a:t>
            </a:r>
            <a:r>
              <a:rPr sz="1300" spc="20" dirty="0">
                <a:latin typeface="Trebuchet MS"/>
                <a:cs typeface="Trebuchet MS"/>
              </a:rPr>
              <a:t>post</a:t>
            </a:r>
            <a:r>
              <a:rPr sz="1300" spc="-75" dirty="0">
                <a:latin typeface="Trebuchet MS"/>
                <a:cs typeface="Trebuchet MS"/>
              </a:rPr>
              <a:t> </a:t>
            </a:r>
            <a:r>
              <a:rPr sz="1300" spc="-60" dirty="0">
                <a:latin typeface="Trebuchet MS"/>
                <a:cs typeface="Trebuchet MS"/>
              </a:rPr>
              <a:t>it</a:t>
            </a:r>
            <a:r>
              <a:rPr sz="1300" spc="-75" dirty="0">
                <a:latin typeface="Trebuchet MS"/>
                <a:cs typeface="Trebuchet MS"/>
              </a:rPr>
              <a:t> </a:t>
            </a:r>
            <a:r>
              <a:rPr sz="1300" spc="30" dirty="0">
                <a:latin typeface="Trebuchet MS"/>
                <a:cs typeface="Trebuchet MS"/>
              </a:rPr>
              <a:t>lappar</a:t>
            </a:r>
            <a:r>
              <a:rPr sz="1300" spc="-75" dirty="0">
                <a:latin typeface="Trebuchet MS"/>
                <a:cs typeface="Trebuchet MS"/>
              </a:rPr>
              <a:t> </a:t>
            </a:r>
            <a:r>
              <a:rPr sz="1300" spc="50" dirty="0">
                <a:latin typeface="Trebuchet MS"/>
                <a:cs typeface="Trebuchet MS"/>
              </a:rPr>
              <a:t>som</a:t>
            </a:r>
            <a:r>
              <a:rPr sz="1300" spc="-70" dirty="0">
                <a:latin typeface="Trebuchet MS"/>
                <a:cs typeface="Trebuchet MS"/>
              </a:rPr>
              <a:t> </a:t>
            </a:r>
            <a:r>
              <a:rPr sz="1300" spc="35" dirty="0">
                <a:latin typeface="Trebuchet MS"/>
                <a:cs typeface="Trebuchet MS"/>
              </a:rPr>
              <a:t>visar</a:t>
            </a:r>
            <a:r>
              <a:rPr sz="1300" spc="-70" dirty="0">
                <a:latin typeface="Trebuchet MS"/>
                <a:cs typeface="Trebuchet MS"/>
              </a:rPr>
              <a:t> </a:t>
            </a:r>
            <a:r>
              <a:rPr sz="1300" spc="40" dirty="0">
                <a:latin typeface="Trebuchet MS"/>
                <a:cs typeface="Trebuchet MS"/>
              </a:rPr>
              <a:t>vad</a:t>
            </a:r>
            <a:r>
              <a:rPr sz="1300" spc="-70" dirty="0">
                <a:latin typeface="Trebuchet MS"/>
                <a:cs typeface="Trebuchet MS"/>
              </a:rPr>
              <a:t> </a:t>
            </a:r>
            <a:r>
              <a:rPr sz="1300" spc="50" dirty="0">
                <a:latin typeface="Trebuchet MS"/>
                <a:cs typeface="Trebuchet MS"/>
              </a:rPr>
              <a:t>som</a:t>
            </a:r>
            <a:r>
              <a:rPr sz="1300" spc="-70" dirty="0">
                <a:latin typeface="Trebuchet MS"/>
                <a:cs typeface="Trebuchet MS"/>
              </a:rPr>
              <a:t> </a:t>
            </a:r>
            <a:r>
              <a:rPr sz="1300" spc="55" dirty="0">
                <a:latin typeface="Trebuchet MS"/>
                <a:cs typeface="Trebuchet MS"/>
              </a:rPr>
              <a:t>ska</a:t>
            </a:r>
            <a:r>
              <a:rPr sz="1300" spc="-70" dirty="0">
                <a:latin typeface="Trebuchet MS"/>
                <a:cs typeface="Trebuchet MS"/>
              </a:rPr>
              <a:t> </a:t>
            </a:r>
            <a:r>
              <a:rPr sz="1300" spc="30" dirty="0">
                <a:latin typeface="Trebuchet MS"/>
                <a:cs typeface="Trebuchet MS"/>
              </a:rPr>
              <a:t>göras,</a:t>
            </a:r>
            <a:r>
              <a:rPr sz="1300" spc="-180" dirty="0">
                <a:latin typeface="Trebuchet MS"/>
                <a:cs typeface="Trebuchet MS"/>
              </a:rPr>
              <a:t> </a:t>
            </a:r>
            <a:r>
              <a:rPr sz="1300" spc="40" dirty="0">
                <a:latin typeface="Trebuchet MS"/>
                <a:cs typeface="Trebuchet MS"/>
              </a:rPr>
              <a:t>vad</a:t>
            </a:r>
            <a:r>
              <a:rPr sz="1300" spc="-65" dirty="0">
                <a:latin typeface="Trebuchet MS"/>
                <a:cs typeface="Trebuchet MS"/>
              </a:rPr>
              <a:t> </a:t>
            </a:r>
            <a:r>
              <a:rPr sz="1300" spc="25" dirty="0">
                <a:latin typeface="Trebuchet MS"/>
                <a:cs typeface="Trebuchet MS"/>
              </a:rPr>
              <a:t>man</a:t>
            </a:r>
            <a:r>
              <a:rPr sz="1300" spc="-65" dirty="0">
                <a:latin typeface="Trebuchet MS"/>
                <a:cs typeface="Trebuchet MS"/>
              </a:rPr>
              <a:t> </a:t>
            </a:r>
            <a:r>
              <a:rPr sz="1300" spc="80" dirty="0">
                <a:latin typeface="Trebuchet MS"/>
                <a:cs typeface="Trebuchet MS"/>
              </a:rPr>
              <a:t>gör</a:t>
            </a:r>
            <a:r>
              <a:rPr sz="1300" spc="-75" dirty="0">
                <a:latin typeface="Trebuchet MS"/>
                <a:cs typeface="Trebuchet MS"/>
              </a:rPr>
              <a:t> </a:t>
            </a:r>
            <a:r>
              <a:rPr sz="1300" spc="35" dirty="0">
                <a:latin typeface="Trebuchet MS"/>
                <a:cs typeface="Trebuchet MS"/>
              </a:rPr>
              <a:t>och  </a:t>
            </a:r>
            <a:r>
              <a:rPr sz="1300" spc="40" dirty="0">
                <a:latin typeface="Trebuchet MS"/>
                <a:cs typeface="Trebuchet MS"/>
              </a:rPr>
              <a:t>vad </a:t>
            </a:r>
            <a:r>
              <a:rPr sz="1300" spc="50" dirty="0">
                <a:latin typeface="Trebuchet MS"/>
                <a:cs typeface="Trebuchet MS"/>
              </a:rPr>
              <a:t>som</a:t>
            </a:r>
            <a:r>
              <a:rPr sz="1300" spc="-275" dirty="0">
                <a:latin typeface="Trebuchet MS"/>
                <a:cs typeface="Trebuchet MS"/>
              </a:rPr>
              <a:t> </a:t>
            </a:r>
            <a:r>
              <a:rPr sz="1300" spc="15" dirty="0">
                <a:latin typeface="Trebuchet MS"/>
                <a:cs typeface="Trebuchet MS"/>
              </a:rPr>
              <a:t>är </a:t>
            </a:r>
            <a:r>
              <a:rPr sz="1300" spc="-20" dirty="0">
                <a:latin typeface="Trebuchet MS"/>
                <a:cs typeface="Trebuchet MS"/>
              </a:rPr>
              <a:t>klart.</a:t>
            </a:r>
            <a:endParaRPr sz="1300">
              <a:latin typeface="Trebuchet MS"/>
              <a:cs typeface="Trebuchet MS"/>
            </a:endParaRPr>
          </a:p>
          <a:p>
            <a:pPr marL="240665" marR="5080" indent="-228600">
              <a:lnSpc>
                <a:spcPct val="100000"/>
              </a:lnSpc>
              <a:spcBef>
                <a:spcPts val="1055"/>
              </a:spcBef>
              <a:buClr>
                <a:srgbClr val="89DFFF"/>
              </a:buClr>
              <a:buSzPct val="107692"/>
              <a:buFont typeface="Wingdings"/>
              <a:buChar char=""/>
              <a:tabLst>
                <a:tab pos="240665" algn="l"/>
                <a:tab pos="241300" algn="l"/>
              </a:tabLst>
            </a:pPr>
            <a:r>
              <a:rPr sz="1300" spc="50" dirty="0">
                <a:latin typeface="Trebuchet MS"/>
                <a:cs typeface="Trebuchet MS"/>
              </a:rPr>
              <a:t>Anledningen </a:t>
            </a:r>
            <a:r>
              <a:rPr sz="1300" spc="-35" dirty="0">
                <a:latin typeface="Trebuchet MS"/>
                <a:cs typeface="Trebuchet MS"/>
              </a:rPr>
              <a:t>till </a:t>
            </a:r>
            <a:r>
              <a:rPr sz="1300" spc="-85" dirty="0">
                <a:latin typeface="Trebuchet MS"/>
                <a:cs typeface="Trebuchet MS"/>
              </a:rPr>
              <a:t>att </a:t>
            </a:r>
            <a:r>
              <a:rPr sz="1300" spc="-25" dirty="0">
                <a:latin typeface="Trebuchet MS"/>
                <a:cs typeface="Trebuchet MS"/>
              </a:rPr>
              <a:t>detta </a:t>
            </a:r>
            <a:r>
              <a:rPr sz="1300" spc="15" dirty="0">
                <a:latin typeface="Trebuchet MS"/>
                <a:cs typeface="Trebuchet MS"/>
              </a:rPr>
              <a:t>är </a:t>
            </a:r>
            <a:r>
              <a:rPr sz="1300" spc="35" dirty="0">
                <a:latin typeface="Trebuchet MS"/>
                <a:cs typeface="Trebuchet MS"/>
              </a:rPr>
              <a:t>så </a:t>
            </a:r>
            <a:r>
              <a:rPr sz="1300" spc="-25" dirty="0">
                <a:latin typeface="Trebuchet MS"/>
                <a:cs typeface="Trebuchet MS"/>
              </a:rPr>
              <a:t>effektivt </a:t>
            </a:r>
            <a:r>
              <a:rPr sz="1300" spc="15" dirty="0">
                <a:latin typeface="Trebuchet MS"/>
                <a:cs typeface="Trebuchet MS"/>
              </a:rPr>
              <a:t>är </a:t>
            </a:r>
            <a:r>
              <a:rPr sz="1300" spc="-85" dirty="0">
                <a:latin typeface="Trebuchet MS"/>
                <a:cs typeface="Trebuchet MS"/>
              </a:rPr>
              <a:t>att </a:t>
            </a:r>
            <a:r>
              <a:rPr sz="1300" spc="35" dirty="0">
                <a:latin typeface="Trebuchet MS"/>
                <a:cs typeface="Trebuchet MS"/>
              </a:rPr>
              <a:t>vi människor  </a:t>
            </a:r>
            <a:r>
              <a:rPr sz="1300" spc="25" dirty="0">
                <a:latin typeface="Trebuchet MS"/>
                <a:cs typeface="Trebuchet MS"/>
              </a:rPr>
              <a:t>bearbetar</a:t>
            </a:r>
            <a:r>
              <a:rPr sz="1300" spc="-80" dirty="0">
                <a:latin typeface="Trebuchet MS"/>
                <a:cs typeface="Trebuchet MS"/>
              </a:rPr>
              <a:t> </a:t>
            </a:r>
            <a:r>
              <a:rPr sz="1300" spc="45" dirty="0">
                <a:latin typeface="Trebuchet MS"/>
                <a:cs typeface="Trebuchet MS"/>
              </a:rPr>
              <a:t>bilder</a:t>
            </a:r>
            <a:r>
              <a:rPr sz="1300" spc="-75" dirty="0">
                <a:latin typeface="Trebuchet MS"/>
                <a:cs typeface="Trebuchet MS"/>
              </a:rPr>
              <a:t> </a:t>
            </a:r>
            <a:r>
              <a:rPr sz="1300" spc="20" dirty="0">
                <a:latin typeface="Trebuchet MS"/>
                <a:cs typeface="Trebuchet MS"/>
              </a:rPr>
              <a:t>60</a:t>
            </a:r>
            <a:r>
              <a:rPr sz="1300" spc="-75" dirty="0">
                <a:latin typeface="Trebuchet MS"/>
                <a:cs typeface="Trebuchet MS"/>
              </a:rPr>
              <a:t> </a:t>
            </a:r>
            <a:r>
              <a:rPr sz="1300" spc="15" dirty="0">
                <a:latin typeface="Trebuchet MS"/>
                <a:cs typeface="Trebuchet MS"/>
              </a:rPr>
              <a:t>000</a:t>
            </a:r>
            <a:r>
              <a:rPr sz="1300" spc="-75" dirty="0">
                <a:latin typeface="Trebuchet MS"/>
                <a:cs typeface="Trebuchet MS"/>
              </a:rPr>
              <a:t> </a:t>
            </a:r>
            <a:r>
              <a:rPr sz="1300" spc="65" dirty="0">
                <a:latin typeface="Trebuchet MS"/>
                <a:cs typeface="Trebuchet MS"/>
              </a:rPr>
              <a:t>gånger</a:t>
            </a:r>
            <a:r>
              <a:rPr sz="1300" spc="-75" dirty="0">
                <a:latin typeface="Trebuchet MS"/>
                <a:cs typeface="Trebuchet MS"/>
              </a:rPr>
              <a:t> </a:t>
            </a:r>
            <a:r>
              <a:rPr sz="1300" spc="35" dirty="0">
                <a:latin typeface="Trebuchet MS"/>
                <a:cs typeface="Trebuchet MS"/>
              </a:rPr>
              <a:t>snabbare</a:t>
            </a:r>
            <a:r>
              <a:rPr sz="1300" spc="-70" dirty="0">
                <a:latin typeface="Trebuchet MS"/>
                <a:cs typeface="Trebuchet MS"/>
              </a:rPr>
              <a:t> </a:t>
            </a:r>
            <a:r>
              <a:rPr sz="1300" spc="15" dirty="0">
                <a:latin typeface="Trebuchet MS"/>
                <a:cs typeface="Trebuchet MS"/>
              </a:rPr>
              <a:t>än</a:t>
            </a:r>
            <a:r>
              <a:rPr sz="1300" spc="-65" dirty="0">
                <a:latin typeface="Trebuchet MS"/>
                <a:cs typeface="Trebuchet MS"/>
              </a:rPr>
              <a:t> </a:t>
            </a:r>
            <a:r>
              <a:rPr sz="1300" spc="-55" dirty="0">
                <a:latin typeface="Trebuchet MS"/>
                <a:cs typeface="Trebuchet MS"/>
              </a:rPr>
              <a:t>text.</a:t>
            </a:r>
            <a:r>
              <a:rPr sz="1300" spc="-180" dirty="0">
                <a:latin typeface="Trebuchet MS"/>
                <a:cs typeface="Trebuchet MS"/>
              </a:rPr>
              <a:t> </a:t>
            </a:r>
            <a:r>
              <a:rPr sz="1300" spc="75" dirty="0">
                <a:latin typeface="Trebuchet MS"/>
                <a:cs typeface="Trebuchet MS"/>
              </a:rPr>
              <a:t>En</a:t>
            </a:r>
            <a:r>
              <a:rPr sz="1300" spc="-65" dirty="0">
                <a:latin typeface="Trebuchet MS"/>
                <a:cs typeface="Trebuchet MS"/>
              </a:rPr>
              <a:t> </a:t>
            </a:r>
            <a:r>
              <a:rPr sz="1300" spc="60" dirty="0">
                <a:latin typeface="Trebuchet MS"/>
                <a:cs typeface="Trebuchet MS"/>
              </a:rPr>
              <a:t>snabb  </a:t>
            </a:r>
            <a:r>
              <a:rPr sz="1300" spc="35" dirty="0">
                <a:latin typeface="Trebuchet MS"/>
                <a:cs typeface="Trebuchet MS"/>
              </a:rPr>
              <a:t>blick</a:t>
            </a:r>
            <a:r>
              <a:rPr sz="1300" spc="-65" dirty="0">
                <a:latin typeface="Trebuchet MS"/>
                <a:cs typeface="Trebuchet MS"/>
              </a:rPr>
              <a:t> </a:t>
            </a:r>
            <a:r>
              <a:rPr sz="1300" spc="45" dirty="0">
                <a:latin typeface="Trebuchet MS"/>
                <a:cs typeface="Trebuchet MS"/>
              </a:rPr>
              <a:t>på</a:t>
            </a:r>
            <a:r>
              <a:rPr sz="1300" spc="-70" dirty="0">
                <a:latin typeface="Trebuchet MS"/>
                <a:cs typeface="Trebuchet MS"/>
              </a:rPr>
              <a:t> </a:t>
            </a:r>
            <a:r>
              <a:rPr sz="1300" spc="-10" dirty="0">
                <a:latin typeface="Trebuchet MS"/>
                <a:cs typeface="Trebuchet MS"/>
              </a:rPr>
              <a:t>tavlan</a:t>
            </a:r>
            <a:r>
              <a:rPr sz="1300" spc="-65" dirty="0">
                <a:latin typeface="Trebuchet MS"/>
                <a:cs typeface="Trebuchet MS"/>
              </a:rPr>
              <a:t> </a:t>
            </a:r>
            <a:r>
              <a:rPr sz="1300" spc="35" dirty="0">
                <a:latin typeface="Trebuchet MS"/>
                <a:cs typeface="Trebuchet MS"/>
              </a:rPr>
              <a:t>så</a:t>
            </a:r>
            <a:r>
              <a:rPr sz="1300" spc="-70" dirty="0">
                <a:latin typeface="Trebuchet MS"/>
                <a:cs typeface="Trebuchet MS"/>
              </a:rPr>
              <a:t> </a:t>
            </a:r>
            <a:r>
              <a:rPr sz="1300" spc="-20" dirty="0">
                <a:latin typeface="Trebuchet MS"/>
                <a:cs typeface="Trebuchet MS"/>
              </a:rPr>
              <a:t>vet</a:t>
            </a:r>
            <a:r>
              <a:rPr sz="1300" spc="-70" dirty="0">
                <a:latin typeface="Trebuchet MS"/>
                <a:cs typeface="Trebuchet MS"/>
              </a:rPr>
              <a:t> </a:t>
            </a:r>
            <a:r>
              <a:rPr sz="1300" spc="25" dirty="0">
                <a:latin typeface="Trebuchet MS"/>
                <a:cs typeface="Trebuchet MS"/>
              </a:rPr>
              <a:t>man</a:t>
            </a:r>
            <a:r>
              <a:rPr sz="1300" spc="-65" dirty="0">
                <a:latin typeface="Trebuchet MS"/>
                <a:cs typeface="Trebuchet MS"/>
              </a:rPr>
              <a:t> </a:t>
            </a:r>
            <a:r>
              <a:rPr sz="1300" spc="40" dirty="0">
                <a:latin typeface="Trebuchet MS"/>
                <a:cs typeface="Trebuchet MS"/>
              </a:rPr>
              <a:t>vad</a:t>
            </a:r>
            <a:r>
              <a:rPr sz="1300" spc="-70" dirty="0">
                <a:latin typeface="Trebuchet MS"/>
                <a:cs typeface="Trebuchet MS"/>
              </a:rPr>
              <a:t> </a:t>
            </a:r>
            <a:r>
              <a:rPr sz="1300" spc="50" dirty="0">
                <a:latin typeface="Trebuchet MS"/>
                <a:cs typeface="Trebuchet MS"/>
              </a:rPr>
              <a:t>som</a:t>
            </a:r>
            <a:r>
              <a:rPr sz="1300" spc="-70" dirty="0">
                <a:latin typeface="Trebuchet MS"/>
                <a:cs typeface="Trebuchet MS"/>
              </a:rPr>
              <a:t> </a:t>
            </a:r>
            <a:r>
              <a:rPr sz="1300" spc="55" dirty="0">
                <a:latin typeface="Trebuchet MS"/>
                <a:cs typeface="Trebuchet MS"/>
              </a:rPr>
              <a:t>ska</a:t>
            </a:r>
            <a:r>
              <a:rPr sz="1300" spc="-65" dirty="0">
                <a:latin typeface="Trebuchet MS"/>
                <a:cs typeface="Trebuchet MS"/>
              </a:rPr>
              <a:t> </a:t>
            </a:r>
            <a:r>
              <a:rPr sz="1300" spc="55" dirty="0">
                <a:latin typeface="Trebuchet MS"/>
                <a:cs typeface="Trebuchet MS"/>
              </a:rPr>
              <a:t>göras</a:t>
            </a:r>
            <a:r>
              <a:rPr sz="1300" spc="-65" dirty="0">
                <a:latin typeface="Trebuchet MS"/>
                <a:cs typeface="Trebuchet MS"/>
              </a:rPr>
              <a:t> </a:t>
            </a:r>
            <a:r>
              <a:rPr sz="1300" spc="35" dirty="0">
                <a:latin typeface="Trebuchet MS"/>
                <a:cs typeface="Trebuchet MS"/>
              </a:rPr>
              <a:t>och</a:t>
            </a:r>
            <a:r>
              <a:rPr sz="1300" spc="-65" dirty="0">
                <a:latin typeface="Trebuchet MS"/>
                <a:cs typeface="Trebuchet MS"/>
              </a:rPr>
              <a:t> </a:t>
            </a:r>
            <a:r>
              <a:rPr sz="1300" spc="40" dirty="0">
                <a:latin typeface="Trebuchet MS"/>
                <a:cs typeface="Trebuchet MS"/>
              </a:rPr>
              <a:t>vad</a:t>
            </a:r>
            <a:r>
              <a:rPr sz="1300" spc="-70" dirty="0">
                <a:latin typeface="Trebuchet MS"/>
                <a:cs typeface="Trebuchet MS"/>
              </a:rPr>
              <a:t> </a:t>
            </a:r>
            <a:r>
              <a:rPr sz="1300" spc="50" dirty="0">
                <a:latin typeface="Trebuchet MS"/>
                <a:cs typeface="Trebuchet MS"/>
              </a:rPr>
              <a:t>som</a:t>
            </a:r>
            <a:r>
              <a:rPr sz="1300" spc="-65" dirty="0">
                <a:latin typeface="Trebuchet MS"/>
                <a:cs typeface="Trebuchet MS"/>
              </a:rPr>
              <a:t> </a:t>
            </a:r>
            <a:r>
              <a:rPr sz="1300" spc="15" dirty="0">
                <a:latin typeface="Trebuchet MS"/>
                <a:cs typeface="Trebuchet MS"/>
              </a:rPr>
              <a:t>är  </a:t>
            </a:r>
            <a:r>
              <a:rPr sz="1300" spc="-20" dirty="0">
                <a:latin typeface="Trebuchet MS"/>
                <a:cs typeface="Trebuchet MS"/>
              </a:rPr>
              <a:t>klart.</a:t>
            </a:r>
            <a:endParaRPr sz="1300">
              <a:latin typeface="Trebuchet MS"/>
              <a:cs typeface="Trebuchet MS"/>
            </a:endParaRPr>
          </a:p>
          <a:p>
            <a:pPr marL="240665" marR="450215" indent="-228600">
              <a:lnSpc>
                <a:spcPct val="101499"/>
              </a:lnSpc>
              <a:spcBef>
                <a:spcPts val="935"/>
              </a:spcBef>
              <a:buClr>
                <a:srgbClr val="89DFFF"/>
              </a:buClr>
              <a:buSzPct val="107692"/>
              <a:buFont typeface="Wingdings"/>
              <a:buChar char=""/>
              <a:tabLst>
                <a:tab pos="240665" algn="l"/>
                <a:tab pos="241300" algn="l"/>
              </a:tabLst>
            </a:pPr>
            <a:r>
              <a:rPr sz="1300" spc="20" dirty="0">
                <a:latin typeface="Trebuchet MS"/>
                <a:cs typeface="Trebuchet MS"/>
              </a:rPr>
              <a:t>Det</a:t>
            </a:r>
            <a:r>
              <a:rPr sz="1300" spc="-80" dirty="0">
                <a:latin typeface="Trebuchet MS"/>
                <a:cs typeface="Trebuchet MS"/>
              </a:rPr>
              <a:t> </a:t>
            </a:r>
            <a:r>
              <a:rPr sz="1300" spc="15" dirty="0">
                <a:latin typeface="Trebuchet MS"/>
                <a:cs typeface="Trebuchet MS"/>
              </a:rPr>
              <a:t>är</a:t>
            </a:r>
            <a:r>
              <a:rPr sz="1300" spc="-75" dirty="0">
                <a:latin typeface="Trebuchet MS"/>
                <a:cs typeface="Trebuchet MS"/>
              </a:rPr>
              <a:t> </a:t>
            </a:r>
            <a:r>
              <a:rPr sz="1300" spc="45" dirty="0">
                <a:latin typeface="Trebuchet MS"/>
                <a:cs typeface="Trebuchet MS"/>
              </a:rPr>
              <a:t>också</a:t>
            </a:r>
            <a:r>
              <a:rPr sz="1300" spc="-70" dirty="0">
                <a:latin typeface="Trebuchet MS"/>
                <a:cs typeface="Trebuchet MS"/>
              </a:rPr>
              <a:t> </a:t>
            </a:r>
            <a:r>
              <a:rPr sz="1300" spc="-65" dirty="0">
                <a:latin typeface="Trebuchet MS"/>
                <a:cs typeface="Trebuchet MS"/>
              </a:rPr>
              <a:t>lätt</a:t>
            </a:r>
            <a:r>
              <a:rPr sz="1300" spc="-75" dirty="0">
                <a:latin typeface="Trebuchet MS"/>
                <a:cs typeface="Trebuchet MS"/>
              </a:rPr>
              <a:t> </a:t>
            </a:r>
            <a:r>
              <a:rPr sz="1300" spc="-85" dirty="0">
                <a:latin typeface="Trebuchet MS"/>
                <a:cs typeface="Trebuchet MS"/>
              </a:rPr>
              <a:t>att</a:t>
            </a:r>
            <a:r>
              <a:rPr sz="1300" spc="-75" dirty="0">
                <a:latin typeface="Trebuchet MS"/>
                <a:cs typeface="Trebuchet MS"/>
              </a:rPr>
              <a:t> </a:t>
            </a:r>
            <a:r>
              <a:rPr sz="1300" spc="50" dirty="0">
                <a:latin typeface="Trebuchet MS"/>
                <a:cs typeface="Trebuchet MS"/>
              </a:rPr>
              <a:t>se</a:t>
            </a:r>
            <a:r>
              <a:rPr sz="1300" spc="-70" dirty="0">
                <a:latin typeface="Trebuchet MS"/>
                <a:cs typeface="Trebuchet MS"/>
              </a:rPr>
              <a:t> </a:t>
            </a:r>
            <a:r>
              <a:rPr sz="1300" spc="45" dirty="0">
                <a:latin typeface="Trebuchet MS"/>
                <a:cs typeface="Trebuchet MS"/>
              </a:rPr>
              <a:t>om</a:t>
            </a:r>
            <a:r>
              <a:rPr sz="1300" spc="-70" dirty="0">
                <a:latin typeface="Trebuchet MS"/>
                <a:cs typeface="Trebuchet MS"/>
              </a:rPr>
              <a:t> </a:t>
            </a:r>
            <a:r>
              <a:rPr sz="1300" spc="-5" dirty="0">
                <a:latin typeface="Trebuchet MS"/>
                <a:cs typeface="Trebuchet MS"/>
              </a:rPr>
              <a:t>arbetet</a:t>
            </a:r>
            <a:r>
              <a:rPr sz="1300" spc="-75" dirty="0">
                <a:latin typeface="Trebuchet MS"/>
                <a:cs typeface="Trebuchet MS"/>
              </a:rPr>
              <a:t> </a:t>
            </a:r>
            <a:r>
              <a:rPr sz="1300" spc="20" dirty="0">
                <a:latin typeface="Trebuchet MS"/>
                <a:cs typeface="Trebuchet MS"/>
              </a:rPr>
              <a:t>börjar</a:t>
            </a:r>
            <a:r>
              <a:rPr sz="1300" spc="-75" dirty="0">
                <a:latin typeface="Trebuchet MS"/>
                <a:cs typeface="Trebuchet MS"/>
              </a:rPr>
              <a:t> </a:t>
            </a:r>
            <a:r>
              <a:rPr sz="1300" spc="25" dirty="0">
                <a:latin typeface="Trebuchet MS"/>
                <a:cs typeface="Trebuchet MS"/>
              </a:rPr>
              <a:t>bli</a:t>
            </a:r>
            <a:r>
              <a:rPr sz="1300" spc="-75" dirty="0">
                <a:latin typeface="Trebuchet MS"/>
                <a:cs typeface="Trebuchet MS"/>
              </a:rPr>
              <a:t> </a:t>
            </a:r>
            <a:r>
              <a:rPr sz="1300" spc="-10" dirty="0">
                <a:latin typeface="Trebuchet MS"/>
                <a:cs typeface="Trebuchet MS"/>
              </a:rPr>
              <a:t>för</a:t>
            </a:r>
            <a:r>
              <a:rPr sz="1300" spc="-80" dirty="0">
                <a:latin typeface="Trebuchet MS"/>
                <a:cs typeface="Trebuchet MS"/>
              </a:rPr>
              <a:t> </a:t>
            </a:r>
            <a:r>
              <a:rPr sz="1300" spc="15" dirty="0">
                <a:latin typeface="Trebuchet MS"/>
                <a:cs typeface="Trebuchet MS"/>
              </a:rPr>
              <a:t>mycket  </a:t>
            </a:r>
            <a:r>
              <a:rPr sz="1300" spc="5" dirty="0">
                <a:latin typeface="Trebuchet MS"/>
                <a:cs typeface="Trebuchet MS"/>
              </a:rPr>
              <a:t>eftersom</a:t>
            </a:r>
            <a:r>
              <a:rPr sz="1300" spc="-75" dirty="0">
                <a:latin typeface="Trebuchet MS"/>
                <a:cs typeface="Trebuchet MS"/>
              </a:rPr>
              <a:t> </a:t>
            </a:r>
            <a:r>
              <a:rPr sz="1300" spc="40" dirty="0">
                <a:latin typeface="Trebuchet MS"/>
                <a:cs typeface="Trebuchet MS"/>
              </a:rPr>
              <a:t>Kanban</a:t>
            </a:r>
            <a:r>
              <a:rPr sz="1300" spc="-65" dirty="0">
                <a:latin typeface="Trebuchet MS"/>
                <a:cs typeface="Trebuchet MS"/>
              </a:rPr>
              <a:t> </a:t>
            </a:r>
            <a:r>
              <a:rPr sz="1300" spc="40" dirty="0">
                <a:latin typeface="Trebuchet MS"/>
                <a:cs typeface="Trebuchet MS"/>
              </a:rPr>
              <a:t>boarden</a:t>
            </a:r>
            <a:r>
              <a:rPr sz="1300" spc="-65" dirty="0">
                <a:latin typeface="Trebuchet MS"/>
                <a:cs typeface="Trebuchet MS"/>
              </a:rPr>
              <a:t> </a:t>
            </a:r>
            <a:r>
              <a:rPr sz="1300" spc="20" dirty="0">
                <a:latin typeface="Trebuchet MS"/>
                <a:cs typeface="Trebuchet MS"/>
              </a:rPr>
              <a:t>börjar</a:t>
            </a:r>
            <a:r>
              <a:rPr sz="1300" spc="-75" dirty="0">
                <a:latin typeface="Trebuchet MS"/>
                <a:cs typeface="Trebuchet MS"/>
              </a:rPr>
              <a:t> </a:t>
            </a:r>
            <a:r>
              <a:rPr sz="1300" spc="45" dirty="0">
                <a:latin typeface="Trebuchet MS"/>
                <a:cs typeface="Trebuchet MS"/>
              </a:rPr>
              <a:t>då</a:t>
            </a:r>
            <a:r>
              <a:rPr sz="1300" spc="-70" dirty="0">
                <a:latin typeface="Trebuchet MS"/>
                <a:cs typeface="Trebuchet MS"/>
              </a:rPr>
              <a:t> </a:t>
            </a:r>
            <a:r>
              <a:rPr sz="1300" spc="25" dirty="0">
                <a:latin typeface="Trebuchet MS"/>
                <a:cs typeface="Trebuchet MS"/>
              </a:rPr>
              <a:t>bli</a:t>
            </a:r>
            <a:r>
              <a:rPr sz="1300" spc="-75" dirty="0">
                <a:latin typeface="Trebuchet MS"/>
                <a:cs typeface="Trebuchet MS"/>
              </a:rPr>
              <a:t> </a:t>
            </a:r>
            <a:r>
              <a:rPr sz="1300" spc="-25" dirty="0">
                <a:latin typeface="Trebuchet MS"/>
                <a:cs typeface="Trebuchet MS"/>
              </a:rPr>
              <a:t>full</a:t>
            </a:r>
            <a:r>
              <a:rPr sz="1300" spc="-75" dirty="0">
                <a:latin typeface="Trebuchet MS"/>
                <a:cs typeface="Trebuchet MS"/>
              </a:rPr>
              <a:t> </a:t>
            </a:r>
            <a:r>
              <a:rPr sz="1300" spc="20" dirty="0">
                <a:latin typeface="Trebuchet MS"/>
                <a:cs typeface="Trebuchet MS"/>
              </a:rPr>
              <a:t>av</a:t>
            </a:r>
            <a:r>
              <a:rPr sz="1300" spc="-75" dirty="0">
                <a:latin typeface="Trebuchet MS"/>
                <a:cs typeface="Trebuchet MS"/>
              </a:rPr>
              <a:t> </a:t>
            </a:r>
            <a:r>
              <a:rPr sz="1300" dirty="0">
                <a:latin typeface="Trebuchet MS"/>
                <a:cs typeface="Trebuchet MS"/>
              </a:rPr>
              <a:t>lappar.</a:t>
            </a:r>
            <a:endParaRPr sz="1300">
              <a:latin typeface="Trebuchet MS"/>
              <a:cs typeface="Trebuchet M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10B6F4"/>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10B6F4"/>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10B6F4"/>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10B6F4"/>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10B6F4"/>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10B6F4"/>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10B6F4"/>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10B6F4"/>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10B6F4"/>
              </a:solidFill>
            </a:ln>
          </p:spPr>
          <p:txBody>
            <a:bodyPr wrap="square" lIns="0" tIns="0" rIns="0" bIns="0" rtlCol="0"/>
            <a:lstStyle/>
            <a:p>
              <a:endParaRPr/>
            </a:p>
          </p:txBody>
        </p:sp>
      </p:grpSp>
      <p:sp>
        <p:nvSpPr>
          <p:cNvPr id="19" name="object 19"/>
          <p:cNvSpPr txBox="1">
            <a:spLocks noGrp="1"/>
          </p:cNvSpPr>
          <p:nvPr>
            <p:ph type="title"/>
          </p:nvPr>
        </p:nvSpPr>
        <p:spPr>
          <a:xfrm>
            <a:off x="1104530" y="1535568"/>
            <a:ext cx="3016250" cy="832485"/>
          </a:xfrm>
          <a:prstGeom prst="rect">
            <a:avLst/>
          </a:prstGeom>
        </p:spPr>
        <p:txBody>
          <a:bodyPr vert="horz" wrap="square" lIns="0" tIns="12065" rIns="0" bIns="0" rtlCol="0">
            <a:spAutoFit/>
          </a:bodyPr>
          <a:lstStyle/>
          <a:p>
            <a:pPr marL="12700">
              <a:lnSpc>
                <a:spcPct val="100000"/>
              </a:lnSpc>
              <a:spcBef>
                <a:spcPts val="95"/>
              </a:spcBef>
            </a:pPr>
            <a:r>
              <a:rPr sz="5300" spc="-330" dirty="0">
                <a:solidFill>
                  <a:srgbClr val="10B6F4"/>
                </a:solidFill>
              </a:rPr>
              <a:t>Egenskaper</a:t>
            </a:r>
            <a:endParaRPr sz="5300"/>
          </a:p>
        </p:txBody>
      </p:sp>
      <p:sp>
        <p:nvSpPr>
          <p:cNvPr id="20" name="object 20"/>
          <p:cNvSpPr txBox="1"/>
          <p:nvPr/>
        </p:nvSpPr>
        <p:spPr>
          <a:xfrm>
            <a:off x="1104530" y="2233560"/>
            <a:ext cx="2647950" cy="2240915"/>
          </a:xfrm>
          <a:prstGeom prst="rect">
            <a:avLst/>
          </a:prstGeom>
        </p:spPr>
        <p:txBody>
          <a:bodyPr vert="horz" wrap="square" lIns="0" tIns="114935" rIns="0" bIns="0" rtlCol="0">
            <a:spAutoFit/>
          </a:bodyPr>
          <a:lstStyle/>
          <a:p>
            <a:pPr marL="12700" marR="5080" algn="just">
              <a:lnSpc>
                <a:spcPct val="87200"/>
              </a:lnSpc>
              <a:spcBef>
                <a:spcPts val="905"/>
              </a:spcBef>
            </a:pPr>
            <a:r>
              <a:rPr sz="5300" spc="-445" dirty="0">
                <a:solidFill>
                  <a:srgbClr val="10B6F4"/>
                </a:solidFill>
                <a:latin typeface="Trebuchet MS"/>
                <a:cs typeface="Trebuchet MS"/>
              </a:rPr>
              <a:t>att </a:t>
            </a:r>
            <a:r>
              <a:rPr sz="5300" spc="-405" dirty="0">
                <a:solidFill>
                  <a:srgbClr val="10B6F4"/>
                </a:solidFill>
                <a:latin typeface="Trebuchet MS"/>
                <a:cs typeface="Trebuchet MS"/>
              </a:rPr>
              <a:t>lära</a:t>
            </a:r>
            <a:r>
              <a:rPr sz="5300" spc="-960" dirty="0">
                <a:solidFill>
                  <a:srgbClr val="10B6F4"/>
                </a:solidFill>
                <a:latin typeface="Trebuchet MS"/>
                <a:cs typeface="Trebuchet MS"/>
              </a:rPr>
              <a:t> </a:t>
            </a:r>
            <a:r>
              <a:rPr sz="5300" spc="-270" dirty="0">
                <a:solidFill>
                  <a:srgbClr val="10B6F4"/>
                </a:solidFill>
                <a:latin typeface="Trebuchet MS"/>
                <a:cs typeface="Trebuchet MS"/>
              </a:rPr>
              <a:t>sig  </a:t>
            </a:r>
            <a:r>
              <a:rPr sz="5300" spc="-175" dirty="0">
                <a:solidFill>
                  <a:srgbClr val="10B6F4"/>
                </a:solidFill>
                <a:latin typeface="Trebuchet MS"/>
                <a:cs typeface="Trebuchet MS"/>
              </a:rPr>
              <a:t>som </a:t>
            </a:r>
            <a:r>
              <a:rPr sz="5300" spc="-345" dirty="0">
                <a:solidFill>
                  <a:srgbClr val="10B6F4"/>
                </a:solidFill>
                <a:latin typeface="Trebuchet MS"/>
                <a:cs typeface="Trebuchet MS"/>
              </a:rPr>
              <a:t>Data  </a:t>
            </a:r>
            <a:r>
              <a:rPr sz="5300" spc="-375" dirty="0">
                <a:solidFill>
                  <a:srgbClr val="10B6F4"/>
                </a:solidFill>
                <a:latin typeface="Trebuchet MS"/>
                <a:cs typeface="Trebuchet MS"/>
              </a:rPr>
              <a:t>Scientist</a:t>
            </a:r>
            <a:endParaRPr sz="5300">
              <a:latin typeface="Trebuchet MS"/>
              <a:cs typeface="Trebuchet MS"/>
            </a:endParaRPr>
          </a:p>
        </p:txBody>
      </p:sp>
      <p:sp>
        <p:nvSpPr>
          <p:cNvPr id="21" name="object 21"/>
          <p:cNvSpPr txBox="1"/>
          <p:nvPr/>
        </p:nvSpPr>
        <p:spPr>
          <a:xfrm>
            <a:off x="5318505" y="1828291"/>
            <a:ext cx="2548255" cy="299720"/>
          </a:xfrm>
          <a:prstGeom prst="rect">
            <a:avLst/>
          </a:prstGeom>
        </p:spPr>
        <p:txBody>
          <a:bodyPr vert="horz" wrap="square" lIns="0" tIns="12700" rIns="0" bIns="0" rtlCol="0">
            <a:spAutoFit/>
          </a:bodyPr>
          <a:lstStyle/>
          <a:p>
            <a:pPr marL="12700">
              <a:lnSpc>
                <a:spcPct val="100000"/>
              </a:lnSpc>
              <a:spcBef>
                <a:spcPts val="100"/>
              </a:spcBef>
            </a:pPr>
            <a:r>
              <a:rPr sz="1800" b="1" spc="105" dirty="0">
                <a:latin typeface="Trebuchet MS"/>
                <a:cs typeface="Trebuchet MS"/>
              </a:rPr>
              <a:t>Bra </a:t>
            </a:r>
            <a:r>
              <a:rPr sz="1800" b="1" spc="80" dirty="0">
                <a:latin typeface="Trebuchet MS"/>
                <a:cs typeface="Trebuchet MS"/>
              </a:rPr>
              <a:t>analytisk</a:t>
            </a:r>
            <a:r>
              <a:rPr sz="1800" b="1" spc="-320" dirty="0">
                <a:latin typeface="Trebuchet MS"/>
                <a:cs typeface="Trebuchet MS"/>
              </a:rPr>
              <a:t> </a:t>
            </a:r>
            <a:r>
              <a:rPr sz="1800" b="1" spc="105" dirty="0">
                <a:latin typeface="Trebuchet MS"/>
                <a:cs typeface="Trebuchet MS"/>
              </a:rPr>
              <a:t>förmåga</a:t>
            </a:r>
            <a:endParaRPr sz="1800">
              <a:latin typeface="Trebuchet MS"/>
              <a:cs typeface="Trebuchet MS"/>
            </a:endParaRPr>
          </a:p>
        </p:txBody>
      </p:sp>
      <p:sp>
        <p:nvSpPr>
          <p:cNvPr id="22" name="object 22"/>
          <p:cNvSpPr txBox="1"/>
          <p:nvPr/>
        </p:nvSpPr>
        <p:spPr>
          <a:xfrm>
            <a:off x="5318505" y="2233167"/>
            <a:ext cx="5815330" cy="3500120"/>
          </a:xfrm>
          <a:prstGeom prst="rect">
            <a:avLst/>
          </a:prstGeom>
        </p:spPr>
        <p:txBody>
          <a:bodyPr vert="horz" wrap="square" lIns="0" tIns="24130" rIns="0" bIns="0" rtlCol="0">
            <a:spAutoFit/>
          </a:bodyPr>
          <a:lstStyle/>
          <a:p>
            <a:pPr marL="241300" marR="140335" indent="-228600">
              <a:lnSpc>
                <a:spcPts val="1510"/>
              </a:lnSpc>
              <a:spcBef>
                <a:spcPts val="190"/>
              </a:spcBef>
              <a:buClr>
                <a:srgbClr val="10B6F4"/>
              </a:buClr>
              <a:buSzPct val="107692"/>
              <a:buFont typeface="Wingdings"/>
              <a:buChar char=""/>
              <a:tabLst>
                <a:tab pos="240665" algn="l"/>
                <a:tab pos="241300" algn="l"/>
              </a:tabLst>
            </a:pPr>
            <a:r>
              <a:rPr sz="1300" spc="25" dirty="0">
                <a:latin typeface="Trebuchet MS"/>
                <a:cs typeface="Trebuchet MS"/>
              </a:rPr>
              <a:t>Analytiska</a:t>
            </a:r>
            <a:r>
              <a:rPr sz="1300" spc="-60" dirty="0">
                <a:latin typeface="Trebuchet MS"/>
                <a:cs typeface="Trebuchet MS"/>
              </a:rPr>
              <a:t> </a:t>
            </a:r>
            <a:r>
              <a:rPr sz="1300" spc="10" dirty="0">
                <a:latin typeface="Trebuchet MS"/>
                <a:cs typeface="Trebuchet MS"/>
              </a:rPr>
              <a:t>färdigheter</a:t>
            </a:r>
            <a:r>
              <a:rPr sz="1300" spc="-65" dirty="0">
                <a:latin typeface="Trebuchet MS"/>
                <a:cs typeface="Trebuchet MS"/>
              </a:rPr>
              <a:t> </a:t>
            </a:r>
            <a:r>
              <a:rPr sz="1300" spc="15" dirty="0">
                <a:latin typeface="Trebuchet MS"/>
                <a:cs typeface="Trebuchet MS"/>
              </a:rPr>
              <a:t>är</a:t>
            </a:r>
            <a:r>
              <a:rPr sz="1300" spc="-65" dirty="0">
                <a:latin typeface="Trebuchet MS"/>
                <a:cs typeface="Trebuchet MS"/>
              </a:rPr>
              <a:t> </a:t>
            </a:r>
            <a:r>
              <a:rPr sz="1300" spc="20" dirty="0">
                <a:latin typeface="Trebuchet MS"/>
                <a:cs typeface="Trebuchet MS"/>
              </a:rPr>
              <a:t>förmågan</a:t>
            </a:r>
            <a:r>
              <a:rPr sz="1300" spc="-55" dirty="0">
                <a:latin typeface="Trebuchet MS"/>
                <a:cs typeface="Trebuchet MS"/>
              </a:rPr>
              <a:t> </a:t>
            </a:r>
            <a:r>
              <a:rPr sz="1300" spc="-85" dirty="0">
                <a:latin typeface="Trebuchet MS"/>
                <a:cs typeface="Trebuchet MS"/>
              </a:rPr>
              <a:t>att</a:t>
            </a:r>
            <a:r>
              <a:rPr sz="1300" spc="-65" dirty="0">
                <a:latin typeface="Trebuchet MS"/>
                <a:cs typeface="Trebuchet MS"/>
              </a:rPr>
              <a:t> </a:t>
            </a:r>
            <a:r>
              <a:rPr sz="1300" spc="35" dirty="0">
                <a:latin typeface="Trebuchet MS"/>
                <a:cs typeface="Trebuchet MS"/>
              </a:rPr>
              <a:t>kunna</a:t>
            </a:r>
            <a:r>
              <a:rPr sz="1300" spc="-60" dirty="0">
                <a:latin typeface="Trebuchet MS"/>
                <a:cs typeface="Trebuchet MS"/>
              </a:rPr>
              <a:t> </a:t>
            </a:r>
            <a:r>
              <a:rPr sz="1300" spc="-15" dirty="0">
                <a:latin typeface="Trebuchet MS"/>
                <a:cs typeface="Trebuchet MS"/>
              </a:rPr>
              <a:t>förstå</a:t>
            </a:r>
            <a:r>
              <a:rPr sz="1300" spc="-60" dirty="0">
                <a:latin typeface="Trebuchet MS"/>
                <a:cs typeface="Trebuchet MS"/>
              </a:rPr>
              <a:t> </a:t>
            </a:r>
            <a:r>
              <a:rPr sz="1300" spc="25" dirty="0">
                <a:latin typeface="Trebuchet MS"/>
                <a:cs typeface="Trebuchet MS"/>
              </a:rPr>
              <a:t>olika</a:t>
            </a:r>
            <a:r>
              <a:rPr sz="1300" spc="-60" dirty="0">
                <a:latin typeface="Trebuchet MS"/>
                <a:cs typeface="Trebuchet MS"/>
              </a:rPr>
              <a:t> </a:t>
            </a:r>
            <a:r>
              <a:rPr sz="1300" spc="25" dirty="0">
                <a:latin typeface="Trebuchet MS"/>
                <a:cs typeface="Trebuchet MS"/>
              </a:rPr>
              <a:t>aspekter</a:t>
            </a:r>
            <a:r>
              <a:rPr sz="1300" spc="-65" dirty="0">
                <a:latin typeface="Trebuchet MS"/>
                <a:cs typeface="Trebuchet MS"/>
              </a:rPr>
              <a:t> </a:t>
            </a:r>
            <a:r>
              <a:rPr sz="1300" spc="20" dirty="0">
                <a:latin typeface="Trebuchet MS"/>
                <a:cs typeface="Trebuchet MS"/>
              </a:rPr>
              <a:t>av</a:t>
            </a:r>
            <a:r>
              <a:rPr sz="1300" spc="-65" dirty="0">
                <a:latin typeface="Trebuchet MS"/>
                <a:cs typeface="Trebuchet MS"/>
              </a:rPr>
              <a:t> </a:t>
            </a:r>
            <a:r>
              <a:rPr sz="1300" spc="-75" dirty="0">
                <a:latin typeface="Trebuchet MS"/>
                <a:cs typeface="Trebuchet MS"/>
              </a:rPr>
              <a:t>ett  </a:t>
            </a:r>
            <a:r>
              <a:rPr sz="1300" spc="35" dirty="0">
                <a:latin typeface="Trebuchet MS"/>
                <a:cs typeface="Trebuchet MS"/>
              </a:rPr>
              <a:t>problem</a:t>
            </a:r>
            <a:r>
              <a:rPr sz="1300" spc="-70" dirty="0">
                <a:latin typeface="Trebuchet MS"/>
                <a:cs typeface="Trebuchet MS"/>
              </a:rPr>
              <a:t> </a:t>
            </a:r>
            <a:r>
              <a:rPr sz="1300" spc="35" dirty="0">
                <a:latin typeface="Trebuchet MS"/>
                <a:cs typeface="Trebuchet MS"/>
              </a:rPr>
              <a:t>och</a:t>
            </a:r>
            <a:r>
              <a:rPr sz="1300" spc="-65" dirty="0">
                <a:latin typeface="Trebuchet MS"/>
                <a:cs typeface="Trebuchet MS"/>
              </a:rPr>
              <a:t> </a:t>
            </a:r>
            <a:r>
              <a:rPr sz="1300" spc="-45" dirty="0">
                <a:latin typeface="Trebuchet MS"/>
                <a:cs typeface="Trebuchet MS"/>
              </a:rPr>
              <a:t>hitta</a:t>
            </a:r>
            <a:r>
              <a:rPr sz="1300" spc="-70" dirty="0">
                <a:latin typeface="Trebuchet MS"/>
                <a:cs typeface="Trebuchet MS"/>
              </a:rPr>
              <a:t> </a:t>
            </a:r>
            <a:r>
              <a:rPr sz="1300" spc="60" dirty="0">
                <a:latin typeface="Trebuchet MS"/>
                <a:cs typeface="Trebuchet MS"/>
              </a:rPr>
              <a:t>de</a:t>
            </a:r>
            <a:r>
              <a:rPr sz="1300" spc="-60" dirty="0">
                <a:latin typeface="Trebuchet MS"/>
                <a:cs typeface="Trebuchet MS"/>
              </a:rPr>
              <a:t> </a:t>
            </a:r>
            <a:r>
              <a:rPr sz="1300" spc="10" dirty="0">
                <a:latin typeface="Trebuchet MS"/>
                <a:cs typeface="Trebuchet MS"/>
              </a:rPr>
              <a:t>bästa</a:t>
            </a:r>
            <a:r>
              <a:rPr sz="1300" spc="-70" dirty="0">
                <a:latin typeface="Trebuchet MS"/>
                <a:cs typeface="Trebuchet MS"/>
              </a:rPr>
              <a:t> </a:t>
            </a:r>
            <a:r>
              <a:rPr sz="1300" spc="35" dirty="0">
                <a:latin typeface="Trebuchet MS"/>
                <a:cs typeface="Trebuchet MS"/>
              </a:rPr>
              <a:t>lösningarna</a:t>
            </a:r>
            <a:r>
              <a:rPr sz="1300" spc="-70" dirty="0">
                <a:latin typeface="Trebuchet MS"/>
                <a:cs typeface="Trebuchet MS"/>
              </a:rPr>
              <a:t> </a:t>
            </a:r>
            <a:r>
              <a:rPr sz="1300" spc="45" dirty="0">
                <a:latin typeface="Trebuchet MS"/>
                <a:cs typeface="Trebuchet MS"/>
              </a:rPr>
              <a:t>på</a:t>
            </a:r>
            <a:r>
              <a:rPr sz="1300" spc="-70" dirty="0">
                <a:latin typeface="Trebuchet MS"/>
                <a:cs typeface="Trebuchet MS"/>
              </a:rPr>
              <a:t> </a:t>
            </a:r>
            <a:r>
              <a:rPr sz="1300" spc="-75" dirty="0">
                <a:latin typeface="Trebuchet MS"/>
                <a:cs typeface="Trebuchet MS"/>
              </a:rPr>
              <a:t>ett</a:t>
            </a:r>
            <a:r>
              <a:rPr sz="1300" spc="-70" dirty="0">
                <a:latin typeface="Trebuchet MS"/>
                <a:cs typeface="Trebuchet MS"/>
              </a:rPr>
              <a:t> </a:t>
            </a:r>
            <a:r>
              <a:rPr sz="1300" spc="-25" dirty="0">
                <a:latin typeface="Trebuchet MS"/>
                <a:cs typeface="Trebuchet MS"/>
              </a:rPr>
              <a:t>effektivt</a:t>
            </a:r>
            <a:r>
              <a:rPr sz="1300" spc="-75" dirty="0">
                <a:latin typeface="Trebuchet MS"/>
                <a:cs typeface="Trebuchet MS"/>
              </a:rPr>
              <a:t> </a:t>
            </a:r>
            <a:r>
              <a:rPr sz="1300" spc="-60" dirty="0">
                <a:latin typeface="Trebuchet MS"/>
                <a:cs typeface="Trebuchet MS"/>
              </a:rPr>
              <a:t>sätt.</a:t>
            </a:r>
            <a:endParaRPr sz="1300">
              <a:latin typeface="Trebuchet MS"/>
              <a:cs typeface="Trebuchet MS"/>
            </a:endParaRPr>
          </a:p>
          <a:p>
            <a:pPr marL="241300" marR="197485" indent="-228600">
              <a:lnSpc>
                <a:spcPct val="99200"/>
              </a:lnSpc>
              <a:spcBef>
                <a:spcPts val="1005"/>
              </a:spcBef>
              <a:buClr>
                <a:srgbClr val="10B6F4"/>
              </a:buClr>
              <a:buSzPct val="107692"/>
              <a:buFont typeface="Wingdings"/>
              <a:buChar char=""/>
              <a:tabLst>
                <a:tab pos="240665" algn="l"/>
                <a:tab pos="241300" algn="l"/>
              </a:tabLst>
            </a:pPr>
            <a:r>
              <a:rPr sz="1300" spc="40" dirty="0">
                <a:latin typeface="Trebuchet MS"/>
                <a:cs typeface="Trebuchet MS"/>
              </a:rPr>
              <a:t>Förmåga</a:t>
            </a:r>
            <a:r>
              <a:rPr sz="1300" spc="-70" dirty="0">
                <a:latin typeface="Trebuchet MS"/>
                <a:cs typeface="Trebuchet MS"/>
              </a:rPr>
              <a:t> </a:t>
            </a:r>
            <a:r>
              <a:rPr sz="1300" spc="-85" dirty="0">
                <a:latin typeface="Trebuchet MS"/>
                <a:cs typeface="Trebuchet MS"/>
              </a:rPr>
              <a:t>att</a:t>
            </a:r>
            <a:r>
              <a:rPr sz="1300" spc="-70" dirty="0">
                <a:latin typeface="Trebuchet MS"/>
                <a:cs typeface="Trebuchet MS"/>
              </a:rPr>
              <a:t> </a:t>
            </a:r>
            <a:r>
              <a:rPr sz="1300" spc="20" dirty="0">
                <a:latin typeface="Trebuchet MS"/>
                <a:cs typeface="Trebuchet MS"/>
              </a:rPr>
              <a:t>samla</a:t>
            </a:r>
            <a:r>
              <a:rPr sz="1300" spc="-70" dirty="0">
                <a:latin typeface="Trebuchet MS"/>
                <a:cs typeface="Trebuchet MS"/>
              </a:rPr>
              <a:t> </a:t>
            </a:r>
            <a:r>
              <a:rPr sz="1300" spc="15" dirty="0">
                <a:latin typeface="Trebuchet MS"/>
                <a:cs typeface="Trebuchet MS"/>
              </a:rPr>
              <a:t>in</a:t>
            </a:r>
            <a:r>
              <a:rPr sz="1300" spc="-60" dirty="0">
                <a:latin typeface="Trebuchet MS"/>
                <a:cs typeface="Trebuchet MS"/>
              </a:rPr>
              <a:t> </a:t>
            </a:r>
            <a:r>
              <a:rPr sz="1300" spc="35" dirty="0">
                <a:latin typeface="Trebuchet MS"/>
                <a:cs typeface="Trebuchet MS"/>
              </a:rPr>
              <a:t>och</a:t>
            </a:r>
            <a:r>
              <a:rPr sz="1300" spc="-65" dirty="0">
                <a:latin typeface="Trebuchet MS"/>
                <a:cs typeface="Trebuchet MS"/>
              </a:rPr>
              <a:t> </a:t>
            </a:r>
            <a:r>
              <a:rPr sz="1300" spc="20" dirty="0">
                <a:latin typeface="Trebuchet MS"/>
                <a:cs typeface="Trebuchet MS"/>
              </a:rPr>
              <a:t>analysera</a:t>
            </a:r>
            <a:r>
              <a:rPr sz="1300" spc="-65" dirty="0">
                <a:latin typeface="Trebuchet MS"/>
                <a:cs typeface="Trebuchet MS"/>
              </a:rPr>
              <a:t> </a:t>
            </a:r>
            <a:r>
              <a:rPr sz="1300" spc="30" dirty="0">
                <a:latin typeface="Trebuchet MS"/>
                <a:cs typeface="Trebuchet MS"/>
              </a:rPr>
              <a:t>viktig</a:t>
            </a:r>
            <a:r>
              <a:rPr sz="1300" spc="-70" dirty="0">
                <a:latin typeface="Trebuchet MS"/>
                <a:cs typeface="Trebuchet MS"/>
              </a:rPr>
              <a:t> </a:t>
            </a:r>
            <a:r>
              <a:rPr sz="1300" spc="-5" dirty="0">
                <a:latin typeface="Trebuchet MS"/>
                <a:cs typeface="Trebuchet MS"/>
              </a:rPr>
              <a:t>information.</a:t>
            </a:r>
            <a:r>
              <a:rPr sz="1300" spc="-175" dirty="0">
                <a:latin typeface="Trebuchet MS"/>
                <a:cs typeface="Trebuchet MS"/>
              </a:rPr>
              <a:t> </a:t>
            </a:r>
            <a:r>
              <a:rPr sz="1300" spc="-15" dirty="0">
                <a:latin typeface="Trebuchet MS"/>
                <a:cs typeface="Trebuchet MS"/>
              </a:rPr>
              <a:t>Detta</a:t>
            </a:r>
            <a:r>
              <a:rPr sz="1300" spc="-70" dirty="0">
                <a:latin typeface="Trebuchet MS"/>
                <a:cs typeface="Trebuchet MS"/>
              </a:rPr>
              <a:t> </a:t>
            </a:r>
            <a:r>
              <a:rPr sz="1300" spc="-10" dirty="0">
                <a:latin typeface="Trebuchet MS"/>
                <a:cs typeface="Trebuchet MS"/>
              </a:rPr>
              <a:t>för</a:t>
            </a:r>
            <a:r>
              <a:rPr sz="1300" spc="-70" dirty="0">
                <a:latin typeface="Trebuchet MS"/>
                <a:cs typeface="Trebuchet MS"/>
              </a:rPr>
              <a:t> </a:t>
            </a:r>
            <a:r>
              <a:rPr sz="1300" spc="-85" dirty="0">
                <a:latin typeface="Trebuchet MS"/>
                <a:cs typeface="Trebuchet MS"/>
              </a:rPr>
              <a:t>att</a:t>
            </a:r>
            <a:r>
              <a:rPr sz="1300" spc="-75" dirty="0">
                <a:latin typeface="Trebuchet MS"/>
                <a:cs typeface="Trebuchet MS"/>
              </a:rPr>
              <a:t> </a:t>
            </a:r>
            <a:r>
              <a:rPr sz="1300" spc="-65" dirty="0">
                <a:latin typeface="Trebuchet MS"/>
                <a:cs typeface="Trebuchet MS"/>
              </a:rPr>
              <a:t>fatta  </a:t>
            </a:r>
            <a:r>
              <a:rPr sz="1300" spc="15" dirty="0">
                <a:latin typeface="Trebuchet MS"/>
                <a:cs typeface="Trebuchet MS"/>
              </a:rPr>
              <a:t>beslut </a:t>
            </a:r>
            <a:r>
              <a:rPr sz="1300" spc="35" dirty="0">
                <a:latin typeface="Trebuchet MS"/>
                <a:cs typeface="Trebuchet MS"/>
              </a:rPr>
              <a:t>och </a:t>
            </a:r>
            <a:r>
              <a:rPr sz="1300" spc="25" dirty="0">
                <a:latin typeface="Trebuchet MS"/>
                <a:cs typeface="Trebuchet MS"/>
              </a:rPr>
              <a:t>lösa </a:t>
            </a:r>
            <a:r>
              <a:rPr sz="1300" spc="20" dirty="0">
                <a:latin typeface="Trebuchet MS"/>
                <a:cs typeface="Trebuchet MS"/>
              </a:rPr>
              <a:t>problem. </a:t>
            </a:r>
            <a:r>
              <a:rPr sz="1300" spc="30" dirty="0">
                <a:latin typeface="Trebuchet MS"/>
                <a:cs typeface="Trebuchet MS"/>
              </a:rPr>
              <a:t>Lösa </a:t>
            </a:r>
            <a:r>
              <a:rPr sz="1300" spc="25" dirty="0">
                <a:latin typeface="Trebuchet MS"/>
                <a:cs typeface="Trebuchet MS"/>
              </a:rPr>
              <a:t>organisationers </a:t>
            </a:r>
            <a:r>
              <a:rPr sz="1300" spc="35" dirty="0">
                <a:latin typeface="Trebuchet MS"/>
                <a:cs typeface="Trebuchet MS"/>
              </a:rPr>
              <a:t>problem och </a:t>
            </a:r>
            <a:r>
              <a:rPr sz="1300" spc="-20" dirty="0">
                <a:latin typeface="Trebuchet MS"/>
                <a:cs typeface="Trebuchet MS"/>
              </a:rPr>
              <a:t>förbättra  </a:t>
            </a:r>
            <a:r>
              <a:rPr sz="1300" spc="-10" dirty="0">
                <a:latin typeface="Trebuchet MS"/>
                <a:cs typeface="Trebuchet MS"/>
              </a:rPr>
              <a:t>produktivitet.</a:t>
            </a:r>
            <a:endParaRPr sz="1300">
              <a:latin typeface="Trebuchet MS"/>
              <a:cs typeface="Trebuchet MS"/>
            </a:endParaRPr>
          </a:p>
          <a:p>
            <a:pPr marL="241300" marR="56515" indent="-228600">
              <a:lnSpc>
                <a:spcPct val="100499"/>
              </a:lnSpc>
              <a:spcBef>
                <a:spcPts val="1050"/>
              </a:spcBef>
              <a:buClr>
                <a:srgbClr val="10B6F4"/>
              </a:buClr>
              <a:buSzPct val="107692"/>
              <a:buFont typeface="Wingdings"/>
              <a:buChar char=""/>
              <a:tabLst>
                <a:tab pos="240665" algn="l"/>
                <a:tab pos="241300" algn="l"/>
              </a:tabLst>
            </a:pPr>
            <a:r>
              <a:rPr sz="1300" spc="25" dirty="0">
                <a:latin typeface="Trebuchet MS"/>
                <a:cs typeface="Trebuchet MS"/>
              </a:rPr>
              <a:t>Upptäcka</a:t>
            </a:r>
            <a:r>
              <a:rPr sz="1300" spc="-60" dirty="0">
                <a:latin typeface="Trebuchet MS"/>
                <a:cs typeface="Trebuchet MS"/>
              </a:rPr>
              <a:t> </a:t>
            </a:r>
            <a:r>
              <a:rPr sz="1300" spc="-10" dirty="0">
                <a:latin typeface="Trebuchet MS"/>
                <a:cs typeface="Trebuchet MS"/>
              </a:rPr>
              <a:t>mönster,</a:t>
            </a:r>
            <a:r>
              <a:rPr sz="1300" spc="-170" dirty="0">
                <a:latin typeface="Trebuchet MS"/>
                <a:cs typeface="Trebuchet MS"/>
              </a:rPr>
              <a:t> </a:t>
            </a:r>
            <a:r>
              <a:rPr sz="1300" spc="25" dirty="0">
                <a:latin typeface="Trebuchet MS"/>
                <a:cs typeface="Trebuchet MS"/>
              </a:rPr>
              <a:t>observera,</a:t>
            </a:r>
            <a:r>
              <a:rPr sz="1300" spc="-175" dirty="0">
                <a:latin typeface="Trebuchet MS"/>
                <a:cs typeface="Trebuchet MS"/>
              </a:rPr>
              <a:t> </a:t>
            </a:r>
            <a:r>
              <a:rPr sz="1300" dirty="0">
                <a:latin typeface="Trebuchet MS"/>
                <a:cs typeface="Trebuchet MS"/>
              </a:rPr>
              <a:t>tolka</a:t>
            </a:r>
            <a:r>
              <a:rPr sz="1300" spc="-55" dirty="0">
                <a:latin typeface="Trebuchet MS"/>
                <a:cs typeface="Trebuchet MS"/>
              </a:rPr>
              <a:t> </a:t>
            </a:r>
            <a:r>
              <a:rPr sz="1300" spc="-30" dirty="0">
                <a:latin typeface="Trebuchet MS"/>
                <a:cs typeface="Trebuchet MS"/>
              </a:rPr>
              <a:t>data,</a:t>
            </a:r>
            <a:r>
              <a:rPr sz="1300" spc="-175" dirty="0">
                <a:latin typeface="Trebuchet MS"/>
                <a:cs typeface="Trebuchet MS"/>
              </a:rPr>
              <a:t> </a:t>
            </a:r>
            <a:r>
              <a:rPr sz="1300" spc="10" dirty="0">
                <a:latin typeface="Trebuchet MS"/>
                <a:cs typeface="Trebuchet MS"/>
              </a:rPr>
              <a:t>integrera</a:t>
            </a:r>
            <a:r>
              <a:rPr sz="1300" spc="-55" dirty="0">
                <a:latin typeface="Trebuchet MS"/>
                <a:cs typeface="Trebuchet MS"/>
              </a:rPr>
              <a:t> </a:t>
            </a:r>
            <a:r>
              <a:rPr sz="1300" spc="5" dirty="0">
                <a:latin typeface="Trebuchet MS"/>
                <a:cs typeface="Trebuchet MS"/>
              </a:rPr>
              <a:t>informationen</a:t>
            </a:r>
            <a:r>
              <a:rPr sz="1300" spc="-55" dirty="0">
                <a:latin typeface="Trebuchet MS"/>
                <a:cs typeface="Trebuchet MS"/>
              </a:rPr>
              <a:t> </a:t>
            </a:r>
            <a:r>
              <a:rPr sz="1300" spc="5" dirty="0">
                <a:latin typeface="Trebuchet MS"/>
                <a:cs typeface="Trebuchet MS"/>
              </a:rPr>
              <a:t>i</a:t>
            </a:r>
            <a:r>
              <a:rPr sz="1300" spc="-60" dirty="0">
                <a:latin typeface="Trebuchet MS"/>
                <a:cs typeface="Trebuchet MS"/>
              </a:rPr>
              <a:t> </a:t>
            </a:r>
            <a:r>
              <a:rPr sz="1300" spc="5" dirty="0">
                <a:latin typeface="Trebuchet MS"/>
                <a:cs typeface="Trebuchet MS"/>
              </a:rPr>
              <a:t>teorin  </a:t>
            </a:r>
            <a:r>
              <a:rPr sz="1300" spc="35" dirty="0">
                <a:latin typeface="Trebuchet MS"/>
                <a:cs typeface="Trebuchet MS"/>
              </a:rPr>
              <a:t>och </a:t>
            </a:r>
            <a:r>
              <a:rPr sz="1300" spc="15" dirty="0">
                <a:latin typeface="Trebuchet MS"/>
                <a:cs typeface="Trebuchet MS"/>
              </a:rPr>
              <a:t>praktiken </a:t>
            </a:r>
            <a:r>
              <a:rPr sz="1300" spc="45" dirty="0">
                <a:latin typeface="Trebuchet MS"/>
                <a:cs typeface="Trebuchet MS"/>
              </a:rPr>
              <a:t>på </a:t>
            </a:r>
            <a:r>
              <a:rPr sz="1300" spc="-75" dirty="0">
                <a:latin typeface="Trebuchet MS"/>
                <a:cs typeface="Trebuchet MS"/>
              </a:rPr>
              <a:t>ett </a:t>
            </a:r>
            <a:r>
              <a:rPr sz="1300" spc="-10" dirty="0">
                <a:latin typeface="Trebuchet MS"/>
                <a:cs typeface="Trebuchet MS"/>
              </a:rPr>
              <a:t>optimalt </a:t>
            </a:r>
            <a:r>
              <a:rPr sz="1300" spc="-60" dirty="0">
                <a:latin typeface="Trebuchet MS"/>
                <a:cs typeface="Trebuchet MS"/>
              </a:rPr>
              <a:t>sätt. </a:t>
            </a:r>
            <a:r>
              <a:rPr sz="1300" spc="80" dirty="0">
                <a:latin typeface="Trebuchet MS"/>
                <a:cs typeface="Trebuchet MS"/>
              </a:rPr>
              <a:t>Man </a:t>
            </a:r>
            <a:r>
              <a:rPr sz="1300" spc="40" dirty="0">
                <a:latin typeface="Trebuchet MS"/>
                <a:cs typeface="Trebuchet MS"/>
              </a:rPr>
              <a:t>kan </a:t>
            </a:r>
            <a:r>
              <a:rPr sz="1300" spc="20" dirty="0">
                <a:latin typeface="Trebuchet MS"/>
                <a:cs typeface="Trebuchet MS"/>
              </a:rPr>
              <a:t>ha </a:t>
            </a:r>
            <a:r>
              <a:rPr sz="1300" spc="25" dirty="0">
                <a:latin typeface="Trebuchet MS"/>
                <a:cs typeface="Trebuchet MS"/>
              </a:rPr>
              <a:t>metodiska tydliga  </a:t>
            </a:r>
            <a:r>
              <a:rPr sz="1300" spc="15" dirty="0">
                <a:latin typeface="Trebuchet MS"/>
                <a:cs typeface="Trebuchet MS"/>
              </a:rPr>
              <a:t>tillvägagångssätt eller </a:t>
            </a:r>
            <a:r>
              <a:rPr sz="1300" spc="-5" dirty="0">
                <a:latin typeface="Trebuchet MS"/>
                <a:cs typeface="Trebuchet MS"/>
              </a:rPr>
              <a:t>kreativa </a:t>
            </a:r>
            <a:r>
              <a:rPr sz="1300" spc="40" dirty="0">
                <a:latin typeface="Trebuchet MS"/>
                <a:cs typeface="Trebuchet MS"/>
              </a:rPr>
              <a:t>lösningar </a:t>
            </a:r>
            <a:r>
              <a:rPr sz="1300" spc="170" dirty="0">
                <a:latin typeface="Trebuchet MS"/>
                <a:cs typeface="Trebuchet MS"/>
              </a:rPr>
              <a:t>– </a:t>
            </a:r>
            <a:r>
              <a:rPr sz="1300" spc="50" dirty="0">
                <a:latin typeface="Trebuchet MS"/>
                <a:cs typeface="Trebuchet MS"/>
              </a:rPr>
              <a:t>båda </a:t>
            </a:r>
            <a:r>
              <a:rPr sz="1300" spc="35" dirty="0">
                <a:latin typeface="Trebuchet MS"/>
                <a:cs typeface="Trebuchet MS"/>
              </a:rPr>
              <a:t>kräver </a:t>
            </a:r>
            <a:r>
              <a:rPr sz="1300" spc="10" dirty="0">
                <a:latin typeface="Trebuchet MS"/>
                <a:cs typeface="Trebuchet MS"/>
              </a:rPr>
              <a:t>analytiska  </a:t>
            </a:r>
            <a:r>
              <a:rPr sz="1300" spc="-5" dirty="0">
                <a:latin typeface="Trebuchet MS"/>
                <a:cs typeface="Trebuchet MS"/>
              </a:rPr>
              <a:t>färdigheter.</a:t>
            </a:r>
            <a:endParaRPr sz="1300">
              <a:latin typeface="Trebuchet MS"/>
              <a:cs typeface="Trebuchet MS"/>
            </a:endParaRPr>
          </a:p>
          <a:p>
            <a:pPr marL="241300" marR="5080" indent="-228600">
              <a:lnSpc>
                <a:spcPct val="100499"/>
              </a:lnSpc>
              <a:spcBef>
                <a:spcPts val="925"/>
              </a:spcBef>
              <a:buClr>
                <a:srgbClr val="10B6F4"/>
              </a:buClr>
              <a:buSzPct val="107692"/>
              <a:buFont typeface="Wingdings"/>
              <a:buChar char=""/>
              <a:tabLst>
                <a:tab pos="240665" algn="l"/>
                <a:tab pos="241300" algn="l"/>
              </a:tabLst>
            </a:pPr>
            <a:r>
              <a:rPr sz="1300" spc="35" dirty="0">
                <a:latin typeface="Trebuchet MS"/>
                <a:cs typeface="Trebuchet MS"/>
              </a:rPr>
              <a:t>Lösa problem </a:t>
            </a:r>
            <a:r>
              <a:rPr sz="1300" spc="50" dirty="0">
                <a:latin typeface="Trebuchet MS"/>
                <a:cs typeface="Trebuchet MS"/>
              </a:rPr>
              <a:t>som </a:t>
            </a:r>
            <a:r>
              <a:rPr sz="1300" spc="-15" dirty="0">
                <a:latin typeface="Trebuchet MS"/>
                <a:cs typeface="Trebuchet MS"/>
              </a:rPr>
              <a:t>inte </a:t>
            </a:r>
            <a:r>
              <a:rPr sz="1300" spc="20" dirty="0">
                <a:latin typeface="Trebuchet MS"/>
                <a:cs typeface="Trebuchet MS"/>
              </a:rPr>
              <a:t>har </a:t>
            </a:r>
            <a:r>
              <a:rPr sz="1300" spc="40" dirty="0">
                <a:latin typeface="Trebuchet MS"/>
                <a:cs typeface="Trebuchet MS"/>
              </a:rPr>
              <a:t>uppenbara </a:t>
            </a:r>
            <a:r>
              <a:rPr sz="1300" spc="15" dirty="0">
                <a:latin typeface="Trebuchet MS"/>
                <a:cs typeface="Trebuchet MS"/>
              </a:rPr>
              <a:t>lösningar. </a:t>
            </a:r>
            <a:r>
              <a:rPr sz="1300" spc="45" dirty="0">
                <a:latin typeface="Trebuchet MS"/>
                <a:cs typeface="Trebuchet MS"/>
              </a:rPr>
              <a:t>I </a:t>
            </a:r>
            <a:r>
              <a:rPr sz="1300" spc="-10" dirty="0">
                <a:latin typeface="Trebuchet MS"/>
                <a:cs typeface="Trebuchet MS"/>
              </a:rPr>
              <a:t>data </a:t>
            </a:r>
            <a:r>
              <a:rPr sz="1300" spc="-5" dirty="0">
                <a:latin typeface="Trebuchet MS"/>
                <a:cs typeface="Trebuchet MS"/>
              </a:rPr>
              <a:t>scientist </a:t>
            </a:r>
            <a:r>
              <a:rPr sz="1300" spc="10" dirty="0">
                <a:latin typeface="Trebuchet MS"/>
                <a:cs typeface="Trebuchet MS"/>
              </a:rPr>
              <a:t>rollen  </a:t>
            </a:r>
            <a:r>
              <a:rPr sz="1300" spc="40" dirty="0">
                <a:latin typeface="Trebuchet MS"/>
                <a:cs typeface="Trebuchet MS"/>
              </a:rPr>
              <a:t>kommer </a:t>
            </a:r>
            <a:r>
              <a:rPr sz="1300" spc="25" dirty="0">
                <a:latin typeface="Trebuchet MS"/>
                <a:cs typeface="Trebuchet MS"/>
              </a:rPr>
              <a:t>man </a:t>
            </a:r>
            <a:r>
              <a:rPr sz="1300" spc="-10" dirty="0">
                <a:latin typeface="Trebuchet MS"/>
                <a:cs typeface="Trebuchet MS"/>
              </a:rPr>
              <a:t>möta </a:t>
            </a:r>
            <a:r>
              <a:rPr sz="1300" spc="45" dirty="0">
                <a:latin typeface="Trebuchet MS"/>
                <a:cs typeface="Trebuchet MS"/>
              </a:rPr>
              <a:t>på </a:t>
            </a:r>
            <a:r>
              <a:rPr sz="1300" spc="15" dirty="0">
                <a:latin typeface="Trebuchet MS"/>
                <a:cs typeface="Trebuchet MS"/>
              </a:rPr>
              <a:t>mycket </a:t>
            </a:r>
            <a:r>
              <a:rPr sz="1300" spc="50" dirty="0">
                <a:latin typeface="Trebuchet MS"/>
                <a:cs typeface="Trebuchet MS"/>
              </a:rPr>
              <a:t>som </a:t>
            </a:r>
            <a:r>
              <a:rPr sz="1300" spc="-15" dirty="0">
                <a:latin typeface="Trebuchet MS"/>
                <a:cs typeface="Trebuchet MS"/>
              </a:rPr>
              <a:t>inte </a:t>
            </a:r>
            <a:r>
              <a:rPr sz="1300" spc="20" dirty="0">
                <a:latin typeface="Trebuchet MS"/>
                <a:cs typeface="Trebuchet MS"/>
              </a:rPr>
              <a:t>har </a:t>
            </a:r>
            <a:r>
              <a:rPr sz="1300" spc="40" dirty="0">
                <a:latin typeface="Trebuchet MS"/>
                <a:cs typeface="Trebuchet MS"/>
              </a:rPr>
              <a:t>uppenbara lösningar där  </a:t>
            </a:r>
            <a:r>
              <a:rPr sz="1300" spc="10" dirty="0">
                <a:latin typeface="Trebuchet MS"/>
                <a:cs typeface="Trebuchet MS"/>
              </a:rPr>
              <a:t>analytisk</a:t>
            </a:r>
            <a:r>
              <a:rPr sz="1300" spc="-60" dirty="0">
                <a:latin typeface="Trebuchet MS"/>
                <a:cs typeface="Trebuchet MS"/>
              </a:rPr>
              <a:t> </a:t>
            </a:r>
            <a:r>
              <a:rPr sz="1300" spc="20" dirty="0">
                <a:latin typeface="Trebuchet MS"/>
                <a:cs typeface="Trebuchet MS"/>
              </a:rPr>
              <a:t>förmåga</a:t>
            </a:r>
            <a:r>
              <a:rPr sz="1300" spc="-60" dirty="0">
                <a:latin typeface="Trebuchet MS"/>
                <a:cs typeface="Trebuchet MS"/>
              </a:rPr>
              <a:t> </a:t>
            </a:r>
            <a:r>
              <a:rPr sz="1300" spc="25" dirty="0">
                <a:latin typeface="Trebuchet MS"/>
                <a:cs typeface="Trebuchet MS"/>
              </a:rPr>
              <a:t>krävs.</a:t>
            </a:r>
            <a:r>
              <a:rPr sz="1300" spc="-175" dirty="0">
                <a:latin typeface="Trebuchet MS"/>
                <a:cs typeface="Trebuchet MS"/>
              </a:rPr>
              <a:t> </a:t>
            </a:r>
            <a:r>
              <a:rPr sz="1300" spc="-5" dirty="0">
                <a:latin typeface="Trebuchet MS"/>
                <a:cs typeface="Trebuchet MS"/>
              </a:rPr>
              <a:t>Stora</a:t>
            </a:r>
            <a:r>
              <a:rPr sz="1300" spc="-60" dirty="0">
                <a:latin typeface="Trebuchet MS"/>
                <a:cs typeface="Trebuchet MS"/>
              </a:rPr>
              <a:t> </a:t>
            </a:r>
            <a:r>
              <a:rPr sz="1300" spc="30" dirty="0">
                <a:latin typeface="Trebuchet MS"/>
                <a:cs typeface="Trebuchet MS"/>
              </a:rPr>
              <a:t>datamängder</a:t>
            </a:r>
            <a:r>
              <a:rPr sz="1300" spc="-65" dirty="0">
                <a:latin typeface="Trebuchet MS"/>
                <a:cs typeface="Trebuchet MS"/>
              </a:rPr>
              <a:t> </a:t>
            </a:r>
            <a:r>
              <a:rPr sz="1300" spc="40" dirty="0">
                <a:latin typeface="Trebuchet MS"/>
                <a:cs typeface="Trebuchet MS"/>
              </a:rPr>
              <a:t>kan</a:t>
            </a:r>
            <a:r>
              <a:rPr sz="1300" spc="-55" dirty="0">
                <a:latin typeface="Trebuchet MS"/>
                <a:cs typeface="Trebuchet MS"/>
              </a:rPr>
              <a:t> </a:t>
            </a:r>
            <a:r>
              <a:rPr sz="1300" spc="-35" dirty="0">
                <a:latin typeface="Trebuchet MS"/>
                <a:cs typeface="Trebuchet MS"/>
              </a:rPr>
              <a:t>till</a:t>
            </a:r>
            <a:r>
              <a:rPr sz="1300" spc="-65" dirty="0">
                <a:latin typeface="Trebuchet MS"/>
                <a:cs typeface="Trebuchet MS"/>
              </a:rPr>
              <a:t> </a:t>
            </a:r>
            <a:r>
              <a:rPr sz="1300" spc="30" dirty="0">
                <a:latin typeface="Trebuchet MS"/>
                <a:cs typeface="Trebuchet MS"/>
              </a:rPr>
              <a:t>exempel</a:t>
            </a:r>
            <a:r>
              <a:rPr sz="1300" spc="-70" dirty="0">
                <a:latin typeface="Trebuchet MS"/>
                <a:cs typeface="Trebuchet MS"/>
              </a:rPr>
              <a:t> </a:t>
            </a:r>
            <a:r>
              <a:rPr sz="1300" spc="-15" dirty="0">
                <a:latin typeface="Trebuchet MS"/>
                <a:cs typeface="Trebuchet MS"/>
              </a:rPr>
              <a:t>inte</a:t>
            </a:r>
            <a:r>
              <a:rPr sz="1300" spc="-55" dirty="0">
                <a:latin typeface="Trebuchet MS"/>
                <a:cs typeface="Trebuchet MS"/>
              </a:rPr>
              <a:t> </a:t>
            </a:r>
            <a:r>
              <a:rPr sz="1300" spc="50" dirty="0">
                <a:latin typeface="Trebuchet MS"/>
                <a:cs typeface="Trebuchet MS"/>
              </a:rPr>
              <a:t>granska  </a:t>
            </a:r>
            <a:r>
              <a:rPr sz="1300" spc="55" dirty="0">
                <a:latin typeface="Trebuchet MS"/>
                <a:cs typeface="Trebuchet MS"/>
              </a:rPr>
              <a:t>med</a:t>
            </a:r>
            <a:r>
              <a:rPr sz="1300" spc="-70" dirty="0">
                <a:latin typeface="Trebuchet MS"/>
                <a:cs typeface="Trebuchet MS"/>
              </a:rPr>
              <a:t> </a:t>
            </a:r>
            <a:r>
              <a:rPr sz="1300" spc="-25" dirty="0">
                <a:latin typeface="Trebuchet MS"/>
                <a:cs typeface="Trebuchet MS"/>
              </a:rPr>
              <a:t>blotta</a:t>
            </a:r>
            <a:r>
              <a:rPr sz="1300" spc="-70" dirty="0">
                <a:latin typeface="Trebuchet MS"/>
                <a:cs typeface="Trebuchet MS"/>
              </a:rPr>
              <a:t> </a:t>
            </a:r>
            <a:r>
              <a:rPr sz="1300" spc="10" dirty="0">
                <a:latin typeface="Trebuchet MS"/>
                <a:cs typeface="Trebuchet MS"/>
              </a:rPr>
              <a:t>lögat</a:t>
            </a:r>
            <a:r>
              <a:rPr sz="1300" spc="-75" dirty="0">
                <a:latin typeface="Trebuchet MS"/>
                <a:cs typeface="Trebuchet MS"/>
              </a:rPr>
              <a:t> </a:t>
            </a:r>
            <a:r>
              <a:rPr sz="1300" spc="35" dirty="0">
                <a:latin typeface="Trebuchet MS"/>
                <a:cs typeface="Trebuchet MS"/>
              </a:rPr>
              <a:t>och</a:t>
            </a:r>
            <a:r>
              <a:rPr sz="1300" spc="-65" dirty="0">
                <a:latin typeface="Trebuchet MS"/>
                <a:cs typeface="Trebuchet MS"/>
              </a:rPr>
              <a:t> </a:t>
            </a:r>
            <a:r>
              <a:rPr sz="1300" spc="10" dirty="0">
                <a:latin typeface="Trebuchet MS"/>
                <a:cs typeface="Trebuchet MS"/>
              </a:rPr>
              <a:t>samtidigt</a:t>
            </a:r>
            <a:r>
              <a:rPr sz="1300" spc="-75" dirty="0">
                <a:latin typeface="Trebuchet MS"/>
                <a:cs typeface="Trebuchet MS"/>
              </a:rPr>
              <a:t> </a:t>
            </a:r>
            <a:r>
              <a:rPr sz="1300" spc="15" dirty="0">
                <a:latin typeface="Trebuchet MS"/>
                <a:cs typeface="Trebuchet MS"/>
              </a:rPr>
              <a:t>är</a:t>
            </a:r>
            <a:r>
              <a:rPr sz="1300" spc="-75" dirty="0">
                <a:latin typeface="Trebuchet MS"/>
                <a:cs typeface="Trebuchet MS"/>
              </a:rPr>
              <a:t> </a:t>
            </a:r>
            <a:r>
              <a:rPr sz="1300" dirty="0">
                <a:latin typeface="Trebuchet MS"/>
                <a:cs typeface="Trebuchet MS"/>
              </a:rPr>
              <a:t>det</a:t>
            </a:r>
            <a:r>
              <a:rPr sz="1300" spc="-75" dirty="0">
                <a:latin typeface="Trebuchet MS"/>
                <a:cs typeface="Trebuchet MS"/>
              </a:rPr>
              <a:t> </a:t>
            </a:r>
            <a:r>
              <a:rPr sz="1300" spc="35" dirty="0">
                <a:latin typeface="Trebuchet MS"/>
                <a:cs typeface="Trebuchet MS"/>
              </a:rPr>
              <a:t>en</a:t>
            </a:r>
            <a:r>
              <a:rPr sz="1300" spc="-65" dirty="0">
                <a:latin typeface="Trebuchet MS"/>
                <a:cs typeface="Trebuchet MS"/>
              </a:rPr>
              <a:t> </a:t>
            </a:r>
            <a:r>
              <a:rPr sz="1300" spc="45" dirty="0">
                <a:latin typeface="Trebuchet MS"/>
                <a:cs typeface="Trebuchet MS"/>
              </a:rPr>
              <a:t>ny</a:t>
            </a:r>
            <a:r>
              <a:rPr sz="1300" spc="-65" dirty="0">
                <a:latin typeface="Trebuchet MS"/>
                <a:cs typeface="Trebuchet MS"/>
              </a:rPr>
              <a:t> </a:t>
            </a:r>
            <a:r>
              <a:rPr sz="1300" spc="20" dirty="0">
                <a:latin typeface="Trebuchet MS"/>
                <a:cs typeface="Trebuchet MS"/>
              </a:rPr>
              <a:t>bransch.</a:t>
            </a:r>
            <a:endParaRPr sz="1300">
              <a:latin typeface="Trebuchet MS"/>
              <a:cs typeface="Trebuchet MS"/>
            </a:endParaRPr>
          </a:p>
          <a:p>
            <a:pPr marL="241300" marR="144780" indent="-228600">
              <a:lnSpc>
                <a:spcPts val="1490"/>
              </a:lnSpc>
              <a:spcBef>
                <a:spcPts val="1140"/>
              </a:spcBef>
              <a:buClr>
                <a:srgbClr val="10B6F4"/>
              </a:buClr>
              <a:buSzPct val="107692"/>
              <a:buFont typeface="Wingdings"/>
              <a:buChar char=""/>
              <a:tabLst>
                <a:tab pos="240665" algn="l"/>
                <a:tab pos="241300" algn="l"/>
              </a:tabLst>
            </a:pPr>
            <a:r>
              <a:rPr sz="1300" spc="25" dirty="0">
                <a:latin typeface="Trebuchet MS"/>
                <a:cs typeface="Trebuchet MS"/>
              </a:rPr>
              <a:t>Kunna</a:t>
            </a:r>
            <a:r>
              <a:rPr sz="1300" spc="-70" dirty="0">
                <a:latin typeface="Trebuchet MS"/>
                <a:cs typeface="Trebuchet MS"/>
              </a:rPr>
              <a:t> </a:t>
            </a:r>
            <a:r>
              <a:rPr sz="1300" spc="30" dirty="0">
                <a:latin typeface="Trebuchet MS"/>
                <a:cs typeface="Trebuchet MS"/>
              </a:rPr>
              <a:t>omvandla</a:t>
            </a:r>
            <a:r>
              <a:rPr sz="1300" spc="-65" dirty="0">
                <a:latin typeface="Trebuchet MS"/>
                <a:cs typeface="Trebuchet MS"/>
              </a:rPr>
              <a:t> </a:t>
            </a:r>
            <a:r>
              <a:rPr sz="1300" spc="-75" dirty="0">
                <a:latin typeface="Trebuchet MS"/>
                <a:cs typeface="Trebuchet MS"/>
              </a:rPr>
              <a:t>ett</a:t>
            </a:r>
            <a:r>
              <a:rPr sz="1300" spc="-70" dirty="0">
                <a:latin typeface="Trebuchet MS"/>
                <a:cs typeface="Trebuchet MS"/>
              </a:rPr>
              <a:t> </a:t>
            </a:r>
            <a:r>
              <a:rPr sz="1300" dirty="0">
                <a:latin typeface="Trebuchet MS"/>
                <a:cs typeface="Trebuchet MS"/>
              </a:rPr>
              <a:t>abstrakt</a:t>
            </a:r>
            <a:r>
              <a:rPr sz="1300" spc="-75" dirty="0">
                <a:latin typeface="Trebuchet MS"/>
                <a:cs typeface="Trebuchet MS"/>
              </a:rPr>
              <a:t> </a:t>
            </a:r>
            <a:r>
              <a:rPr sz="1300" spc="35" dirty="0">
                <a:latin typeface="Trebuchet MS"/>
                <a:cs typeface="Trebuchet MS"/>
              </a:rPr>
              <a:t>problem</a:t>
            </a:r>
            <a:r>
              <a:rPr sz="1300" spc="-65" dirty="0">
                <a:latin typeface="Trebuchet MS"/>
                <a:cs typeface="Trebuchet MS"/>
              </a:rPr>
              <a:t> </a:t>
            </a:r>
            <a:r>
              <a:rPr sz="1300" spc="-35" dirty="0">
                <a:latin typeface="Trebuchet MS"/>
                <a:cs typeface="Trebuchet MS"/>
              </a:rPr>
              <a:t>till</a:t>
            </a:r>
            <a:r>
              <a:rPr sz="1300" spc="-70" dirty="0">
                <a:latin typeface="Trebuchet MS"/>
                <a:cs typeface="Trebuchet MS"/>
              </a:rPr>
              <a:t> </a:t>
            </a:r>
            <a:r>
              <a:rPr sz="1300" spc="10" dirty="0">
                <a:latin typeface="Trebuchet MS"/>
                <a:cs typeface="Trebuchet MS"/>
              </a:rPr>
              <a:t>konkreta</a:t>
            </a:r>
            <a:r>
              <a:rPr sz="1300" spc="-70" dirty="0">
                <a:latin typeface="Trebuchet MS"/>
                <a:cs typeface="Trebuchet MS"/>
              </a:rPr>
              <a:t> </a:t>
            </a:r>
            <a:r>
              <a:rPr sz="1300" spc="-45" dirty="0">
                <a:latin typeface="Trebuchet MS"/>
                <a:cs typeface="Trebuchet MS"/>
              </a:rPr>
              <a:t>tal</a:t>
            </a:r>
            <a:r>
              <a:rPr sz="1300" spc="-70" dirty="0">
                <a:latin typeface="Trebuchet MS"/>
                <a:cs typeface="Trebuchet MS"/>
              </a:rPr>
              <a:t> </a:t>
            </a:r>
            <a:r>
              <a:rPr sz="1300" spc="35" dirty="0">
                <a:latin typeface="Trebuchet MS"/>
                <a:cs typeface="Trebuchet MS"/>
              </a:rPr>
              <a:t>och</a:t>
            </a:r>
            <a:r>
              <a:rPr sz="1300" spc="-60" dirty="0">
                <a:latin typeface="Trebuchet MS"/>
                <a:cs typeface="Trebuchet MS"/>
              </a:rPr>
              <a:t> </a:t>
            </a:r>
            <a:r>
              <a:rPr sz="1300" spc="-20" dirty="0">
                <a:latin typeface="Trebuchet MS"/>
                <a:cs typeface="Trebuchet MS"/>
              </a:rPr>
              <a:t>resultat</a:t>
            </a:r>
            <a:r>
              <a:rPr sz="1300" spc="-75" dirty="0">
                <a:latin typeface="Trebuchet MS"/>
                <a:cs typeface="Trebuchet MS"/>
              </a:rPr>
              <a:t> </a:t>
            </a:r>
            <a:r>
              <a:rPr sz="1300" spc="35" dirty="0">
                <a:latin typeface="Trebuchet MS"/>
                <a:cs typeface="Trebuchet MS"/>
              </a:rPr>
              <a:t>vi</a:t>
            </a:r>
            <a:r>
              <a:rPr sz="1300" spc="-70" dirty="0">
                <a:latin typeface="Trebuchet MS"/>
                <a:cs typeface="Trebuchet MS"/>
              </a:rPr>
              <a:t> </a:t>
            </a:r>
            <a:r>
              <a:rPr sz="1300" spc="40" dirty="0">
                <a:latin typeface="Trebuchet MS"/>
                <a:cs typeface="Trebuchet MS"/>
              </a:rPr>
              <a:t>kan  </a:t>
            </a:r>
            <a:r>
              <a:rPr sz="1300" dirty="0">
                <a:latin typeface="Trebuchet MS"/>
                <a:cs typeface="Trebuchet MS"/>
              </a:rPr>
              <a:t>tolka </a:t>
            </a:r>
            <a:r>
              <a:rPr sz="1300" spc="35" dirty="0">
                <a:latin typeface="Trebuchet MS"/>
                <a:cs typeface="Trebuchet MS"/>
              </a:rPr>
              <a:t>och</a:t>
            </a:r>
            <a:r>
              <a:rPr sz="1300" spc="-140" dirty="0">
                <a:latin typeface="Trebuchet MS"/>
                <a:cs typeface="Trebuchet MS"/>
              </a:rPr>
              <a:t> </a:t>
            </a:r>
            <a:r>
              <a:rPr sz="1300" spc="-30" dirty="0">
                <a:latin typeface="Trebuchet MS"/>
                <a:cs typeface="Trebuchet MS"/>
              </a:rPr>
              <a:t>förstå.</a:t>
            </a:r>
            <a:endParaRPr sz="1300">
              <a:latin typeface="Trebuchet MS"/>
              <a:cs typeface="Trebuchet MS"/>
            </a:endParaRPr>
          </a:p>
        </p:txBody>
      </p:sp>
      <p:sp>
        <p:nvSpPr>
          <p:cNvPr id="23" name="object 23"/>
          <p:cNvSpPr/>
          <p:nvPr/>
        </p:nvSpPr>
        <p:spPr>
          <a:xfrm>
            <a:off x="1116012" y="4886733"/>
            <a:ext cx="3229622" cy="1262833"/>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64350"/>
            <a:chOff x="0" y="0"/>
            <a:chExt cx="12192000" cy="6864350"/>
          </a:xfrm>
        </p:grpSpPr>
        <p:sp>
          <p:nvSpPr>
            <p:cNvPr id="3" name="object 3"/>
            <p:cNvSpPr/>
            <p:nvPr/>
          </p:nvSpPr>
          <p:spPr>
            <a:xfrm>
              <a:off x="0" y="0"/>
              <a:ext cx="12191999" cy="68579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626725" y="9524"/>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5" name="object 5"/>
            <p:cNvSpPr/>
            <p:nvPr/>
          </p:nvSpPr>
          <p:spPr>
            <a:xfrm>
              <a:off x="10247312" y="5013324"/>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6" name="object 6"/>
            <p:cNvSpPr/>
            <p:nvPr/>
          </p:nvSpPr>
          <p:spPr>
            <a:xfrm>
              <a:off x="11202987" y="9524"/>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7" name="object 7"/>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8" name="object 8"/>
            <p:cNvSpPr/>
            <p:nvPr/>
          </p:nvSpPr>
          <p:spPr>
            <a:xfrm>
              <a:off x="11501437" y="9524"/>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sp>
          <p:nvSpPr>
            <p:cNvPr id="9" name="object 9"/>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0" name="object 10"/>
            <p:cNvSpPr/>
            <p:nvPr/>
          </p:nvSpPr>
          <p:spPr>
            <a:xfrm>
              <a:off x="10802937" y="5518149"/>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sp>
          <p:nvSpPr>
            <p:cNvPr id="11" name="object 11"/>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3" name="object 13"/>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sp>
          <p:nvSpPr>
            <p:cNvPr id="14" name="object 14"/>
            <p:cNvSpPr/>
            <p:nvPr/>
          </p:nvSpPr>
          <p:spPr>
            <a:xfrm>
              <a:off x="800138" y="1699589"/>
              <a:ext cx="3674745" cy="3470910"/>
            </a:xfrm>
            <a:custGeom>
              <a:avLst/>
              <a:gdLst/>
              <a:ahLst/>
              <a:cxnLst/>
              <a:rect l="l" t="t" r="r" b="b"/>
              <a:pathLst>
                <a:path w="3674745" h="3470910">
                  <a:moveTo>
                    <a:pt x="1998332" y="3198012"/>
                  </a:moveTo>
                  <a:lnTo>
                    <a:pt x="1682343" y="3198012"/>
                  </a:lnTo>
                  <a:lnTo>
                    <a:pt x="1840344" y="3470414"/>
                  </a:lnTo>
                  <a:lnTo>
                    <a:pt x="1998332" y="3198012"/>
                  </a:lnTo>
                  <a:close/>
                </a:path>
                <a:path w="3674745" h="3470910">
                  <a:moveTo>
                    <a:pt x="3674478" y="0"/>
                  </a:moveTo>
                  <a:lnTo>
                    <a:pt x="0" y="0"/>
                  </a:lnTo>
                  <a:lnTo>
                    <a:pt x="0" y="502920"/>
                  </a:lnTo>
                  <a:lnTo>
                    <a:pt x="3674478" y="502920"/>
                  </a:lnTo>
                  <a:lnTo>
                    <a:pt x="3674478" y="0"/>
                  </a:lnTo>
                  <a:close/>
                </a:path>
              </a:pathLst>
            </a:custGeom>
            <a:solidFill>
              <a:srgbClr val="10B6F4"/>
            </a:solidFill>
          </p:spPr>
          <p:txBody>
            <a:bodyPr wrap="square" lIns="0" tIns="0" rIns="0" bIns="0" rtlCol="0"/>
            <a:lstStyle/>
            <a:p>
              <a:endParaRPr/>
            </a:p>
          </p:txBody>
        </p:sp>
        <p:sp>
          <p:nvSpPr>
            <p:cNvPr id="15" name="object 15"/>
            <p:cNvSpPr/>
            <p:nvPr/>
          </p:nvSpPr>
          <p:spPr>
            <a:xfrm>
              <a:off x="0" y="6222301"/>
              <a:ext cx="12192000" cy="636270"/>
            </a:xfrm>
            <a:custGeom>
              <a:avLst/>
              <a:gdLst/>
              <a:ahLst/>
              <a:cxnLst/>
              <a:rect l="l" t="t" r="r" b="b"/>
              <a:pathLst>
                <a:path w="12192000" h="636270">
                  <a:moveTo>
                    <a:pt x="0" y="635698"/>
                  </a:moveTo>
                  <a:lnTo>
                    <a:pt x="12192000" y="635698"/>
                  </a:lnTo>
                  <a:lnTo>
                    <a:pt x="12192000" y="0"/>
                  </a:lnTo>
                  <a:lnTo>
                    <a:pt x="0" y="0"/>
                  </a:lnTo>
                  <a:lnTo>
                    <a:pt x="0" y="635698"/>
                  </a:lnTo>
                  <a:close/>
                </a:path>
              </a:pathLst>
            </a:custGeom>
            <a:solidFill>
              <a:srgbClr val="606148"/>
            </a:solidFill>
          </p:spPr>
          <p:txBody>
            <a:bodyPr wrap="square" lIns="0" tIns="0" rIns="0" bIns="0" rtlCol="0"/>
            <a:lstStyle/>
            <a:p>
              <a:endParaRPr/>
            </a:p>
          </p:txBody>
        </p:sp>
      </p:grpSp>
      <p:sp>
        <p:nvSpPr>
          <p:cNvPr id="16" name="object 16"/>
          <p:cNvSpPr/>
          <p:nvPr/>
        </p:nvSpPr>
        <p:spPr>
          <a:xfrm>
            <a:off x="0" y="0"/>
            <a:ext cx="12192000" cy="621665"/>
          </a:xfrm>
          <a:custGeom>
            <a:avLst/>
            <a:gdLst/>
            <a:ahLst/>
            <a:cxnLst/>
            <a:rect l="l" t="t" r="r" b="b"/>
            <a:pathLst>
              <a:path w="12192000" h="621665">
                <a:moveTo>
                  <a:pt x="0" y="621347"/>
                </a:moveTo>
                <a:lnTo>
                  <a:pt x="12192000" y="621347"/>
                </a:lnTo>
                <a:lnTo>
                  <a:pt x="12192000" y="0"/>
                </a:lnTo>
                <a:lnTo>
                  <a:pt x="0" y="0"/>
                </a:lnTo>
                <a:lnTo>
                  <a:pt x="0" y="621347"/>
                </a:lnTo>
                <a:close/>
              </a:path>
            </a:pathLst>
          </a:custGeom>
          <a:solidFill>
            <a:srgbClr val="606148"/>
          </a:solidFill>
        </p:spPr>
        <p:txBody>
          <a:bodyPr wrap="square" lIns="0" tIns="0" rIns="0" bIns="0" rtlCol="0"/>
          <a:lstStyle/>
          <a:p>
            <a:endParaRPr/>
          </a:p>
        </p:txBody>
      </p:sp>
      <p:sp>
        <p:nvSpPr>
          <p:cNvPr id="17" name="object 17"/>
          <p:cNvSpPr/>
          <p:nvPr/>
        </p:nvSpPr>
        <p:spPr>
          <a:xfrm>
            <a:off x="10623613"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18" name="object 18"/>
          <p:cNvSpPr/>
          <p:nvPr/>
        </p:nvSpPr>
        <p:spPr>
          <a:xfrm>
            <a:off x="10244201"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19" name="object 19"/>
          <p:cNvSpPr/>
          <p:nvPr/>
        </p:nvSpPr>
        <p:spPr>
          <a:xfrm>
            <a:off x="11199876"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20" name="object 20"/>
          <p:cNvSpPr/>
          <p:nvPr/>
        </p:nvSpPr>
        <p:spPr>
          <a:xfrm>
            <a:off x="10491851"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21" name="object 21"/>
          <p:cNvSpPr/>
          <p:nvPr/>
        </p:nvSpPr>
        <p:spPr>
          <a:xfrm>
            <a:off x="11498326"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22" name="object 22"/>
          <p:cNvGrpSpPr/>
          <p:nvPr/>
        </p:nvGrpSpPr>
        <p:grpSpPr>
          <a:xfrm>
            <a:off x="10633138" y="5403850"/>
            <a:ext cx="1535430" cy="1444625"/>
            <a:chOff x="10633138" y="5403850"/>
            <a:chExt cx="1535430" cy="1444625"/>
          </a:xfrm>
        </p:grpSpPr>
        <p:sp>
          <p:nvSpPr>
            <p:cNvPr id="23" name="object 23"/>
            <p:cNvSpPr/>
            <p:nvPr/>
          </p:nvSpPr>
          <p:spPr>
            <a:xfrm>
              <a:off x="10637901"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24" name="object 24"/>
            <p:cNvSpPr/>
            <p:nvPr/>
          </p:nvSpPr>
          <p:spPr>
            <a:xfrm>
              <a:off x="10799826"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grpSp>
      <p:sp>
        <p:nvSpPr>
          <p:cNvPr id="25" name="object 25"/>
          <p:cNvSpPr/>
          <p:nvPr/>
        </p:nvSpPr>
        <p:spPr>
          <a:xfrm>
            <a:off x="-3110" y="0"/>
            <a:ext cx="5173666" cy="6856413"/>
          </a:xfrm>
          <a:prstGeom prst="rect">
            <a:avLst/>
          </a:prstGeom>
          <a:blipFill>
            <a:blip r:embed="rId4" cstate="print"/>
            <a:stretch>
              <a:fillRect/>
            </a:stretch>
          </a:blipFill>
        </p:spPr>
        <p:txBody>
          <a:bodyPr wrap="square" lIns="0" tIns="0" rIns="0" bIns="0" rtlCol="0"/>
          <a:lstStyle/>
          <a:p>
            <a:endParaRPr/>
          </a:p>
        </p:txBody>
      </p:sp>
      <p:grpSp>
        <p:nvGrpSpPr>
          <p:cNvPr id="26" name="object 26"/>
          <p:cNvGrpSpPr/>
          <p:nvPr/>
        </p:nvGrpSpPr>
        <p:grpSpPr>
          <a:xfrm>
            <a:off x="0" y="621347"/>
            <a:ext cx="12192000" cy="6227445"/>
            <a:chOff x="0" y="621347"/>
            <a:chExt cx="12192000" cy="6227445"/>
          </a:xfrm>
        </p:grpSpPr>
        <p:sp>
          <p:nvSpPr>
            <p:cNvPr id="27" name="object 27"/>
            <p:cNvSpPr/>
            <p:nvPr/>
          </p:nvSpPr>
          <p:spPr>
            <a:xfrm>
              <a:off x="10976038"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28" name="object 28"/>
            <p:cNvSpPr/>
            <p:nvPr/>
          </p:nvSpPr>
          <p:spPr>
            <a:xfrm>
              <a:off x="11284013"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sp>
          <p:nvSpPr>
            <p:cNvPr id="29" name="object 29"/>
            <p:cNvSpPr/>
            <p:nvPr/>
          </p:nvSpPr>
          <p:spPr>
            <a:xfrm>
              <a:off x="0" y="621347"/>
              <a:ext cx="12192000" cy="5601335"/>
            </a:xfrm>
            <a:custGeom>
              <a:avLst/>
              <a:gdLst/>
              <a:ahLst/>
              <a:cxnLst/>
              <a:rect l="l" t="t" r="r" b="b"/>
              <a:pathLst>
                <a:path w="12192000" h="5601335">
                  <a:moveTo>
                    <a:pt x="12192000" y="0"/>
                  </a:moveTo>
                  <a:lnTo>
                    <a:pt x="0" y="0"/>
                  </a:lnTo>
                  <a:lnTo>
                    <a:pt x="0" y="5600954"/>
                  </a:lnTo>
                  <a:lnTo>
                    <a:pt x="12192000" y="5600954"/>
                  </a:lnTo>
                  <a:lnTo>
                    <a:pt x="12192000" y="0"/>
                  </a:lnTo>
                  <a:close/>
                </a:path>
              </a:pathLst>
            </a:custGeom>
            <a:solidFill>
              <a:srgbClr val="FFFFFF"/>
            </a:solidFill>
          </p:spPr>
          <p:txBody>
            <a:bodyPr wrap="square" lIns="0" tIns="0" rIns="0" bIns="0" rtlCol="0"/>
            <a:lstStyle/>
            <a:p>
              <a:endParaRPr/>
            </a:p>
          </p:txBody>
        </p:sp>
        <p:sp>
          <p:nvSpPr>
            <p:cNvPr id="30" name="object 30"/>
            <p:cNvSpPr/>
            <p:nvPr/>
          </p:nvSpPr>
          <p:spPr>
            <a:xfrm>
              <a:off x="415461" y="1453235"/>
              <a:ext cx="5436214" cy="3932174"/>
            </a:xfrm>
            <a:prstGeom prst="rect">
              <a:avLst/>
            </a:prstGeom>
            <a:blipFill>
              <a:blip r:embed="rId5" cstate="print"/>
              <a:stretch>
                <a:fillRect/>
              </a:stretch>
            </a:blipFill>
          </p:spPr>
          <p:txBody>
            <a:bodyPr wrap="square" lIns="0" tIns="0" rIns="0" bIns="0" rtlCol="0"/>
            <a:lstStyle/>
            <a:p>
              <a:endParaRPr/>
            </a:p>
          </p:txBody>
        </p:sp>
        <p:sp>
          <p:nvSpPr>
            <p:cNvPr id="31" name="object 31"/>
            <p:cNvSpPr/>
            <p:nvPr/>
          </p:nvSpPr>
          <p:spPr>
            <a:xfrm>
              <a:off x="6335179" y="2003488"/>
              <a:ext cx="5436590" cy="2831922"/>
            </a:xfrm>
            <a:prstGeom prst="rect">
              <a:avLst/>
            </a:prstGeom>
            <a:blipFill>
              <a:blip r:embed="rId6" cstate="print"/>
              <a:stretch>
                <a:fillRect/>
              </a:stretch>
            </a:blipFill>
          </p:spPr>
          <p:txBody>
            <a:bodyPr wrap="square" lIns="0" tIns="0" rIns="0" bIns="0" rtlCol="0"/>
            <a:lstStyle/>
            <a:p>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36250" y="5403850"/>
            <a:ext cx="1535430" cy="1444625"/>
            <a:chOff x="10636250" y="5403850"/>
            <a:chExt cx="1535430" cy="1444625"/>
          </a:xfrm>
        </p:grpSpPr>
        <p:sp>
          <p:nvSpPr>
            <p:cNvPr id="3" name="object 3"/>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4" name="object 4"/>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5" name="object 5"/>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7" name="object 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8" name="object 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9" name="object 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0" name="object 1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1" name="object 11"/>
          <p:cNvGrpSpPr/>
          <p:nvPr/>
        </p:nvGrpSpPr>
        <p:grpSpPr>
          <a:xfrm>
            <a:off x="10636250" y="5403850"/>
            <a:ext cx="1535430" cy="1444625"/>
            <a:chOff x="10636250" y="5403850"/>
            <a:chExt cx="1535430" cy="1444625"/>
          </a:xfrm>
        </p:grpSpPr>
        <p:sp>
          <p:nvSpPr>
            <p:cNvPr id="12" name="object 12"/>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3" name="object 13"/>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sp>
          <p:nvSpPr>
            <p:cNvPr id="14" name="object 1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5" name="object 1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6" name="object 1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17" name="object 1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18" name="object 18"/>
          <p:cNvSpPr txBox="1"/>
          <p:nvPr/>
        </p:nvSpPr>
        <p:spPr>
          <a:xfrm>
            <a:off x="806335" y="2275662"/>
            <a:ext cx="3668395" cy="2624455"/>
          </a:xfrm>
          <a:prstGeom prst="rect">
            <a:avLst/>
          </a:prstGeom>
          <a:solidFill>
            <a:srgbClr val="10B6F4"/>
          </a:solidFill>
        </p:spPr>
        <p:txBody>
          <a:bodyPr vert="horz" wrap="square" lIns="0" tIns="0" rIns="0" bIns="0" rtlCol="0">
            <a:spAutoFit/>
          </a:bodyPr>
          <a:lstStyle/>
          <a:p>
            <a:pPr>
              <a:lnSpc>
                <a:spcPct val="100000"/>
              </a:lnSpc>
            </a:pPr>
            <a:endParaRPr sz="6400">
              <a:latin typeface="Times New Roman"/>
              <a:cs typeface="Times New Roman"/>
            </a:endParaRPr>
          </a:p>
          <a:p>
            <a:pPr marL="13970" algn="ctr">
              <a:lnSpc>
                <a:spcPct val="100000"/>
              </a:lnSpc>
            </a:pPr>
            <a:r>
              <a:rPr sz="4000" spc="-420" dirty="0">
                <a:solidFill>
                  <a:srgbClr val="FFFEFF"/>
                </a:solidFill>
                <a:latin typeface="Trebuchet MS"/>
                <a:cs typeface="Trebuchet MS"/>
              </a:rPr>
              <a:t>Trello</a:t>
            </a:r>
            <a:endParaRPr sz="4000">
              <a:latin typeface="Trebuchet MS"/>
              <a:cs typeface="Trebuchet MS"/>
            </a:endParaRPr>
          </a:p>
        </p:txBody>
      </p:sp>
      <p:sp>
        <p:nvSpPr>
          <p:cNvPr id="19" name="object 19"/>
          <p:cNvSpPr txBox="1"/>
          <p:nvPr/>
        </p:nvSpPr>
        <p:spPr>
          <a:xfrm>
            <a:off x="5193525" y="1147063"/>
            <a:ext cx="5610225" cy="2150745"/>
          </a:xfrm>
          <a:prstGeom prst="rect">
            <a:avLst/>
          </a:prstGeom>
        </p:spPr>
        <p:txBody>
          <a:bodyPr vert="horz" wrap="square" lIns="0" tIns="154305" rIns="0" bIns="0" rtlCol="0">
            <a:spAutoFit/>
          </a:bodyPr>
          <a:lstStyle/>
          <a:p>
            <a:pPr marL="241300" indent="-228600">
              <a:lnSpc>
                <a:spcPct val="100000"/>
              </a:lnSpc>
              <a:spcBef>
                <a:spcPts val="1215"/>
              </a:spcBef>
              <a:buClr>
                <a:srgbClr val="10B6F4"/>
              </a:buClr>
              <a:buSzPct val="111111"/>
              <a:buFont typeface="Wingdings"/>
              <a:buChar char=""/>
              <a:tabLst>
                <a:tab pos="241300" algn="l"/>
              </a:tabLst>
            </a:pPr>
            <a:r>
              <a:rPr sz="1800" spc="30" dirty="0">
                <a:latin typeface="Trebuchet MS"/>
                <a:cs typeface="Trebuchet MS"/>
              </a:rPr>
              <a:t>Populär </a:t>
            </a:r>
            <a:r>
              <a:rPr sz="1800" spc="-20" dirty="0">
                <a:latin typeface="Trebuchet MS"/>
                <a:cs typeface="Trebuchet MS"/>
              </a:rPr>
              <a:t>team </a:t>
            </a:r>
            <a:r>
              <a:rPr sz="1800" spc="40" dirty="0">
                <a:latin typeface="Trebuchet MS"/>
                <a:cs typeface="Trebuchet MS"/>
              </a:rPr>
              <a:t>samarbets-verktyg</a:t>
            </a:r>
            <a:r>
              <a:rPr sz="1800" spc="-295" dirty="0">
                <a:latin typeface="Trebuchet MS"/>
                <a:cs typeface="Trebuchet MS"/>
              </a:rPr>
              <a:t> </a:t>
            </a:r>
            <a:r>
              <a:rPr sz="1800" spc="50" dirty="0">
                <a:latin typeface="Trebuchet MS"/>
                <a:cs typeface="Trebuchet MS"/>
              </a:rPr>
              <a:t>(app)</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40" dirty="0">
                <a:latin typeface="Trebuchet MS"/>
                <a:cs typeface="Trebuchet MS"/>
              </a:rPr>
              <a:t>Påminner</a:t>
            </a:r>
            <a:r>
              <a:rPr sz="1800" spc="-100" dirty="0">
                <a:latin typeface="Trebuchet MS"/>
                <a:cs typeface="Trebuchet MS"/>
              </a:rPr>
              <a:t> </a:t>
            </a:r>
            <a:r>
              <a:rPr sz="1800" spc="65" dirty="0">
                <a:latin typeface="Trebuchet MS"/>
                <a:cs typeface="Trebuchet MS"/>
              </a:rPr>
              <a:t>om</a:t>
            </a:r>
            <a:r>
              <a:rPr sz="1800" spc="-90" dirty="0">
                <a:latin typeface="Trebuchet MS"/>
                <a:cs typeface="Trebuchet MS"/>
              </a:rPr>
              <a:t> </a:t>
            </a:r>
            <a:r>
              <a:rPr sz="1800" spc="-15" dirty="0">
                <a:latin typeface="Trebuchet MS"/>
                <a:cs typeface="Trebuchet MS"/>
              </a:rPr>
              <a:t>post-it</a:t>
            </a:r>
            <a:r>
              <a:rPr sz="1800" spc="-100" dirty="0">
                <a:latin typeface="Trebuchet MS"/>
                <a:cs typeface="Trebuchet MS"/>
              </a:rPr>
              <a:t> </a:t>
            </a:r>
            <a:r>
              <a:rPr sz="1800" spc="45" dirty="0">
                <a:latin typeface="Trebuchet MS"/>
                <a:cs typeface="Trebuchet MS"/>
              </a:rPr>
              <a:t>lappar</a:t>
            </a:r>
            <a:r>
              <a:rPr sz="1800" spc="-95" dirty="0">
                <a:latin typeface="Trebuchet MS"/>
                <a:cs typeface="Trebuchet MS"/>
              </a:rPr>
              <a:t> </a:t>
            </a:r>
            <a:r>
              <a:rPr sz="1800" spc="65" dirty="0">
                <a:latin typeface="Trebuchet MS"/>
                <a:cs typeface="Trebuchet MS"/>
              </a:rPr>
              <a:t>på</a:t>
            </a:r>
            <a:r>
              <a:rPr sz="1800" spc="-100" dirty="0">
                <a:latin typeface="Trebuchet MS"/>
                <a:cs typeface="Trebuchet MS"/>
              </a:rPr>
              <a:t> </a:t>
            </a:r>
            <a:r>
              <a:rPr sz="1800" spc="50" dirty="0">
                <a:latin typeface="Trebuchet MS"/>
                <a:cs typeface="Trebuchet MS"/>
              </a:rPr>
              <a:t>en</a:t>
            </a:r>
            <a:r>
              <a:rPr sz="1800" spc="-90" dirty="0">
                <a:latin typeface="Trebuchet MS"/>
                <a:cs typeface="Trebuchet MS"/>
              </a:rPr>
              <a:t> </a:t>
            </a:r>
            <a:r>
              <a:rPr sz="1800" spc="20" dirty="0">
                <a:latin typeface="Trebuchet MS"/>
                <a:cs typeface="Trebuchet MS"/>
              </a:rPr>
              <a:t>whiteboard</a:t>
            </a:r>
            <a:endParaRPr sz="1800">
              <a:latin typeface="Trebuchet MS"/>
              <a:cs typeface="Trebuchet MS"/>
            </a:endParaRPr>
          </a:p>
          <a:p>
            <a:pPr marL="241300" marR="5080" indent="-228600">
              <a:lnSpc>
                <a:spcPct val="121100"/>
              </a:lnSpc>
              <a:spcBef>
                <a:spcPts val="985"/>
              </a:spcBef>
              <a:buClr>
                <a:srgbClr val="10B6F4"/>
              </a:buClr>
              <a:buSzPct val="111111"/>
              <a:buFont typeface="Wingdings"/>
              <a:buChar char=""/>
              <a:tabLst>
                <a:tab pos="241300" algn="l"/>
              </a:tabLst>
            </a:pPr>
            <a:r>
              <a:rPr sz="1800" spc="114" dirty="0">
                <a:latin typeface="Trebuchet MS"/>
                <a:cs typeface="Trebuchet MS"/>
              </a:rPr>
              <a:t>Man</a:t>
            </a:r>
            <a:r>
              <a:rPr sz="1800" spc="-95" dirty="0">
                <a:latin typeface="Trebuchet MS"/>
                <a:cs typeface="Trebuchet MS"/>
              </a:rPr>
              <a:t> </a:t>
            </a:r>
            <a:r>
              <a:rPr sz="1800" spc="55" dirty="0">
                <a:latin typeface="Trebuchet MS"/>
                <a:cs typeface="Trebuchet MS"/>
              </a:rPr>
              <a:t>kan</a:t>
            </a:r>
            <a:r>
              <a:rPr sz="1800" spc="-90" dirty="0">
                <a:latin typeface="Trebuchet MS"/>
                <a:cs typeface="Trebuchet MS"/>
              </a:rPr>
              <a:t> </a:t>
            </a:r>
            <a:r>
              <a:rPr sz="1800" spc="45" dirty="0">
                <a:latin typeface="Trebuchet MS"/>
                <a:cs typeface="Trebuchet MS"/>
              </a:rPr>
              <a:t>organisera</a:t>
            </a:r>
            <a:r>
              <a:rPr sz="1800" spc="-95" dirty="0">
                <a:latin typeface="Trebuchet MS"/>
                <a:cs typeface="Trebuchet MS"/>
              </a:rPr>
              <a:t> </a:t>
            </a:r>
            <a:r>
              <a:rPr sz="1800" spc="-40" dirty="0">
                <a:latin typeface="Trebuchet MS"/>
                <a:cs typeface="Trebuchet MS"/>
              </a:rPr>
              <a:t>team,</a:t>
            </a:r>
            <a:r>
              <a:rPr sz="1800" spc="-240" dirty="0">
                <a:latin typeface="Trebuchet MS"/>
                <a:cs typeface="Trebuchet MS"/>
              </a:rPr>
              <a:t> </a:t>
            </a:r>
            <a:r>
              <a:rPr sz="1800" spc="5" dirty="0">
                <a:latin typeface="Trebuchet MS"/>
                <a:cs typeface="Trebuchet MS"/>
              </a:rPr>
              <a:t>projekt</a:t>
            </a:r>
            <a:r>
              <a:rPr sz="1800" spc="-100" dirty="0">
                <a:latin typeface="Trebuchet MS"/>
                <a:cs typeface="Trebuchet MS"/>
              </a:rPr>
              <a:t> </a:t>
            </a:r>
            <a:r>
              <a:rPr sz="1800" spc="50" dirty="0">
                <a:latin typeface="Trebuchet MS"/>
                <a:cs typeface="Trebuchet MS"/>
              </a:rPr>
              <a:t>och</a:t>
            </a:r>
            <a:r>
              <a:rPr sz="1800" spc="-90" dirty="0">
                <a:latin typeface="Trebuchet MS"/>
                <a:cs typeface="Trebuchet MS"/>
              </a:rPr>
              <a:t> </a:t>
            </a:r>
            <a:r>
              <a:rPr sz="1800" spc="25" dirty="0">
                <a:latin typeface="Trebuchet MS"/>
                <a:cs typeface="Trebuchet MS"/>
              </a:rPr>
              <a:t>arbetsflöden  </a:t>
            </a:r>
            <a:r>
              <a:rPr sz="1800" spc="80" dirty="0">
                <a:latin typeface="Trebuchet MS"/>
                <a:cs typeface="Trebuchet MS"/>
              </a:rPr>
              <a:t>genom</a:t>
            </a:r>
            <a:r>
              <a:rPr sz="1800" spc="-90" dirty="0">
                <a:latin typeface="Trebuchet MS"/>
                <a:cs typeface="Trebuchet MS"/>
              </a:rPr>
              <a:t> </a:t>
            </a:r>
            <a:r>
              <a:rPr sz="1800" spc="-120" dirty="0">
                <a:latin typeface="Trebuchet MS"/>
                <a:cs typeface="Trebuchet MS"/>
              </a:rPr>
              <a:t>att</a:t>
            </a:r>
            <a:r>
              <a:rPr sz="1800" spc="-100" dirty="0">
                <a:latin typeface="Trebuchet MS"/>
                <a:cs typeface="Trebuchet MS"/>
              </a:rPr>
              <a:t> </a:t>
            </a:r>
            <a:r>
              <a:rPr sz="1800" spc="5" dirty="0">
                <a:latin typeface="Trebuchet MS"/>
                <a:cs typeface="Trebuchet MS"/>
              </a:rPr>
              <a:t>enkelt</a:t>
            </a:r>
            <a:r>
              <a:rPr sz="1800" spc="-100" dirty="0">
                <a:latin typeface="Trebuchet MS"/>
                <a:cs typeface="Trebuchet MS"/>
              </a:rPr>
              <a:t> </a:t>
            </a:r>
            <a:r>
              <a:rPr sz="1800" spc="-70" dirty="0">
                <a:latin typeface="Trebuchet MS"/>
                <a:cs typeface="Trebuchet MS"/>
              </a:rPr>
              <a:t>flytta</a:t>
            </a:r>
            <a:r>
              <a:rPr sz="1800" spc="-100" dirty="0">
                <a:latin typeface="Trebuchet MS"/>
                <a:cs typeface="Trebuchet MS"/>
              </a:rPr>
              <a:t> </a:t>
            </a:r>
            <a:r>
              <a:rPr sz="1800" spc="65" dirty="0">
                <a:latin typeface="Trebuchet MS"/>
                <a:cs typeface="Trebuchet MS"/>
              </a:rPr>
              <a:t>på</a:t>
            </a:r>
            <a:r>
              <a:rPr sz="1800" spc="-95" dirty="0">
                <a:latin typeface="Trebuchet MS"/>
                <a:cs typeface="Trebuchet MS"/>
              </a:rPr>
              <a:t> </a:t>
            </a:r>
            <a:r>
              <a:rPr sz="1800" spc="15" dirty="0">
                <a:latin typeface="Trebuchet MS"/>
                <a:cs typeface="Trebuchet MS"/>
              </a:rPr>
              <a:t>”korten”</a:t>
            </a:r>
            <a:r>
              <a:rPr sz="1800" spc="-240" dirty="0">
                <a:latin typeface="Trebuchet MS"/>
                <a:cs typeface="Trebuchet MS"/>
              </a:rPr>
              <a:t> </a:t>
            </a:r>
            <a:r>
              <a:rPr sz="1800" spc="65" dirty="0">
                <a:latin typeface="Trebuchet MS"/>
                <a:cs typeface="Trebuchet MS"/>
              </a:rPr>
              <a:t>på</a:t>
            </a:r>
            <a:r>
              <a:rPr sz="1800" spc="-100" dirty="0">
                <a:latin typeface="Trebuchet MS"/>
                <a:cs typeface="Trebuchet MS"/>
              </a:rPr>
              <a:t> </a:t>
            </a:r>
            <a:r>
              <a:rPr sz="1800" spc="60" dirty="0">
                <a:latin typeface="Trebuchet MS"/>
                <a:cs typeface="Trebuchet MS"/>
              </a:rPr>
              <a:t>skärmen</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20" dirty="0">
                <a:latin typeface="Trebuchet MS"/>
                <a:cs typeface="Trebuchet MS"/>
              </a:rPr>
              <a:t>Simpelt</a:t>
            </a:r>
            <a:r>
              <a:rPr sz="1800" spc="-100" dirty="0">
                <a:latin typeface="Trebuchet MS"/>
                <a:cs typeface="Trebuchet MS"/>
              </a:rPr>
              <a:t> </a:t>
            </a:r>
            <a:r>
              <a:rPr sz="1800" spc="55" dirty="0">
                <a:latin typeface="Trebuchet MS"/>
                <a:cs typeface="Trebuchet MS"/>
              </a:rPr>
              <a:t>verktyg</a:t>
            </a:r>
            <a:r>
              <a:rPr sz="1800" spc="-95" dirty="0">
                <a:latin typeface="Trebuchet MS"/>
                <a:cs typeface="Trebuchet MS"/>
              </a:rPr>
              <a:t> </a:t>
            </a:r>
            <a:r>
              <a:rPr sz="1800" spc="235" dirty="0">
                <a:latin typeface="Trebuchet MS"/>
                <a:cs typeface="Trebuchet MS"/>
              </a:rPr>
              <a:t>–</a:t>
            </a:r>
            <a:r>
              <a:rPr sz="1800" spc="-95" dirty="0">
                <a:latin typeface="Trebuchet MS"/>
                <a:cs typeface="Trebuchet MS"/>
              </a:rPr>
              <a:t> lätt </a:t>
            </a:r>
            <a:r>
              <a:rPr sz="1800" spc="-120" dirty="0">
                <a:latin typeface="Trebuchet MS"/>
                <a:cs typeface="Trebuchet MS"/>
              </a:rPr>
              <a:t>att</a:t>
            </a:r>
            <a:r>
              <a:rPr sz="1800" spc="-100" dirty="0">
                <a:latin typeface="Trebuchet MS"/>
                <a:cs typeface="Trebuchet MS"/>
              </a:rPr>
              <a:t> </a:t>
            </a:r>
            <a:r>
              <a:rPr sz="1800" dirty="0">
                <a:latin typeface="Trebuchet MS"/>
                <a:cs typeface="Trebuchet MS"/>
              </a:rPr>
              <a:t>lära</a:t>
            </a:r>
            <a:r>
              <a:rPr sz="1800" spc="-100" dirty="0">
                <a:latin typeface="Trebuchet MS"/>
                <a:cs typeface="Trebuchet MS"/>
              </a:rPr>
              <a:t> </a:t>
            </a:r>
            <a:r>
              <a:rPr sz="1800" spc="105" dirty="0">
                <a:latin typeface="Trebuchet MS"/>
                <a:cs typeface="Trebuchet MS"/>
              </a:rPr>
              <a:t>sig</a:t>
            </a:r>
            <a:r>
              <a:rPr sz="1800" spc="-95" dirty="0">
                <a:latin typeface="Trebuchet MS"/>
                <a:cs typeface="Trebuchet MS"/>
              </a:rPr>
              <a:t> </a:t>
            </a:r>
            <a:r>
              <a:rPr sz="1800" spc="50" dirty="0">
                <a:latin typeface="Trebuchet MS"/>
                <a:cs typeface="Trebuchet MS"/>
              </a:rPr>
              <a:t>och</a:t>
            </a:r>
            <a:r>
              <a:rPr sz="1800" spc="-85" dirty="0">
                <a:latin typeface="Trebuchet MS"/>
                <a:cs typeface="Trebuchet MS"/>
              </a:rPr>
              <a:t> </a:t>
            </a:r>
            <a:r>
              <a:rPr sz="1800" spc="-70" dirty="0">
                <a:latin typeface="Trebuchet MS"/>
                <a:cs typeface="Trebuchet MS"/>
              </a:rPr>
              <a:t>få</a:t>
            </a:r>
            <a:r>
              <a:rPr sz="1800" spc="-100" dirty="0">
                <a:latin typeface="Trebuchet MS"/>
                <a:cs typeface="Trebuchet MS"/>
              </a:rPr>
              <a:t> </a:t>
            </a:r>
            <a:r>
              <a:rPr sz="1800" spc="30" dirty="0">
                <a:latin typeface="Trebuchet MS"/>
                <a:cs typeface="Trebuchet MS"/>
              </a:rPr>
              <a:t>översikt</a:t>
            </a:r>
            <a:endParaRPr sz="1800">
              <a:latin typeface="Trebuchet MS"/>
              <a:cs typeface="Trebuchet MS"/>
            </a:endParaRPr>
          </a:p>
        </p:txBody>
      </p:sp>
      <p:grpSp>
        <p:nvGrpSpPr>
          <p:cNvPr id="20" name="object 20"/>
          <p:cNvGrpSpPr/>
          <p:nvPr/>
        </p:nvGrpSpPr>
        <p:grpSpPr>
          <a:xfrm>
            <a:off x="5103812" y="4261205"/>
            <a:ext cx="6285230" cy="1793875"/>
            <a:chOff x="5103812" y="4261205"/>
            <a:chExt cx="6285230" cy="1793875"/>
          </a:xfrm>
        </p:grpSpPr>
        <p:sp>
          <p:nvSpPr>
            <p:cNvPr id="21" name="object 21"/>
            <p:cNvSpPr/>
            <p:nvPr/>
          </p:nvSpPr>
          <p:spPr>
            <a:xfrm>
              <a:off x="5108575" y="4265967"/>
              <a:ext cx="6275705" cy="1784350"/>
            </a:xfrm>
            <a:custGeom>
              <a:avLst/>
              <a:gdLst/>
              <a:ahLst/>
              <a:cxnLst/>
              <a:rect l="l" t="t" r="r" b="b"/>
              <a:pathLst>
                <a:path w="6275705" h="1784350">
                  <a:moveTo>
                    <a:pt x="6275705" y="0"/>
                  </a:moveTo>
                  <a:lnTo>
                    <a:pt x="0" y="0"/>
                  </a:lnTo>
                  <a:lnTo>
                    <a:pt x="0" y="1783994"/>
                  </a:lnTo>
                  <a:lnTo>
                    <a:pt x="6275705" y="1783994"/>
                  </a:lnTo>
                  <a:lnTo>
                    <a:pt x="6275705" y="0"/>
                  </a:lnTo>
                  <a:close/>
                </a:path>
              </a:pathLst>
            </a:custGeom>
            <a:solidFill>
              <a:srgbClr val="FFFFFF"/>
            </a:solidFill>
          </p:spPr>
          <p:txBody>
            <a:bodyPr wrap="square" lIns="0" tIns="0" rIns="0" bIns="0" rtlCol="0"/>
            <a:lstStyle/>
            <a:p>
              <a:endParaRPr/>
            </a:p>
          </p:txBody>
        </p:sp>
        <p:sp>
          <p:nvSpPr>
            <p:cNvPr id="22" name="object 22"/>
            <p:cNvSpPr/>
            <p:nvPr/>
          </p:nvSpPr>
          <p:spPr>
            <a:xfrm>
              <a:off x="5108575" y="4265967"/>
              <a:ext cx="6275705" cy="1784350"/>
            </a:xfrm>
            <a:custGeom>
              <a:avLst/>
              <a:gdLst/>
              <a:ahLst/>
              <a:cxnLst/>
              <a:rect l="l" t="t" r="r" b="b"/>
              <a:pathLst>
                <a:path w="6275705" h="1784350">
                  <a:moveTo>
                    <a:pt x="0" y="0"/>
                  </a:moveTo>
                  <a:lnTo>
                    <a:pt x="6275703" y="0"/>
                  </a:lnTo>
                  <a:lnTo>
                    <a:pt x="6275703" y="1783991"/>
                  </a:lnTo>
                  <a:lnTo>
                    <a:pt x="0" y="1783991"/>
                  </a:lnTo>
                  <a:lnTo>
                    <a:pt x="0" y="0"/>
                  </a:lnTo>
                  <a:close/>
                </a:path>
              </a:pathLst>
            </a:custGeom>
            <a:ln w="9525">
              <a:solidFill>
                <a:srgbClr val="000000"/>
              </a:solidFill>
            </a:ln>
          </p:spPr>
          <p:txBody>
            <a:bodyPr wrap="square" lIns="0" tIns="0" rIns="0" bIns="0" rtlCol="0"/>
            <a:lstStyle/>
            <a:p>
              <a:endParaRPr/>
            </a:p>
          </p:txBody>
        </p:sp>
        <p:sp>
          <p:nvSpPr>
            <p:cNvPr id="23" name="object 23"/>
            <p:cNvSpPr/>
            <p:nvPr/>
          </p:nvSpPr>
          <p:spPr>
            <a:xfrm>
              <a:off x="5676137" y="4436339"/>
              <a:ext cx="5151107" cy="1468069"/>
            </a:xfrm>
            <a:prstGeom prst="rect">
              <a:avLst/>
            </a:prstGeom>
            <a:blipFill>
              <a:blip r:embed="rId3" cstate="print"/>
              <a:stretch>
                <a:fillRect/>
              </a:stretch>
            </a:blipFill>
          </p:spPr>
          <p:txBody>
            <a:bodyPr wrap="square" lIns="0" tIns="0" rIns="0" bIns="0" rtlCol="0"/>
            <a:lstStyle/>
            <a:p>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txBox="1"/>
          <p:nvPr/>
        </p:nvSpPr>
        <p:spPr>
          <a:xfrm>
            <a:off x="806335" y="2275662"/>
            <a:ext cx="3668395" cy="2624455"/>
          </a:xfrm>
          <a:prstGeom prst="rect">
            <a:avLst/>
          </a:prstGeom>
          <a:solidFill>
            <a:srgbClr val="10B6F4"/>
          </a:solidFill>
        </p:spPr>
        <p:txBody>
          <a:bodyPr vert="horz" wrap="square" lIns="0" tIns="5715" rIns="0" bIns="0" rtlCol="0">
            <a:spAutoFit/>
          </a:bodyPr>
          <a:lstStyle/>
          <a:p>
            <a:pPr>
              <a:lnSpc>
                <a:spcPct val="100000"/>
              </a:lnSpc>
              <a:spcBef>
                <a:spcPts val="45"/>
              </a:spcBef>
            </a:pPr>
            <a:endParaRPr sz="6300">
              <a:latin typeface="Times New Roman"/>
              <a:cs typeface="Times New Roman"/>
            </a:endParaRPr>
          </a:p>
          <a:p>
            <a:pPr marL="588010">
              <a:lnSpc>
                <a:spcPct val="100000"/>
              </a:lnSpc>
            </a:pPr>
            <a:r>
              <a:rPr sz="4000" spc="-320" dirty="0">
                <a:solidFill>
                  <a:srgbClr val="FFFEFF"/>
                </a:solidFill>
                <a:latin typeface="Trebuchet MS"/>
                <a:cs typeface="Trebuchet MS"/>
              </a:rPr>
              <a:t>Uppgift</a:t>
            </a:r>
            <a:r>
              <a:rPr sz="4000" spc="-615" dirty="0">
                <a:solidFill>
                  <a:srgbClr val="FFFEFF"/>
                </a:solidFill>
                <a:latin typeface="Trebuchet MS"/>
                <a:cs typeface="Trebuchet MS"/>
              </a:rPr>
              <a:t> </a:t>
            </a:r>
            <a:r>
              <a:rPr sz="4000" spc="-420" dirty="0">
                <a:solidFill>
                  <a:srgbClr val="FFFEFF"/>
                </a:solidFill>
                <a:latin typeface="Trebuchet MS"/>
                <a:cs typeface="Trebuchet MS"/>
              </a:rPr>
              <a:t>Trello</a:t>
            </a:r>
            <a:endParaRPr sz="4000">
              <a:latin typeface="Trebuchet MS"/>
              <a:cs typeface="Trebuchet MS"/>
            </a:endParaRPr>
          </a:p>
        </p:txBody>
      </p:sp>
      <p:sp>
        <p:nvSpPr>
          <p:cNvPr id="9" name="object 9"/>
          <p:cNvSpPr txBox="1"/>
          <p:nvPr/>
        </p:nvSpPr>
        <p:spPr>
          <a:xfrm>
            <a:off x="5197182" y="757224"/>
            <a:ext cx="5959475" cy="5222875"/>
          </a:xfrm>
          <a:prstGeom prst="rect">
            <a:avLst/>
          </a:prstGeom>
        </p:spPr>
        <p:txBody>
          <a:bodyPr vert="horz" wrap="square" lIns="0" tIns="129539" rIns="0" bIns="0" rtlCol="0">
            <a:spAutoFit/>
          </a:bodyPr>
          <a:lstStyle/>
          <a:p>
            <a:pPr marL="241300" indent="-228600">
              <a:lnSpc>
                <a:spcPct val="100000"/>
              </a:lnSpc>
              <a:spcBef>
                <a:spcPts val="1019"/>
              </a:spcBef>
              <a:buClr>
                <a:srgbClr val="10B6F4"/>
              </a:buClr>
              <a:buSzPct val="111111"/>
              <a:buFont typeface="Wingdings"/>
              <a:buChar char=""/>
              <a:tabLst>
                <a:tab pos="241300" algn="l"/>
              </a:tabLst>
            </a:pPr>
            <a:r>
              <a:rPr sz="1800" spc="65" dirty="0">
                <a:latin typeface="Trebuchet MS"/>
                <a:cs typeface="Trebuchet MS"/>
              </a:rPr>
              <a:t>Besöka</a:t>
            </a:r>
            <a:r>
              <a:rPr sz="1800" spc="-105" dirty="0">
                <a:latin typeface="Trebuchet MS"/>
                <a:cs typeface="Trebuchet MS"/>
              </a:rPr>
              <a:t> </a:t>
            </a:r>
            <a:r>
              <a:rPr sz="1800" spc="-20" dirty="0">
                <a:latin typeface="Trebuchet MS"/>
                <a:cs typeface="Trebuchet MS"/>
              </a:rPr>
              <a:t>trello.com</a:t>
            </a:r>
            <a:endParaRPr sz="1800">
              <a:latin typeface="Trebuchet MS"/>
              <a:cs typeface="Trebuchet MS"/>
            </a:endParaRPr>
          </a:p>
          <a:p>
            <a:pPr marL="241300" indent="-228600">
              <a:lnSpc>
                <a:spcPct val="100000"/>
              </a:lnSpc>
              <a:spcBef>
                <a:spcPts val="1225"/>
              </a:spcBef>
              <a:buClr>
                <a:srgbClr val="10B6F4"/>
              </a:buClr>
              <a:buSzPct val="111111"/>
              <a:buFont typeface="Wingdings"/>
              <a:buChar char=""/>
              <a:tabLst>
                <a:tab pos="241300" algn="l"/>
              </a:tabLst>
            </a:pPr>
            <a:r>
              <a:rPr sz="1800" spc="25" dirty="0">
                <a:latin typeface="Trebuchet MS"/>
                <a:cs typeface="Trebuchet MS"/>
              </a:rPr>
              <a:t>Registrera</a:t>
            </a:r>
            <a:r>
              <a:rPr sz="1800" spc="-105" dirty="0">
                <a:latin typeface="Trebuchet MS"/>
                <a:cs typeface="Trebuchet MS"/>
              </a:rPr>
              <a:t> </a:t>
            </a:r>
            <a:r>
              <a:rPr sz="1800" spc="114" dirty="0">
                <a:latin typeface="Trebuchet MS"/>
                <a:cs typeface="Trebuchet MS"/>
              </a:rPr>
              <a:t>dig</a:t>
            </a:r>
            <a:r>
              <a:rPr sz="1800" spc="-95" dirty="0">
                <a:latin typeface="Trebuchet MS"/>
                <a:cs typeface="Trebuchet MS"/>
              </a:rPr>
              <a:t> </a:t>
            </a:r>
            <a:r>
              <a:rPr sz="1800" spc="50" dirty="0">
                <a:latin typeface="Trebuchet MS"/>
                <a:cs typeface="Trebuchet MS"/>
              </a:rPr>
              <a:t>och</a:t>
            </a:r>
            <a:r>
              <a:rPr sz="1800" spc="-90" dirty="0">
                <a:latin typeface="Trebuchet MS"/>
                <a:cs typeface="Trebuchet MS"/>
              </a:rPr>
              <a:t> </a:t>
            </a:r>
            <a:r>
              <a:rPr sz="1800" spc="70" dirty="0">
                <a:latin typeface="Trebuchet MS"/>
                <a:cs typeface="Trebuchet MS"/>
              </a:rPr>
              <a:t>skapa</a:t>
            </a:r>
            <a:r>
              <a:rPr sz="1800" spc="-100" dirty="0">
                <a:latin typeface="Trebuchet MS"/>
                <a:cs typeface="Trebuchet MS"/>
              </a:rPr>
              <a:t> </a:t>
            </a:r>
            <a:r>
              <a:rPr sz="1800" spc="50" dirty="0">
                <a:latin typeface="Trebuchet MS"/>
                <a:cs typeface="Trebuchet MS"/>
              </a:rPr>
              <a:t>en</a:t>
            </a:r>
            <a:r>
              <a:rPr sz="1800" spc="-90" dirty="0">
                <a:latin typeface="Trebuchet MS"/>
                <a:cs typeface="Trebuchet MS"/>
              </a:rPr>
              <a:t> </a:t>
            </a:r>
            <a:r>
              <a:rPr sz="1800" spc="-30" dirty="0">
                <a:latin typeface="Trebuchet MS"/>
                <a:cs typeface="Trebuchet MS"/>
              </a:rPr>
              <a:t>tavla</a:t>
            </a:r>
            <a:endParaRPr sz="1800">
              <a:latin typeface="Trebuchet MS"/>
              <a:cs typeface="Trebuchet MS"/>
            </a:endParaRPr>
          </a:p>
          <a:p>
            <a:pPr marL="241300" indent="-228600">
              <a:lnSpc>
                <a:spcPct val="100000"/>
              </a:lnSpc>
              <a:spcBef>
                <a:spcPts val="1150"/>
              </a:spcBef>
              <a:buClr>
                <a:srgbClr val="10B6F4"/>
              </a:buClr>
              <a:buSzPct val="111111"/>
              <a:buFont typeface="Wingdings"/>
              <a:buChar char=""/>
              <a:tabLst>
                <a:tab pos="241300" algn="l"/>
              </a:tabLst>
            </a:pPr>
            <a:r>
              <a:rPr sz="1800" dirty="0">
                <a:latin typeface="Trebuchet MS"/>
                <a:cs typeface="Trebuchet MS"/>
              </a:rPr>
              <a:t>Tavlan</a:t>
            </a:r>
            <a:r>
              <a:rPr sz="1800" spc="-95" dirty="0">
                <a:latin typeface="Trebuchet MS"/>
                <a:cs typeface="Trebuchet MS"/>
              </a:rPr>
              <a:t> </a:t>
            </a:r>
            <a:r>
              <a:rPr sz="1800" spc="30" dirty="0">
                <a:latin typeface="Trebuchet MS"/>
                <a:cs typeface="Trebuchet MS"/>
              </a:rPr>
              <a:t>ha</a:t>
            </a:r>
            <a:r>
              <a:rPr sz="1800" spc="-100" dirty="0">
                <a:latin typeface="Trebuchet MS"/>
                <a:cs typeface="Trebuchet MS"/>
              </a:rPr>
              <a:t> </a:t>
            </a:r>
            <a:r>
              <a:rPr sz="1800" spc="75" dirty="0">
                <a:latin typeface="Trebuchet MS"/>
                <a:cs typeface="Trebuchet MS"/>
              </a:rPr>
              <a:t>ska</a:t>
            </a:r>
            <a:r>
              <a:rPr sz="1800" spc="-100" dirty="0">
                <a:latin typeface="Trebuchet MS"/>
                <a:cs typeface="Trebuchet MS"/>
              </a:rPr>
              <a:t> </a:t>
            </a:r>
            <a:r>
              <a:rPr sz="1800" spc="85" dirty="0">
                <a:latin typeface="Trebuchet MS"/>
                <a:cs typeface="Trebuchet MS"/>
              </a:rPr>
              <a:t>de</a:t>
            </a:r>
            <a:r>
              <a:rPr sz="1800" spc="-90" dirty="0">
                <a:latin typeface="Trebuchet MS"/>
                <a:cs typeface="Trebuchet MS"/>
              </a:rPr>
              <a:t> </a:t>
            </a:r>
            <a:r>
              <a:rPr sz="1800" spc="40" dirty="0">
                <a:latin typeface="Trebuchet MS"/>
                <a:cs typeface="Trebuchet MS"/>
              </a:rPr>
              <a:t>olika</a:t>
            </a:r>
            <a:r>
              <a:rPr sz="1800" spc="-100" dirty="0">
                <a:latin typeface="Trebuchet MS"/>
                <a:cs typeface="Trebuchet MS"/>
              </a:rPr>
              <a:t> </a:t>
            </a:r>
            <a:r>
              <a:rPr sz="1800" spc="30" dirty="0">
                <a:latin typeface="Trebuchet MS"/>
                <a:cs typeface="Trebuchet MS"/>
              </a:rPr>
              <a:t>kategorierna:</a:t>
            </a:r>
            <a:endParaRPr sz="1800">
              <a:latin typeface="Trebuchet MS"/>
              <a:cs typeface="Trebuchet MS"/>
            </a:endParaRPr>
          </a:p>
          <a:p>
            <a:pPr marL="698500" lvl="1" indent="-228600">
              <a:lnSpc>
                <a:spcPct val="100000"/>
              </a:lnSpc>
              <a:spcBef>
                <a:spcPts val="730"/>
              </a:spcBef>
              <a:buClr>
                <a:srgbClr val="10B6F4"/>
              </a:buClr>
              <a:buSzPct val="112500"/>
              <a:buFont typeface="Wingdings"/>
              <a:buChar char=""/>
              <a:tabLst>
                <a:tab pos="698500" algn="l"/>
              </a:tabLst>
            </a:pPr>
            <a:r>
              <a:rPr sz="1600" spc="55" dirty="0">
                <a:latin typeface="Trebuchet MS"/>
                <a:cs typeface="Trebuchet MS"/>
              </a:rPr>
              <a:t>Backlog</a:t>
            </a:r>
            <a:r>
              <a:rPr sz="1600" spc="-85" dirty="0">
                <a:latin typeface="Trebuchet MS"/>
                <a:cs typeface="Trebuchet MS"/>
              </a:rPr>
              <a:t> </a:t>
            </a:r>
            <a:r>
              <a:rPr sz="1600" spc="210" dirty="0">
                <a:latin typeface="Trebuchet MS"/>
                <a:cs typeface="Trebuchet MS"/>
              </a:rPr>
              <a:t>–</a:t>
            </a:r>
            <a:r>
              <a:rPr sz="1600" spc="-85" dirty="0">
                <a:latin typeface="Trebuchet MS"/>
                <a:cs typeface="Trebuchet MS"/>
              </a:rPr>
              <a:t> </a:t>
            </a:r>
            <a:r>
              <a:rPr sz="1600" spc="-5" dirty="0">
                <a:latin typeface="Trebuchet MS"/>
                <a:cs typeface="Trebuchet MS"/>
              </a:rPr>
              <a:t>alla</a:t>
            </a:r>
            <a:r>
              <a:rPr sz="1600" spc="-85" dirty="0">
                <a:latin typeface="Trebuchet MS"/>
                <a:cs typeface="Trebuchet MS"/>
              </a:rPr>
              <a:t> </a:t>
            </a:r>
            <a:r>
              <a:rPr sz="1600" spc="40" dirty="0">
                <a:latin typeface="Trebuchet MS"/>
                <a:cs typeface="Trebuchet MS"/>
              </a:rPr>
              <a:t>krav</a:t>
            </a:r>
            <a:r>
              <a:rPr sz="1600" spc="-90" dirty="0">
                <a:latin typeface="Trebuchet MS"/>
                <a:cs typeface="Trebuchet MS"/>
              </a:rPr>
              <a:t> </a:t>
            </a:r>
            <a:r>
              <a:rPr sz="1600" spc="-40" dirty="0">
                <a:latin typeface="Trebuchet MS"/>
                <a:cs typeface="Trebuchet MS"/>
              </a:rPr>
              <a:t>till</a:t>
            </a:r>
            <a:r>
              <a:rPr sz="1600" spc="-90" dirty="0">
                <a:latin typeface="Trebuchet MS"/>
                <a:cs typeface="Trebuchet MS"/>
              </a:rPr>
              <a:t> </a:t>
            </a:r>
            <a:r>
              <a:rPr sz="1600" spc="-15" dirty="0">
                <a:latin typeface="Trebuchet MS"/>
                <a:cs typeface="Trebuchet MS"/>
              </a:rPr>
              <a:t>projektet</a:t>
            </a:r>
            <a:endParaRPr sz="1600">
              <a:latin typeface="Trebuchet MS"/>
              <a:cs typeface="Trebuchet MS"/>
            </a:endParaRPr>
          </a:p>
          <a:p>
            <a:pPr marL="698500" lvl="1" indent="-228600">
              <a:lnSpc>
                <a:spcPct val="100000"/>
              </a:lnSpc>
              <a:spcBef>
                <a:spcPts val="695"/>
              </a:spcBef>
              <a:buClr>
                <a:srgbClr val="10B6F4"/>
              </a:buClr>
              <a:buSzPct val="112500"/>
              <a:buFont typeface="Wingdings"/>
              <a:buChar char=""/>
              <a:tabLst>
                <a:tab pos="698500" algn="l"/>
              </a:tabLst>
            </a:pPr>
            <a:r>
              <a:rPr sz="1600" spc="95" dirty="0">
                <a:latin typeface="Trebuchet MS"/>
                <a:cs typeface="Trebuchet MS"/>
              </a:rPr>
              <a:t>Ongoing</a:t>
            </a:r>
            <a:r>
              <a:rPr sz="1600" spc="-90" dirty="0">
                <a:latin typeface="Trebuchet MS"/>
                <a:cs typeface="Trebuchet MS"/>
              </a:rPr>
              <a:t> </a:t>
            </a:r>
            <a:r>
              <a:rPr sz="1600" spc="-25" dirty="0">
                <a:latin typeface="Trebuchet MS"/>
                <a:cs typeface="Trebuchet MS"/>
              </a:rPr>
              <a:t>-</a:t>
            </a:r>
            <a:r>
              <a:rPr sz="1600" spc="-90" dirty="0">
                <a:latin typeface="Trebuchet MS"/>
                <a:cs typeface="Trebuchet MS"/>
              </a:rPr>
              <a:t> </a:t>
            </a:r>
            <a:r>
              <a:rPr sz="1600" spc="55" dirty="0">
                <a:latin typeface="Trebuchet MS"/>
                <a:cs typeface="Trebuchet MS"/>
              </a:rPr>
              <a:t>vad</a:t>
            </a:r>
            <a:r>
              <a:rPr sz="1600" spc="-85" dirty="0">
                <a:latin typeface="Trebuchet MS"/>
                <a:cs typeface="Trebuchet MS"/>
              </a:rPr>
              <a:t> </a:t>
            </a:r>
            <a:r>
              <a:rPr sz="1600" spc="35" dirty="0">
                <a:latin typeface="Trebuchet MS"/>
                <a:cs typeface="Trebuchet MS"/>
              </a:rPr>
              <a:t>man</a:t>
            </a:r>
            <a:r>
              <a:rPr sz="1600" spc="-90" dirty="0">
                <a:latin typeface="Trebuchet MS"/>
                <a:cs typeface="Trebuchet MS"/>
              </a:rPr>
              <a:t> </a:t>
            </a:r>
            <a:r>
              <a:rPr sz="1600" spc="15" dirty="0">
                <a:latin typeface="Trebuchet MS"/>
                <a:cs typeface="Trebuchet MS"/>
              </a:rPr>
              <a:t>håller</a:t>
            </a:r>
            <a:r>
              <a:rPr sz="1600" spc="-90" dirty="0">
                <a:latin typeface="Trebuchet MS"/>
                <a:cs typeface="Trebuchet MS"/>
              </a:rPr>
              <a:t> </a:t>
            </a:r>
            <a:r>
              <a:rPr sz="1600" spc="55" dirty="0">
                <a:latin typeface="Trebuchet MS"/>
                <a:cs typeface="Trebuchet MS"/>
              </a:rPr>
              <a:t>på</a:t>
            </a:r>
            <a:r>
              <a:rPr sz="1600" spc="-85" dirty="0">
                <a:latin typeface="Trebuchet MS"/>
                <a:cs typeface="Trebuchet MS"/>
              </a:rPr>
              <a:t> </a:t>
            </a:r>
            <a:r>
              <a:rPr sz="1600" spc="65" dirty="0">
                <a:latin typeface="Trebuchet MS"/>
                <a:cs typeface="Trebuchet MS"/>
              </a:rPr>
              <a:t>med</a:t>
            </a:r>
            <a:r>
              <a:rPr sz="1600" spc="-85" dirty="0">
                <a:latin typeface="Trebuchet MS"/>
                <a:cs typeface="Trebuchet MS"/>
              </a:rPr>
              <a:t> </a:t>
            </a:r>
            <a:r>
              <a:rPr sz="1600" spc="-45" dirty="0">
                <a:latin typeface="Trebuchet MS"/>
                <a:cs typeface="Trebuchet MS"/>
              </a:rPr>
              <a:t>just</a:t>
            </a:r>
            <a:r>
              <a:rPr sz="1600" spc="-80" dirty="0">
                <a:latin typeface="Trebuchet MS"/>
                <a:cs typeface="Trebuchet MS"/>
              </a:rPr>
              <a:t> </a:t>
            </a:r>
            <a:r>
              <a:rPr sz="1600" spc="20" dirty="0">
                <a:latin typeface="Trebuchet MS"/>
                <a:cs typeface="Trebuchet MS"/>
              </a:rPr>
              <a:t>nu</a:t>
            </a:r>
            <a:endParaRPr sz="1600">
              <a:latin typeface="Trebuchet MS"/>
              <a:cs typeface="Trebuchet MS"/>
            </a:endParaRPr>
          </a:p>
          <a:p>
            <a:pPr marL="698500" lvl="1" indent="-228600">
              <a:lnSpc>
                <a:spcPct val="100000"/>
              </a:lnSpc>
              <a:spcBef>
                <a:spcPts val="670"/>
              </a:spcBef>
              <a:buClr>
                <a:srgbClr val="10B6F4"/>
              </a:buClr>
              <a:buSzPct val="112500"/>
              <a:buFont typeface="Wingdings"/>
              <a:buChar char=""/>
              <a:tabLst>
                <a:tab pos="698500" algn="l"/>
              </a:tabLst>
            </a:pPr>
            <a:r>
              <a:rPr sz="1600" spc="20" dirty="0">
                <a:latin typeface="Trebuchet MS"/>
                <a:cs typeface="Trebuchet MS"/>
              </a:rPr>
              <a:t>Review</a:t>
            </a:r>
            <a:r>
              <a:rPr sz="1600" spc="-85" dirty="0">
                <a:latin typeface="Trebuchet MS"/>
                <a:cs typeface="Trebuchet MS"/>
              </a:rPr>
              <a:t> </a:t>
            </a:r>
            <a:r>
              <a:rPr sz="1600" spc="210" dirty="0">
                <a:latin typeface="Trebuchet MS"/>
                <a:cs typeface="Trebuchet MS"/>
              </a:rPr>
              <a:t>–</a:t>
            </a:r>
            <a:r>
              <a:rPr sz="1600" spc="-85" dirty="0">
                <a:latin typeface="Trebuchet MS"/>
                <a:cs typeface="Trebuchet MS"/>
              </a:rPr>
              <a:t> </a:t>
            </a:r>
            <a:r>
              <a:rPr sz="1600" spc="55" dirty="0">
                <a:latin typeface="Trebuchet MS"/>
                <a:cs typeface="Trebuchet MS"/>
              </a:rPr>
              <a:t>vad</a:t>
            </a:r>
            <a:r>
              <a:rPr sz="1600" spc="-85" dirty="0">
                <a:latin typeface="Trebuchet MS"/>
                <a:cs typeface="Trebuchet MS"/>
              </a:rPr>
              <a:t> </a:t>
            </a:r>
            <a:r>
              <a:rPr sz="1600" spc="55" dirty="0">
                <a:latin typeface="Trebuchet MS"/>
                <a:cs typeface="Trebuchet MS"/>
              </a:rPr>
              <a:t>behöver</a:t>
            </a:r>
            <a:r>
              <a:rPr sz="1600" spc="-90" dirty="0">
                <a:latin typeface="Trebuchet MS"/>
                <a:cs typeface="Trebuchet MS"/>
              </a:rPr>
              <a:t> </a:t>
            </a:r>
            <a:r>
              <a:rPr sz="1600" spc="15" dirty="0">
                <a:latin typeface="Trebuchet MS"/>
                <a:cs typeface="Trebuchet MS"/>
              </a:rPr>
              <a:t>ändras,</a:t>
            </a:r>
            <a:r>
              <a:rPr sz="1600" spc="-220" dirty="0">
                <a:latin typeface="Trebuchet MS"/>
                <a:cs typeface="Trebuchet MS"/>
              </a:rPr>
              <a:t> </a:t>
            </a:r>
            <a:r>
              <a:rPr sz="1600" spc="30" dirty="0">
                <a:latin typeface="Trebuchet MS"/>
                <a:cs typeface="Trebuchet MS"/>
              </a:rPr>
              <a:t>frågor</a:t>
            </a:r>
            <a:r>
              <a:rPr sz="1600" spc="-90" dirty="0">
                <a:latin typeface="Trebuchet MS"/>
                <a:cs typeface="Trebuchet MS"/>
              </a:rPr>
              <a:t> </a:t>
            </a:r>
            <a:r>
              <a:rPr sz="1600" spc="95" dirty="0">
                <a:latin typeface="Trebuchet MS"/>
                <a:cs typeface="Trebuchet MS"/>
              </a:rPr>
              <a:t>kring?</a:t>
            </a:r>
            <a:endParaRPr sz="1600">
              <a:latin typeface="Trebuchet MS"/>
              <a:cs typeface="Trebuchet MS"/>
            </a:endParaRPr>
          </a:p>
          <a:p>
            <a:pPr marL="698500" lvl="1" indent="-228600">
              <a:lnSpc>
                <a:spcPct val="100000"/>
              </a:lnSpc>
              <a:spcBef>
                <a:spcPts val="675"/>
              </a:spcBef>
              <a:buClr>
                <a:srgbClr val="10B6F4"/>
              </a:buClr>
              <a:buSzPct val="112500"/>
              <a:buFont typeface="Wingdings"/>
              <a:buChar char=""/>
              <a:tabLst>
                <a:tab pos="698500" algn="l"/>
              </a:tabLst>
            </a:pPr>
            <a:r>
              <a:rPr sz="1600" spc="75" dirty="0">
                <a:latin typeface="Trebuchet MS"/>
                <a:cs typeface="Trebuchet MS"/>
              </a:rPr>
              <a:t>Done</a:t>
            </a:r>
            <a:r>
              <a:rPr sz="1600" spc="-95" dirty="0">
                <a:latin typeface="Trebuchet MS"/>
                <a:cs typeface="Trebuchet MS"/>
              </a:rPr>
              <a:t> </a:t>
            </a:r>
            <a:r>
              <a:rPr sz="1600" spc="210" dirty="0">
                <a:latin typeface="Trebuchet MS"/>
                <a:cs typeface="Trebuchet MS"/>
              </a:rPr>
              <a:t>–</a:t>
            </a:r>
            <a:r>
              <a:rPr sz="1600" spc="-85" dirty="0">
                <a:latin typeface="Trebuchet MS"/>
                <a:cs typeface="Trebuchet MS"/>
              </a:rPr>
              <a:t> </a:t>
            </a:r>
            <a:r>
              <a:rPr sz="1600" spc="-45" dirty="0">
                <a:latin typeface="Trebuchet MS"/>
                <a:cs typeface="Trebuchet MS"/>
              </a:rPr>
              <a:t>allt</a:t>
            </a:r>
            <a:r>
              <a:rPr sz="1600" spc="-80" dirty="0">
                <a:latin typeface="Trebuchet MS"/>
                <a:cs typeface="Trebuchet MS"/>
              </a:rPr>
              <a:t> </a:t>
            </a:r>
            <a:r>
              <a:rPr sz="1600" spc="35" dirty="0">
                <a:latin typeface="Trebuchet MS"/>
                <a:cs typeface="Trebuchet MS"/>
              </a:rPr>
              <a:t>man</a:t>
            </a:r>
            <a:r>
              <a:rPr sz="1600" spc="-90" dirty="0">
                <a:latin typeface="Trebuchet MS"/>
                <a:cs typeface="Trebuchet MS"/>
              </a:rPr>
              <a:t> </a:t>
            </a:r>
            <a:r>
              <a:rPr sz="1600" spc="25" dirty="0">
                <a:latin typeface="Trebuchet MS"/>
                <a:cs typeface="Trebuchet MS"/>
              </a:rPr>
              <a:t>är</a:t>
            </a:r>
            <a:r>
              <a:rPr sz="1600" spc="-90" dirty="0">
                <a:latin typeface="Trebuchet MS"/>
                <a:cs typeface="Trebuchet MS"/>
              </a:rPr>
              <a:t> </a:t>
            </a:r>
            <a:r>
              <a:rPr sz="1600" spc="35" dirty="0">
                <a:latin typeface="Trebuchet MS"/>
                <a:cs typeface="Trebuchet MS"/>
              </a:rPr>
              <a:t>klar</a:t>
            </a:r>
            <a:r>
              <a:rPr sz="1600" spc="-90" dirty="0">
                <a:latin typeface="Trebuchet MS"/>
                <a:cs typeface="Trebuchet MS"/>
              </a:rPr>
              <a:t> </a:t>
            </a:r>
            <a:r>
              <a:rPr sz="1600" spc="65" dirty="0">
                <a:latin typeface="Trebuchet MS"/>
                <a:cs typeface="Trebuchet MS"/>
              </a:rPr>
              <a:t>med</a:t>
            </a:r>
            <a:endParaRPr sz="1600">
              <a:latin typeface="Trebuchet MS"/>
              <a:cs typeface="Trebuchet MS"/>
            </a:endParaRPr>
          </a:p>
          <a:p>
            <a:pPr marL="241300" marR="107314" indent="-228600">
              <a:lnSpc>
                <a:spcPct val="106700"/>
              </a:lnSpc>
              <a:spcBef>
                <a:spcPts val="1140"/>
              </a:spcBef>
              <a:buClr>
                <a:srgbClr val="10B6F4"/>
              </a:buClr>
              <a:buSzPct val="111111"/>
              <a:buFont typeface="Wingdings"/>
              <a:buChar char=""/>
              <a:tabLst>
                <a:tab pos="241300" algn="l"/>
              </a:tabLst>
            </a:pPr>
            <a:r>
              <a:rPr sz="1800" spc="110" dirty="0">
                <a:latin typeface="Trebuchet MS"/>
                <a:cs typeface="Trebuchet MS"/>
              </a:rPr>
              <a:t>Lägg</a:t>
            </a:r>
            <a:r>
              <a:rPr sz="1800" spc="-95" dirty="0">
                <a:latin typeface="Trebuchet MS"/>
                <a:cs typeface="Trebuchet MS"/>
              </a:rPr>
              <a:t> </a:t>
            </a:r>
            <a:r>
              <a:rPr sz="1800" spc="-50" dirty="0">
                <a:latin typeface="Trebuchet MS"/>
                <a:cs typeface="Trebuchet MS"/>
              </a:rPr>
              <a:t>till</a:t>
            </a:r>
            <a:r>
              <a:rPr sz="1800" spc="-95" dirty="0">
                <a:latin typeface="Trebuchet MS"/>
                <a:cs typeface="Trebuchet MS"/>
              </a:rPr>
              <a:t> </a:t>
            </a:r>
            <a:r>
              <a:rPr sz="1800" spc="25" dirty="0">
                <a:latin typeface="Trebuchet MS"/>
                <a:cs typeface="Trebuchet MS"/>
              </a:rPr>
              <a:t>”krav”</a:t>
            </a:r>
            <a:r>
              <a:rPr sz="1800" spc="-240" dirty="0">
                <a:latin typeface="Trebuchet MS"/>
                <a:cs typeface="Trebuchet MS"/>
              </a:rPr>
              <a:t> </a:t>
            </a:r>
            <a:r>
              <a:rPr sz="1800" spc="65" dirty="0">
                <a:latin typeface="Trebuchet MS"/>
                <a:cs typeface="Trebuchet MS"/>
              </a:rPr>
              <a:t>på</a:t>
            </a:r>
            <a:r>
              <a:rPr sz="1800" spc="-100" dirty="0">
                <a:latin typeface="Trebuchet MS"/>
                <a:cs typeface="Trebuchet MS"/>
              </a:rPr>
              <a:t> </a:t>
            </a:r>
            <a:r>
              <a:rPr sz="1800" spc="60" dirty="0">
                <a:latin typeface="Trebuchet MS"/>
                <a:cs typeface="Trebuchet MS"/>
              </a:rPr>
              <a:t>vad</a:t>
            </a:r>
            <a:r>
              <a:rPr sz="1800" spc="-95" dirty="0">
                <a:latin typeface="Trebuchet MS"/>
                <a:cs typeface="Trebuchet MS"/>
              </a:rPr>
              <a:t> </a:t>
            </a:r>
            <a:r>
              <a:rPr sz="1800" spc="30" dirty="0">
                <a:latin typeface="Trebuchet MS"/>
                <a:cs typeface="Trebuchet MS"/>
              </a:rPr>
              <a:t>ni</a:t>
            </a:r>
            <a:r>
              <a:rPr sz="1800" spc="-95" dirty="0">
                <a:latin typeface="Trebuchet MS"/>
                <a:cs typeface="Trebuchet MS"/>
              </a:rPr>
              <a:t> </a:t>
            </a:r>
            <a:r>
              <a:rPr sz="1800" spc="65" dirty="0">
                <a:latin typeface="Trebuchet MS"/>
                <a:cs typeface="Trebuchet MS"/>
              </a:rPr>
              <a:t>behöver</a:t>
            </a:r>
            <a:r>
              <a:rPr sz="1800" spc="-100" dirty="0">
                <a:latin typeface="Trebuchet MS"/>
                <a:cs typeface="Trebuchet MS"/>
              </a:rPr>
              <a:t> </a:t>
            </a:r>
            <a:r>
              <a:rPr sz="1800" spc="75" dirty="0">
                <a:latin typeface="Trebuchet MS"/>
                <a:cs typeface="Trebuchet MS"/>
              </a:rPr>
              <a:t>göra</a:t>
            </a:r>
            <a:r>
              <a:rPr sz="1800" spc="-100" dirty="0">
                <a:latin typeface="Trebuchet MS"/>
                <a:cs typeface="Trebuchet MS"/>
              </a:rPr>
              <a:t> </a:t>
            </a:r>
            <a:r>
              <a:rPr sz="1800" spc="50" dirty="0">
                <a:latin typeface="Trebuchet MS"/>
                <a:cs typeface="Trebuchet MS"/>
              </a:rPr>
              <a:t>hemma</a:t>
            </a:r>
            <a:r>
              <a:rPr sz="1800" spc="-100" dirty="0">
                <a:latin typeface="Trebuchet MS"/>
                <a:cs typeface="Trebuchet MS"/>
              </a:rPr>
              <a:t> </a:t>
            </a:r>
            <a:r>
              <a:rPr sz="1800" spc="25" dirty="0">
                <a:latin typeface="Trebuchet MS"/>
                <a:cs typeface="Trebuchet MS"/>
              </a:rPr>
              <a:t>eller</a:t>
            </a:r>
            <a:r>
              <a:rPr sz="1800" spc="-95" dirty="0">
                <a:latin typeface="Trebuchet MS"/>
                <a:cs typeface="Trebuchet MS"/>
              </a:rPr>
              <a:t> </a:t>
            </a:r>
            <a:r>
              <a:rPr sz="1800" spc="10" dirty="0">
                <a:latin typeface="Trebuchet MS"/>
                <a:cs typeface="Trebuchet MS"/>
              </a:rPr>
              <a:t>i  </a:t>
            </a:r>
            <a:r>
              <a:rPr sz="1800" spc="-25" dirty="0">
                <a:latin typeface="Trebuchet MS"/>
                <a:cs typeface="Trebuchet MS"/>
              </a:rPr>
              <a:t>livet </a:t>
            </a:r>
            <a:r>
              <a:rPr sz="1800" spc="-5" dirty="0">
                <a:latin typeface="Trebuchet MS"/>
                <a:cs typeface="Trebuchet MS"/>
              </a:rPr>
              <a:t>nästa</a:t>
            </a:r>
            <a:r>
              <a:rPr sz="1800" spc="-180" dirty="0">
                <a:latin typeface="Trebuchet MS"/>
                <a:cs typeface="Trebuchet MS"/>
              </a:rPr>
              <a:t> </a:t>
            </a:r>
            <a:r>
              <a:rPr sz="1800" spc="50" dirty="0">
                <a:latin typeface="Trebuchet MS"/>
                <a:cs typeface="Trebuchet MS"/>
              </a:rPr>
              <a:t>veckan</a:t>
            </a:r>
            <a:endParaRPr sz="1800">
              <a:latin typeface="Trebuchet MS"/>
              <a:cs typeface="Trebuchet MS"/>
            </a:endParaRPr>
          </a:p>
          <a:p>
            <a:pPr marL="241300" marR="5080" indent="-228600">
              <a:lnSpc>
                <a:spcPct val="111100"/>
              </a:lnSpc>
              <a:spcBef>
                <a:spcPts val="985"/>
              </a:spcBef>
              <a:buClr>
                <a:srgbClr val="10B6F4"/>
              </a:buClr>
              <a:buSzPct val="111111"/>
              <a:buFont typeface="Wingdings"/>
              <a:buChar char=""/>
              <a:tabLst>
                <a:tab pos="241300" algn="l"/>
              </a:tabLst>
            </a:pPr>
            <a:r>
              <a:rPr sz="1800" spc="15" dirty="0">
                <a:latin typeface="Trebuchet MS"/>
                <a:cs typeface="Trebuchet MS"/>
              </a:rPr>
              <a:t>Prioritera kraven!</a:t>
            </a:r>
            <a:r>
              <a:rPr sz="1800" spc="-235" dirty="0">
                <a:solidFill>
                  <a:srgbClr val="38DDEC"/>
                </a:solidFill>
                <a:latin typeface="Trebuchet MS"/>
                <a:cs typeface="Trebuchet MS"/>
              </a:rPr>
              <a:t> </a:t>
            </a:r>
            <a:r>
              <a:rPr sz="1800" u="sng" spc="-5" dirty="0">
                <a:solidFill>
                  <a:srgbClr val="38DDEC"/>
                </a:solidFill>
                <a:uFill>
                  <a:solidFill>
                    <a:srgbClr val="38DDEC"/>
                  </a:solidFill>
                </a:uFill>
                <a:latin typeface="Trebuchet MS"/>
                <a:cs typeface="Trebuchet MS"/>
              </a:rPr>
              <a:t>https://screenful.com/card-priority-  </a:t>
            </a:r>
            <a:r>
              <a:rPr sz="1800" u="sng" spc="-15" dirty="0">
                <a:solidFill>
                  <a:srgbClr val="38DDEC"/>
                </a:solidFill>
                <a:uFill>
                  <a:solidFill>
                    <a:srgbClr val="38DDEC"/>
                  </a:solidFill>
                </a:uFill>
                <a:latin typeface="Trebuchet MS"/>
                <a:cs typeface="Trebuchet MS"/>
              </a:rPr>
              <a:t>for-trello</a:t>
            </a:r>
            <a:endParaRPr sz="1800">
              <a:latin typeface="Trebuchet MS"/>
              <a:cs typeface="Trebuchet MS"/>
            </a:endParaRPr>
          </a:p>
          <a:p>
            <a:pPr marL="241300" marR="473709" indent="-228600">
              <a:lnSpc>
                <a:spcPct val="106700"/>
              </a:lnSpc>
              <a:spcBef>
                <a:spcPts val="1105"/>
              </a:spcBef>
              <a:buClr>
                <a:srgbClr val="10B6F4"/>
              </a:buClr>
              <a:buSzPct val="111111"/>
              <a:buFont typeface="Wingdings"/>
              <a:buChar char=""/>
              <a:tabLst>
                <a:tab pos="241300" algn="l"/>
              </a:tabLst>
            </a:pPr>
            <a:r>
              <a:rPr sz="1800" spc="110" dirty="0">
                <a:latin typeface="Trebuchet MS"/>
                <a:cs typeface="Trebuchet MS"/>
              </a:rPr>
              <a:t>Gör</a:t>
            </a:r>
            <a:r>
              <a:rPr sz="1800" spc="-90" dirty="0">
                <a:latin typeface="Trebuchet MS"/>
                <a:cs typeface="Trebuchet MS"/>
              </a:rPr>
              <a:t> </a:t>
            </a:r>
            <a:r>
              <a:rPr sz="1800" spc="50" dirty="0">
                <a:latin typeface="Trebuchet MS"/>
                <a:cs typeface="Trebuchet MS"/>
              </a:rPr>
              <a:t>en</a:t>
            </a:r>
            <a:r>
              <a:rPr sz="1800" spc="-85" dirty="0">
                <a:latin typeface="Trebuchet MS"/>
                <a:cs typeface="Trebuchet MS"/>
              </a:rPr>
              <a:t> </a:t>
            </a:r>
            <a:r>
              <a:rPr sz="1800" spc="90" dirty="0">
                <a:latin typeface="Trebuchet MS"/>
                <a:cs typeface="Trebuchet MS"/>
              </a:rPr>
              <a:t>daglig</a:t>
            </a:r>
            <a:r>
              <a:rPr sz="1800" spc="-85" dirty="0">
                <a:latin typeface="Trebuchet MS"/>
                <a:cs typeface="Trebuchet MS"/>
              </a:rPr>
              <a:t> </a:t>
            </a:r>
            <a:r>
              <a:rPr sz="1800" spc="15" dirty="0">
                <a:latin typeface="Trebuchet MS"/>
                <a:cs typeface="Trebuchet MS"/>
              </a:rPr>
              <a:t>”stand-up”</a:t>
            </a:r>
            <a:r>
              <a:rPr sz="1800" spc="-240" dirty="0">
                <a:latin typeface="Trebuchet MS"/>
                <a:cs typeface="Trebuchet MS"/>
              </a:rPr>
              <a:t> </a:t>
            </a:r>
            <a:r>
              <a:rPr sz="1800" spc="10" dirty="0">
                <a:latin typeface="Trebuchet MS"/>
                <a:cs typeface="Trebuchet MS"/>
              </a:rPr>
              <a:t>närmsta</a:t>
            </a:r>
            <a:r>
              <a:rPr sz="1800" spc="-90" dirty="0">
                <a:latin typeface="Trebuchet MS"/>
                <a:cs typeface="Trebuchet MS"/>
              </a:rPr>
              <a:t> </a:t>
            </a:r>
            <a:r>
              <a:rPr sz="1800" spc="70" dirty="0">
                <a:latin typeface="Trebuchet MS"/>
                <a:cs typeface="Trebuchet MS"/>
              </a:rPr>
              <a:t>dagerna</a:t>
            </a:r>
            <a:r>
              <a:rPr sz="1800" spc="-95" dirty="0">
                <a:latin typeface="Trebuchet MS"/>
                <a:cs typeface="Trebuchet MS"/>
              </a:rPr>
              <a:t> </a:t>
            </a:r>
            <a:r>
              <a:rPr sz="1800" spc="55" dirty="0">
                <a:latin typeface="Trebuchet MS"/>
                <a:cs typeface="Trebuchet MS"/>
              </a:rPr>
              <a:t>där</a:t>
            </a:r>
            <a:r>
              <a:rPr sz="1800" spc="-90" dirty="0">
                <a:latin typeface="Trebuchet MS"/>
                <a:cs typeface="Trebuchet MS"/>
              </a:rPr>
              <a:t> </a:t>
            </a:r>
            <a:r>
              <a:rPr sz="1800" spc="60" dirty="0">
                <a:latin typeface="Trebuchet MS"/>
                <a:cs typeface="Trebuchet MS"/>
              </a:rPr>
              <a:t>ny  </a:t>
            </a:r>
            <a:r>
              <a:rPr sz="1800" spc="-55" dirty="0">
                <a:latin typeface="Trebuchet MS"/>
                <a:cs typeface="Trebuchet MS"/>
              </a:rPr>
              <a:t>flyttar </a:t>
            </a:r>
            <a:r>
              <a:rPr sz="1800" spc="-5" dirty="0">
                <a:latin typeface="Trebuchet MS"/>
                <a:cs typeface="Trebuchet MS"/>
              </a:rPr>
              <a:t>runt </a:t>
            </a:r>
            <a:r>
              <a:rPr sz="1800" spc="65" dirty="0">
                <a:latin typeface="Trebuchet MS"/>
                <a:cs typeface="Trebuchet MS"/>
              </a:rPr>
              <a:t>på</a:t>
            </a:r>
            <a:r>
              <a:rPr sz="1800" spc="-240" dirty="0">
                <a:latin typeface="Trebuchet MS"/>
                <a:cs typeface="Trebuchet MS"/>
              </a:rPr>
              <a:t> </a:t>
            </a:r>
            <a:r>
              <a:rPr sz="1800" spc="40" dirty="0">
                <a:latin typeface="Trebuchet MS"/>
                <a:cs typeface="Trebuchet MS"/>
              </a:rPr>
              <a:t>kraven</a:t>
            </a:r>
            <a:endParaRPr sz="1800">
              <a:latin typeface="Trebuchet MS"/>
              <a:cs typeface="Trebuchet MS"/>
            </a:endParaRPr>
          </a:p>
          <a:p>
            <a:pPr marL="241300" indent="-228600">
              <a:lnSpc>
                <a:spcPct val="100000"/>
              </a:lnSpc>
              <a:spcBef>
                <a:spcPts val="1250"/>
              </a:spcBef>
              <a:buClr>
                <a:srgbClr val="10B6F4"/>
              </a:buClr>
              <a:buSzPct val="111111"/>
              <a:buFont typeface="Wingdings"/>
              <a:buChar char=""/>
              <a:tabLst>
                <a:tab pos="241300" algn="l"/>
              </a:tabLst>
            </a:pPr>
            <a:r>
              <a:rPr sz="1800" spc="65" dirty="0">
                <a:latin typeface="Trebuchet MS"/>
                <a:cs typeface="Trebuchet MS"/>
              </a:rPr>
              <a:t>Dela</a:t>
            </a:r>
            <a:r>
              <a:rPr sz="1800" spc="-105" dirty="0">
                <a:latin typeface="Trebuchet MS"/>
                <a:cs typeface="Trebuchet MS"/>
              </a:rPr>
              <a:t> </a:t>
            </a:r>
            <a:r>
              <a:rPr sz="1800" spc="75" dirty="0">
                <a:latin typeface="Trebuchet MS"/>
                <a:cs typeface="Trebuchet MS"/>
              </a:rPr>
              <a:t>gärna</a:t>
            </a:r>
            <a:r>
              <a:rPr sz="1800" spc="-100" dirty="0">
                <a:latin typeface="Trebuchet MS"/>
                <a:cs typeface="Trebuchet MS"/>
              </a:rPr>
              <a:t> </a:t>
            </a:r>
            <a:r>
              <a:rPr sz="1800" spc="40" dirty="0">
                <a:latin typeface="Trebuchet MS"/>
                <a:cs typeface="Trebuchet MS"/>
              </a:rPr>
              <a:t>hur</a:t>
            </a:r>
            <a:r>
              <a:rPr sz="1800" spc="-95" dirty="0">
                <a:latin typeface="Trebuchet MS"/>
                <a:cs typeface="Trebuchet MS"/>
              </a:rPr>
              <a:t> </a:t>
            </a:r>
            <a:r>
              <a:rPr sz="1800" dirty="0">
                <a:latin typeface="Trebuchet MS"/>
                <a:cs typeface="Trebuchet MS"/>
              </a:rPr>
              <a:t>det</a:t>
            </a:r>
            <a:r>
              <a:rPr sz="1800" spc="-100" dirty="0">
                <a:latin typeface="Trebuchet MS"/>
                <a:cs typeface="Trebuchet MS"/>
              </a:rPr>
              <a:t> </a:t>
            </a:r>
            <a:r>
              <a:rPr sz="1800" spc="90" dirty="0">
                <a:latin typeface="Trebuchet MS"/>
                <a:cs typeface="Trebuchet MS"/>
              </a:rPr>
              <a:t>går</a:t>
            </a:r>
            <a:r>
              <a:rPr sz="1800" spc="-95" dirty="0">
                <a:latin typeface="Trebuchet MS"/>
                <a:cs typeface="Trebuchet MS"/>
              </a:rPr>
              <a:t> </a:t>
            </a:r>
            <a:r>
              <a:rPr sz="1800" spc="10" dirty="0">
                <a:latin typeface="Trebuchet MS"/>
                <a:cs typeface="Trebuchet MS"/>
              </a:rPr>
              <a:t>i</a:t>
            </a:r>
            <a:r>
              <a:rPr sz="1800" spc="-100" dirty="0">
                <a:latin typeface="Trebuchet MS"/>
                <a:cs typeface="Trebuchet MS"/>
              </a:rPr>
              <a:t> </a:t>
            </a:r>
            <a:r>
              <a:rPr sz="1800" spc="355" dirty="0">
                <a:latin typeface="Trebuchet MS"/>
                <a:cs typeface="Trebuchet MS"/>
              </a:rPr>
              <a:t>Discord</a:t>
            </a:r>
            <a:r>
              <a:rPr sz="1800" spc="355" dirty="0">
                <a:latin typeface="Wingdings"/>
                <a:cs typeface="Wingdings"/>
              </a:rPr>
              <a:t></a:t>
            </a:r>
            <a:endParaRPr sz="1800">
              <a:latin typeface="Wingdings"/>
              <a:cs typeface="Wingding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64350"/>
            <a:chOff x="0" y="0"/>
            <a:chExt cx="12192000" cy="6864350"/>
          </a:xfrm>
        </p:grpSpPr>
        <p:sp>
          <p:nvSpPr>
            <p:cNvPr id="3" name="object 3"/>
            <p:cNvSpPr/>
            <p:nvPr/>
          </p:nvSpPr>
          <p:spPr>
            <a:xfrm>
              <a:off x="0" y="0"/>
              <a:ext cx="12192000" cy="6858000"/>
            </a:xfrm>
            <a:custGeom>
              <a:avLst/>
              <a:gdLst/>
              <a:ahLst/>
              <a:cxnLst/>
              <a:rect l="l" t="t" r="r" b="b"/>
              <a:pathLst>
                <a:path w="12192000" h="6858000">
                  <a:moveTo>
                    <a:pt x="12192000" y="0"/>
                  </a:moveTo>
                  <a:lnTo>
                    <a:pt x="0" y="0"/>
                  </a:lnTo>
                  <a:lnTo>
                    <a:pt x="0" y="6857999"/>
                  </a:lnTo>
                  <a:lnTo>
                    <a:pt x="12192000" y="6857999"/>
                  </a:lnTo>
                  <a:lnTo>
                    <a:pt x="12192000" y="0"/>
                  </a:lnTo>
                  <a:close/>
                </a:path>
              </a:pathLst>
            </a:custGeom>
            <a:solidFill>
              <a:srgbClr val="454545"/>
            </a:solidFill>
          </p:spPr>
          <p:txBody>
            <a:bodyPr wrap="square" lIns="0" tIns="0" rIns="0" bIns="0" rtlCol="0"/>
            <a:lstStyle/>
            <a:p>
              <a:endParaRPr/>
            </a:p>
          </p:txBody>
        </p:sp>
        <p:sp>
          <p:nvSpPr>
            <p:cNvPr id="4" name="object 4"/>
            <p:cNvSpPr/>
            <p:nvPr/>
          </p:nvSpPr>
          <p:spPr>
            <a:xfrm>
              <a:off x="10626725" y="9524"/>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5" name="object 5"/>
            <p:cNvSpPr/>
            <p:nvPr/>
          </p:nvSpPr>
          <p:spPr>
            <a:xfrm>
              <a:off x="10247312" y="5013324"/>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6" name="object 6"/>
            <p:cNvSpPr/>
            <p:nvPr/>
          </p:nvSpPr>
          <p:spPr>
            <a:xfrm>
              <a:off x="11202987" y="9524"/>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7" name="object 7"/>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8" name="object 8"/>
            <p:cNvSpPr/>
            <p:nvPr/>
          </p:nvSpPr>
          <p:spPr>
            <a:xfrm>
              <a:off x="11501437" y="9524"/>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sp>
          <p:nvSpPr>
            <p:cNvPr id="9" name="object 9"/>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0" name="object 10"/>
            <p:cNvSpPr/>
            <p:nvPr/>
          </p:nvSpPr>
          <p:spPr>
            <a:xfrm>
              <a:off x="10802937" y="5518149"/>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sp>
          <p:nvSpPr>
            <p:cNvPr id="11" name="object 11"/>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3" name="object 13"/>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4" name="object 14"/>
            <p:cNvSpPr/>
            <p:nvPr/>
          </p:nvSpPr>
          <p:spPr>
            <a:xfrm>
              <a:off x="800138" y="1699589"/>
              <a:ext cx="3674745" cy="3470910"/>
            </a:xfrm>
            <a:custGeom>
              <a:avLst/>
              <a:gdLst/>
              <a:ahLst/>
              <a:cxnLst/>
              <a:rect l="l" t="t" r="r" b="b"/>
              <a:pathLst>
                <a:path w="3674745" h="3470910">
                  <a:moveTo>
                    <a:pt x="1998332" y="3198012"/>
                  </a:moveTo>
                  <a:lnTo>
                    <a:pt x="1682343" y="3198012"/>
                  </a:lnTo>
                  <a:lnTo>
                    <a:pt x="1840344" y="3470414"/>
                  </a:lnTo>
                  <a:lnTo>
                    <a:pt x="1998332" y="3198012"/>
                  </a:lnTo>
                  <a:close/>
                </a:path>
                <a:path w="3674745" h="3470910">
                  <a:moveTo>
                    <a:pt x="3674478" y="0"/>
                  </a:moveTo>
                  <a:lnTo>
                    <a:pt x="0" y="0"/>
                  </a:lnTo>
                  <a:lnTo>
                    <a:pt x="0" y="502920"/>
                  </a:lnTo>
                  <a:lnTo>
                    <a:pt x="3674478" y="502920"/>
                  </a:lnTo>
                  <a:lnTo>
                    <a:pt x="3674478" y="0"/>
                  </a:lnTo>
                  <a:close/>
                </a:path>
              </a:pathLst>
            </a:custGeom>
            <a:solidFill>
              <a:srgbClr val="10B6F4"/>
            </a:solidFill>
          </p:spPr>
          <p:txBody>
            <a:bodyPr wrap="square" lIns="0" tIns="0" rIns="0" bIns="0" rtlCol="0"/>
            <a:lstStyle/>
            <a:p>
              <a:endParaRPr/>
            </a:p>
          </p:txBody>
        </p:sp>
      </p:grpSp>
      <p:sp>
        <p:nvSpPr>
          <p:cNvPr id="15" name="object 15"/>
          <p:cNvSpPr/>
          <p:nvPr/>
        </p:nvSpPr>
        <p:spPr>
          <a:xfrm>
            <a:off x="0" y="6413"/>
            <a:ext cx="12186285" cy="6851650"/>
          </a:xfrm>
          <a:custGeom>
            <a:avLst/>
            <a:gdLst/>
            <a:ahLst/>
            <a:cxnLst/>
            <a:rect l="l" t="t" r="r" b="b"/>
            <a:pathLst>
              <a:path w="12186285" h="6851650">
                <a:moveTo>
                  <a:pt x="0" y="6851586"/>
                </a:moveTo>
                <a:lnTo>
                  <a:pt x="0" y="0"/>
                </a:lnTo>
                <a:lnTo>
                  <a:pt x="12186170" y="0"/>
                </a:lnTo>
                <a:lnTo>
                  <a:pt x="12186170" y="6851586"/>
                </a:lnTo>
                <a:lnTo>
                  <a:pt x="0" y="6851586"/>
                </a:lnTo>
                <a:close/>
              </a:path>
            </a:pathLst>
          </a:custGeom>
          <a:solidFill>
            <a:srgbClr val="454545"/>
          </a:solidFill>
        </p:spPr>
        <p:txBody>
          <a:bodyPr wrap="square" lIns="0" tIns="0" rIns="0" bIns="0" rtlCol="0"/>
          <a:lstStyle/>
          <a:p>
            <a:endParaRPr/>
          </a:p>
        </p:txBody>
      </p:sp>
      <p:sp>
        <p:nvSpPr>
          <p:cNvPr id="16" name="object 1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17" name="object 1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18" name="object 1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19" name="object 1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20" name="object 2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21" name="object 21"/>
          <p:cNvGrpSpPr/>
          <p:nvPr/>
        </p:nvGrpSpPr>
        <p:grpSpPr>
          <a:xfrm>
            <a:off x="10636250" y="5403850"/>
            <a:ext cx="1535430" cy="1444625"/>
            <a:chOff x="10636250" y="5403850"/>
            <a:chExt cx="1535430" cy="1444625"/>
          </a:xfrm>
        </p:grpSpPr>
        <p:sp>
          <p:nvSpPr>
            <p:cNvPr id="22" name="object 22"/>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23" name="object 23"/>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24" name="object 24"/>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25" name="object 25"/>
          <p:cNvGrpSpPr/>
          <p:nvPr/>
        </p:nvGrpSpPr>
        <p:grpSpPr>
          <a:xfrm>
            <a:off x="10974387" y="5689600"/>
            <a:ext cx="1196975" cy="1158875"/>
            <a:chOff x="10974387" y="5689600"/>
            <a:chExt cx="1196975" cy="1158875"/>
          </a:xfrm>
        </p:grpSpPr>
        <p:sp>
          <p:nvSpPr>
            <p:cNvPr id="26" name="object 26"/>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27" name="object 27"/>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grpSp>
      <p:sp>
        <p:nvSpPr>
          <p:cNvPr id="28" name="object 28"/>
          <p:cNvSpPr txBox="1"/>
          <p:nvPr/>
        </p:nvSpPr>
        <p:spPr>
          <a:xfrm>
            <a:off x="1104530" y="1523491"/>
            <a:ext cx="1944370" cy="848360"/>
          </a:xfrm>
          <a:prstGeom prst="rect">
            <a:avLst/>
          </a:prstGeom>
        </p:spPr>
        <p:txBody>
          <a:bodyPr vert="horz" wrap="square" lIns="0" tIns="12700" rIns="0" bIns="0" rtlCol="0">
            <a:spAutoFit/>
          </a:bodyPr>
          <a:lstStyle/>
          <a:p>
            <a:pPr marL="12700">
              <a:lnSpc>
                <a:spcPct val="100000"/>
              </a:lnSpc>
              <a:spcBef>
                <a:spcPts val="100"/>
              </a:spcBef>
            </a:pPr>
            <a:r>
              <a:rPr sz="5400" spc="-335" dirty="0">
                <a:solidFill>
                  <a:srgbClr val="FFFFFF"/>
                </a:solidFill>
                <a:latin typeface="Trebuchet MS"/>
                <a:cs typeface="Trebuchet MS"/>
              </a:rPr>
              <a:t>D</a:t>
            </a:r>
            <a:r>
              <a:rPr sz="5400" spc="-315" dirty="0">
                <a:solidFill>
                  <a:srgbClr val="FFFFFF"/>
                </a:solidFill>
                <a:latin typeface="Trebuchet MS"/>
                <a:cs typeface="Trebuchet MS"/>
              </a:rPr>
              <a:t>a</a:t>
            </a:r>
            <a:r>
              <a:rPr sz="5400" spc="-365" dirty="0">
                <a:solidFill>
                  <a:srgbClr val="FFFFFF"/>
                </a:solidFill>
                <a:latin typeface="Trebuchet MS"/>
                <a:cs typeface="Trebuchet MS"/>
              </a:rPr>
              <a:t>g</a:t>
            </a:r>
            <a:r>
              <a:rPr sz="5400" spc="-370" dirty="0">
                <a:solidFill>
                  <a:srgbClr val="FFFFFF"/>
                </a:solidFill>
                <a:latin typeface="Trebuchet MS"/>
                <a:cs typeface="Trebuchet MS"/>
              </a:rPr>
              <a:t>e</a:t>
            </a:r>
            <a:r>
              <a:rPr sz="5400" spc="-375" dirty="0">
                <a:solidFill>
                  <a:srgbClr val="FFFFFF"/>
                </a:solidFill>
                <a:latin typeface="Trebuchet MS"/>
                <a:cs typeface="Trebuchet MS"/>
              </a:rPr>
              <a:t>n</a:t>
            </a:r>
            <a:r>
              <a:rPr sz="5400" spc="-100" dirty="0">
                <a:solidFill>
                  <a:srgbClr val="FFFFFF"/>
                </a:solidFill>
                <a:latin typeface="Trebuchet MS"/>
                <a:cs typeface="Trebuchet MS"/>
              </a:rPr>
              <a:t>s</a:t>
            </a:r>
            <a:endParaRPr sz="5400">
              <a:latin typeface="Trebuchet MS"/>
              <a:cs typeface="Trebuchet MS"/>
            </a:endParaRPr>
          </a:p>
        </p:txBody>
      </p:sp>
      <p:sp>
        <p:nvSpPr>
          <p:cNvPr id="29" name="object 29"/>
          <p:cNvSpPr txBox="1"/>
          <p:nvPr/>
        </p:nvSpPr>
        <p:spPr>
          <a:xfrm>
            <a:off x="1104530" y="2221484"/>
            <a:ext cx="1929130" cy="848360"/>
          </a:xfrm>
          <a:prstGeom prst="rect">
            <a:avLst/>
          </a:prstGeom>
        </p:spPr>
        <p:txBody>
          <a:bodyPr vert="horz" wrap="square" lIns="0" tIns="12700" rIns="0" bIns="0" rtlCol="0">
            <a:spAutoFit/>
          </a:bodyPr>
          <a:lstStyle/>
          <a:p>
            <a:pPr marL="12700">
              <a:lnSpc>
                <a:spcPct val="100000"/>
              </a:lnSpc>
              <a:spcBef>
                <a:spcPts val="100"/>
              </a:spcBef>
            </a:pPr>
            <a:r>
              <a:rPr sz="5400" spc="-400" dirty="0">
                <a:solidFill>
                  <a:srgbClr val="FFFFFF"/>
                </a:solidFill>
                <a:latin typeface="Trebuchet MS"/>
                <a:cs typeface="Trebuchet MS"/>
              </a:rPr>
              <a:t>agenda</a:t>
            </a:r>
            <a:endParaRPr sz="5400">
              <a:latin typeface="Trebuchet MS"/>
              <a:cs typeface="Trebuchet MS"/>
            </a:endParaRPr>
          </a:p>
        </p:txBody>
      </p:sp>
      <p:sp>
        <p:nvSpPr>
          <p:cNvPr id="30" name="object 30"/>
          <p:cNvSpPr txBox="1"/>
          <p:nvPr/>
        </p:nvSpPr>
        <p:spPr>
          <a:xfrm>
            <a:off x="5327396" y="1385417"/>
            <a:ext cx="4796790" cy="3423920"/>
          </a:xfrm>
          <a:prstGeom prst="rect">
            <a:avLst/>
          </a:prstGeom>
        </p:spPr>
        <p:txBody>
          <a:bodyPr vert="horz" wrap="square" lIns="0" tIns="132080" rIns="0" bIns="0" rtlCol="0">
            <a:spAutoFit/>
          </a:bodyPr>
          <a:lstStyle/>
          <a:p>
            <a:pPr marL="241300" indent="-228600">
              <a:lnSpc>
                <a:spcPct val="100000"/>
              </a:lnSpc>
              <a:spcBef>
                <a:spcPts val="1040"/>
              </a:spcBef>
              <a:buClr>
                <a:srgbClr val="10B6F4"/>
              </a:buClr>
              <a:buSzPct val="111111"/>
              <a:buFont typeface="Wingdings"/>
              <a:buChar char=""/>
              <a:tabLst>
                <a:tab pos="241300" algn="l"/>
              </a:tabLst>
            </a:pPr>
            <a:r>
              <a:rPr sz="1800" spc="-30" dirty="0">
                <a:solidFill>
                  <a:srgbClr val="FFFFFF"/>
                </a:solidFill>
                <a:latin typeface="Trebuchet MS"/>
                <a:cs typeface="Trebuchet MS"/>
              </a:rPr>
              <a:t>Lite </a:t>
            </a:r>
            <a:r>
              <a:rPr sz="1800" spc="-5" dirty="0">
                <a:solidFill>
                  <a:srgbClr val="FFFFFF"/>
                </a:solidFill>
                <a:latin typeface="Trebuchet MS"/>
                <a:cs typeface="Trebuchet MS"/>
              </a:rPr>
              <a:t>repetition </a:t>
            </a:r>
            <a:r>
              <a:rPr sz="1800" spc="95" dirty="0">
                <a:solidFill>
                  <a:srgbClr val="FFFFFF"/>
                </a:solidFill>
                <a:latin typeface="Trebuchet MS"/>
                <a:cs typeface="Trebuchet MS"/>
              </a:rPr>
              <a:t>kring</a:t>
            </a:r>
            <a:r>
              <a:rPr sz="1800" spc="-385" dirty="0">
                <a:solidFill>
                  <a:srgbClr val="FFFFFF"/>
                </a:solidFill>
                <a:latin typeface="Trebuchet MS"/>
                <a:cs typeface="Trebuchet MS"/>
              </a:rPr>
              <a:t> </a:t>
            </a:r>
            <a:r>
              <a:rPr sz="1800" spc="45" dirty="0">
                <a:solidFill>
                  <a:srgbClr val="FFFFFF"/>
                </a:solidFill>
                <a:latin typeface="Trebuchet MS"/>
                <a:cs typeface="Trebuchet MS"/>
              </a:rPr>
              <a:t>förgående </a:t>
            </a:r>
            <a:r>
              <a:rPr sz="1800" spc="55" dirty="0">
                <a:solidFill>
                  <a:srgbClr val="FFFFFF"/>
                </a:solidFill>
                <a:latin typeface="Trebuchet MS"/>
                <a:cs typeface="Trebuchet MS"/>
              </a:rPr>
              <a:t>vecka</a:t>
            </a:r>
            <a:endParaRPr sz="1800">
              <a:latin typeface="Trebuchet MS"/>
              <a:cs typeface="Trebuchet MS"/>
            </a:endParaRPr>
          </a:p>
          <a:p>
            <a:pPr marL="241300" indent="-228600">
              <a:lnSpc>
                <a:spcPct val="100000"/>
              </a:lnSpc>
              <a:spcBef>
                <a:spcPts val="1250"/>
              </a:spcBef>
              <a:buClr>
                <a:srgbClr val="10B6F4"/>
              </a:buClr>
              <a:buSzPct val="111111"/>
              <a:buFont typeface="Wingdings"/>
              <a:buChar char=""/>
              <a:tabLst>
                <a:tab pos="241300" algn="l"/>
              </a:tabLst>
            </a:pPr>
            <a:r>
              <a:rPr sz="1800" spc="45" dirty="0">
                <a:solidFill>
                  <a:srgbClr val="FFFFFF"/>
                </a:solidFill>
                <a:latin typeface="Trebuchet MS"/>
                <a:cs typeface="Trebuchet MS"/>
              </a:rPr>
              <a:t>Vad </a:t>
            </a:r>
            <a:r>
              <a:rPr sz="1800" spc="25" dirty="0">
                <a:solidFill>
                  <a:srgbClr val="FFFFFF"/>
                </a:solidFill>
                <a:latin typeface="Trebuchet MS"/>
                <a:cs typeface="Trebuchet MS"/>
              </a:rPr>
              <a:t>är</a:t>
            </a:r>
            <a:r>
              <a:rPr sz="1800" spc="-240" dirty="0">
                <a:solidFill>
                  <a:srgbClr val="FFFFFF"/>
                </a:solidFill>
                <a:latin typeface="Trebuchet MS"/>
                <a:cs typeface="Trebuchet MS"/>
              </a:rPr>
              <a:t> </a:t>
            </a:r>
            <a:r>
              <a:rPr sz="1800" spc="40" dirty="0">
                <a:solidFill>
                  <a:srgbClr val="FFFFFF"/>
                </a:solidFill>
                <a:latin typeface="Trebuchet MS"/>
                <a:cs typeface="Trebuchet MS"/>
              </a:rPr>
              <a:t>kravhantering</a:t>
            </a:r>
            <a:endParaRPr sz="1800">
              <a:latin typeface="Trebuchet MS"/>
              <a:cs typeface="Trebuchet MS"/>
            </a:endParaRPr>
          </a:p>
          <a:p>
            <a:pPr marL="241300" indent="-228600">
              <a:lnSpc>
                <a:spcPct val="100000"/>
              </a:lnSpc>
              <a:spcBef>
                <a:spcPts val="1130"/>
              </a:spcBef>
              <a:buClr>
                <a:srgbClr val="10B6F4"/>
              </a:buClr>
              <a:buSzPct val="111111"/>
              <a:buFont typeface="Wingdings"/>
              <a:buChar char=""/>
              <a:tabLst>
                <a:tab pos="241300" algn="l"/>
              </a:tabLst>
            </a:pPr>
            <a:r>
              <a:rPr sz="1800" spc="10" dirty="0">
                <a:solidFill>
                  <a:srgbClr val="FFFFFF"/>
                </a:solidFill>
                <a:latin typeface="Trebuchet MS"/>
                <a:cs typeface="Trebuchet MS"/>
              </a:rPr>
              <a:t>Intressenter</a:t>
            </a:r>
            <a:endParaRPr sz="1800">
              <a:latin typeface="Trebuchet MS"/>
              <a:cs typeface="Trebuchet MS"/>
            </a:endParaRPr>
          </a:p>
          <a:p>
            <a:pPr marL="241300" indent="-228600">
              <a:lnSpc>
                <a:spcPct val="100000"/>
              </a:lnSpc>
              <a:spcBef>
                <a:spcPts val="1245"/>
              </a:spcBef>
              <a:buClr>
                <a:srgbClr val="10B6F4"/>
              </a:buClr>
              <a:buSzPct val="111111"/>
              <a:buFont typeface="Wingdings"/>
              <a:buChar char=""/>
              <a:tabLst>
                <a:tab pos="241300" algn="l"/>
              </a:tabLst>
            </a:pPr>
            <a:r>
              <a:rPr sz="1800" spc="35" dirty="0">
                <a:solidFill>
                  <a:srgbClr val="FFFFFF"/>
                </a:solidFill>
                <a:latin typeface="Trebuchet MS"/>
                <a:cs typeface="Trebuchet MS"/>
              </a:rPr>
              <a:t>Kravhantering </a:t>
            </a:r>
            <a:r>
              <a:rPr sz="1800" spc="10" dirty="0">
                <a:solidFill>
                  <a:srgbClr val="FFFFFF"/>
                </a:solidFill>
                <a:latin typeface="Trebuchet MS"/>
                <a:cs typeface="Trebuchet MS"/>
              </a:rPr>
              <a:t>i</a:t>
            </a:r>
            <a:r>
              <a:rPr sz="1800" spc="-229" dirty="0">
                <a:solidFill>
                  <a:srgbClr val="FFFFFF"/>
                </a:solidFill>
                <a:latin typeface="Trebuchet MS"/>
                <a:cs typeface="Trebuchet MS"/>
              </a:rPr>
              <a:t> </a:t>
            </a:r>
            <a:r>
              <a:rPr sz="1800" dirty="0">
                <a:solidFill>
                  <a:srgbClr val="FFFFFF"/>
                </a:solidFill>
                <a:latin typeface="Trebuchet MS"/>
                <a:cs typeface="Trebuchet MS"/>
              </a:rPr>
              <a:t>vattenfallsmetoden</a:t>
            </a:r>
            <a:endParaRPr sz="1800">
              <a:latin typeface="Trebuchet MS"/>
              <a:cs typeface="Trebuchet MS"/>
            </a:endParaRPr>
          </a:p>
          <a:p>
            <a:pPr marL="241300" indent="-228600">
              <a:lnSpc>
                <a:spcPct val="100000"/>
              </a:lnSpc>
              <a:spcBef>
                <a:spcPts val="1250"/>
              </a:spcBef>
              <a:buClr>
                <a:srgbClr val="10B6F4"/>
              </a:buClr>
              <a:buSzPct val="111111"/>
              <a:buFont typeface="Wingdings"/>
              <a:buChar char=""/>
              <a:tabLst>
                <a:tab pos="241300" algn="l"/>
              </a:tabLst>
            </a:pPr>
            <a:r>
              <a:rPr sz="1800" spc="35" dirty="0">
                <a:solidFill>
                  <a:srgbClr val="FFFFFF"/>
                </a:solidFill>
                <a:latin typeface="Trebuchet MS"/>
                <a:cs typeface="Trebuchet MS"/>
              </a:rPr>
              <a:t>Kravhantering</a:t>
            </a:r>
            <a:r>
              <a:rPr sz="1800" spc="-95" dirty="0">
                <a:solidFill>
                  <a:srgbClr val="FFFFFF"/>
                </a:solidFill>
                <a:latin typeface="Trebuchet MS"/>
                <a:cs typeface="Trebuchet MS"/>
              </a:rPr>
              <a:t> </a:t>
            </a:r>
            <a:r>
              <a:rPr sz="1800" spc="-10" dirty="0">
                <a:solidFill>
                  <a:srgbClr val="FFFFFF"/>
                </a:solidFill>
                <a:latin typeface="Trebuchet MS"/>
                <a:cs typeface="Trebuchet MS"/>
              </a:rPr>
              <a:t>för</a:t>
            </a:r>
            <a:r>
              <a:rPr sz="1800" spc="-95" dirty="0">
                <a:solidFill>
                  <a:srgbClr val="FFFFFF"/>
                </a:solidFill>
                <a:latin typeface="Trebuchet MS"/>
                <a:cs typeface="Trebuchet MS"/>
              </a:rPr>
              <a:t> </a:t>
            </a:r>
            <a:r>
              <a:rPr sz="1800" spc="45" dirty="0">
                <a:solidFill>
                  <a:srgbClr val="FFFFFF"/>
                </a:solidFill>
                <a:latin typeface="Trebuchet MS"/>
                <a:cs typeface="Trebuchet MS"/>
              </a:rPr>
              <a:t>agila</a:t>
            </a:r>
            <a:r>
              <a:rPr sz="1800" spc="-100" dirty="0">
                <a:solidFill>
                  <a:srgbClr val="FFFFFF"/>
                </a:solidFill>
                <a:latin typeface="Trebuchet MS"/>
                <a:cs typeface="Trebuchet MS"/>
              </a:rPr>
              <a:t> </a:t>
            </a:r>
            <a:r>
              <a:rPr sz="1800" spc="30" dirty="0">
                <a:solidFill>
                  <a:srgbClr val="FFFFFF"/>
                </a:solidFill>
                <a:latin typeface="Trebuchet MS"/>
                <a:cs typeface="Trebuchet MS"/>
              </a:rPr>
              <a:t>metoder</a:t>
            </a:r>
            <a:r>
              <a:rPr sz="1800" spc="-95" dirty="0">
                <a:solidFill>
                  <a:srgbClr val="FFFFFF"/>
                </a:solidFill>
                <a:latin typeface="Trebuchet MS"/>
                <a:cs typeface="Trebuchet MS"/>
              </a:rPr>
              <a:t> </a:t>
            </a:r>
            <a:r>
              <a:rPr sz="1800" spc="50" dirty="0">
                <a:solidFill>
                  <a:srgbClr val="FFFFFF"/>
                </a:solidFill>
                <a:latin typeface="Trebuchet MS"/>
                <a:cs typeface="Trebuchet MS"/>
              </a:rPr>
              <a:t>och</a:t>
            </a:r>
            <a:r>
              <a:rPr sz="1800" spc="-85" dirty="0">
                <a:solidFill>
                  <a:srgbClr val="FFFFFF"/>
                </a:solidFill>
                <a:latin typeface="Trebuchet MS"/>
                <a:cs typeface="Trebuchet MS"/>
              </a:rPr>
              <a:t> </a:t>
            </a:r>
            <a:r>
              <a:rPr sz="1800" spc="55" dirty="0">
                <a:solidFill>
                  <a:srgbClr val="FFFFFF"/>
                </a:solidFill>
                <a:latin typeface="Trebuchet MS"/>
                <a:cs typeface="Trebuchet MS"/>
              </a:rPr>
              <a:t>Scrum</a:t>
            </a:r>
            <a:endParaRPr sz="1800">
              <a:latin typeface="Trebuchet MS"/>
              <a:cs typeface="Trebuchet MS"/>
            </a:endParaRPr>
          </a:p>
          <a:p>
            <a:pPr marL="241300" indent="-228600">
              <a:lnSpc>
                <a:spcPct val="100000"/>
              </a:lnSpc>
              <a:spcBef>
                <a:spcPts val="1225"/>
              </a:spcBef>
              <a:buClr>
                <a:srgbClr val="10B6F4"/>
              </a:buClr>
              <a:buSzPct val="111111"/>
              <a:buFont typeface="Wingdings"/>
              <a:buChar char=""/>
              <a:tabLst>
                <a:tab pos="241300" algn="l"/>
              </a:tabLst>
            </a:pPr>
            <a:r>
              <a:rPr sz="1800" spc="60" dirty="0">
                <a:solidFill>
                  <a:srgbClr val="FFFFFF"/>
                </a:solidFill>
                <a:latin typeface="Trebuchet MS"/>
                <a:cs typeface="Trebuchet MS"/>
              </a:rPr>
              <a:t>Grupparbete</a:t>
            </a:r>
            <a:r>
              <a:rPr sz="1800" spc="-95" dirty="0">
                <a:solidFill>
                  <a:srgbClr val="FFFFFF"/>
                </a:solidFill>
                <a:latin typeface="Trebuchet MS"/>
                <a:cs typeface="Trebuchet MS"/>
              </a:rPr>
              <a:t> </a:t>
            </a:r>
            <a:r>
              <a:rPr sz="1800" spc="65" dirty="0">
                <a:solidFill>
                  <a:srgbClr val="FFFFFF"/>
                </a:solidFill>
                <a:latin typeface="Trebuchet MS"/>
                <a:cs typeface="Trebuchet MS"/>
              </a:rPr>
              <a:t>om</a:t>
            </a:r>
            <a:r>
              <a:rPr sz="1800" spc="-90" dirty="0">
                <a:solidFill>
                  <a:srgbClr val="FFFFFF"/>
                </a:solidFill>
                <a:latin typeface="Trebuchet MS"/>
                <a:cs typeface="Trebuchet MS"/>
              </a:rPr>
              <a:t> </a:t>
            </a:r>
            <a:r>
              <a:rPr sz="1800" spc="-120" dirty="0">
                <a:solidFill>
                  <a:srgbClr val="FFFFFF"/>
                </a:solidFill>
                <a:latin typeface="Trebuchet MS"/>
                <a:cs typeface="Trebuchet MS"/>
              </a:rPr>
              <a:t>att</a:t>
            </a:r>
            <a:r>
              <a:rPr sz="1800" spc="-100" dirty="0">
                <a:solidFill>
                  <a:srgbClr val="FFFFFF"/>
                </a:solidFill>
                <a:latin typeface="Trebuchet MS"/>
                <a:cs typeface="Trebuchet MS"/>
              </a:rPr>
              <a:t> </a:t>
            </a:r>
            <a:r>
              <a:rPr sz="1800" spc="30" dirty="0">
                <a:solidFill>
                  <a:srgbClr val="FFFFFF"/>
                </a:solidFill>
                <a:latin typeface="Trebuchet MS"/>
                <a:cs typeface="Trebuchet MS"/>
              </a:rPr>
              <a:t>samla</a:t>
            </a:r>
            <a:r>
              <a:rPr sz="1800" spc="-105" dirty="0">
                <a:solidFill>
                  <a:srgbClr val="FFFFFF"/>
                </a:solidFill>
                <a:latin typeface="Trebuchet MS"/>
                <a:cs typeface="Trebuchet MS"/>
              </a:rPr>
              <a:t> </a:t>
            </a:r>
            <a:r>
              <a:rPr sz="1800" spc="25" dirty="0">
                <a:solidFill>
                  <a:srgbClr val="FFFFFF"/>
                </a:solidFill>
                <a:latin typeface="Trebuchet MS"/>
                <a:cs typeface="Trebuchet MS"/>
              </a:rPr>
              <a:t>in</a:t>
            </a:r>
            <a:r>
              <a:rPr sz="1800" spc="-90" dirty="0">
                <a:solidFill>
                  <a:srgbClr val="FFFFFF"/>
                </a:solidFill>
                <a:latin typeface="Trebuchet MS"/>
                <a:cs typeface="Trebuchet MS"/>
              </a:rPr>
              <a:t> </a:t>
            </a:r>
            <a:r>
              <a:rPr sz="1800" spc="45" dirty="0">
                <a:solidFill>
                  <a:srgbClr val="FFFFFF"/>
                </a:solidFill>
                <a:latin typeface="Trebuchet MS"/>
                <a:cs typeface="Trebuchet MS"/>
              </a:rPr>
              <a:t>krav</a:t>
            </a:r>
            <a:endParaRPr sz="1800">
              <a:latin typeface="Trebuchet MS"/>
              <a:cs typeface="Trebuchet MS"/>
            </a:endParaRPr>
          </a:p>
          <a:p>
            <a:pPr marL="241300" indent="-228600">
              <a:lnSpc>
                <a:spcPct val="100000"/>
              </a:lnSpc>
              <a:spcBef>
                <a:spcPts val="1150"/>
              </a:spcBef>
              <a:buClr>
                <a:srgbClr val="10B6F4"/>
              </a:buClr>
              <a:buSzPct val="111111"/>
              <a:buFont typeface="Wingdings"/>
              <a:buChar char=""/>
              <a:tabLst>
                <a:tab pos="241300" algn="l"/>
              </a:tabLst>
            </a:pPr>
            <a:r>
              <a:rPr sz="1800" spc="45" dirty="0">
                <a:solidFill>
                  <a:srgbClr val="FFFFFF"/>
                </a:solidFill>
                <a:latin typeface="Trebuchet MS"/>
                <a:cs typeface="Trebuchet MS"/>
              </a:rPr>
              <a:t>Inlämningsuppgift</a:t>
            </a:r>
            <a:endParaRPr sz="1800">
              <a:latin typeface="Trebuchet MS"/>
              <a:cs typeface="Trebuchet MS"/>
            </a:endParaRPr>
          </a:p>
          <a:p>
            <a:pPr marL="241300" indent="-228600">
              <a:lnSpc>
                <a:spcPct val="100000"/>
              </a:lnSpc>
              <a:spcBef>
                <a:spcPts val="1250"/>
              </a:spcBef>
              <a:buClr>
                <a:srgbClr val="10B6F4"/>
              </a:buClr>
              <a:buSzPct val="111111"/>
              <a:buFont typeface="Wingdings"/>
              <a:buChar char=""/>
              <a:tabLst>
                <a:tab pos="241300" algn="l"/>
              </a:tabLst>
            </a:pPr>
            <a:r>
              <a:rPr sz="1800" spc="-75" dirty="0">
                <a:solidFill>
                  <a:srgbClr val="FFFFFF"/>
                </a:solidFill>
                <a:latin typeface="Trebuchet MS"/>
                <a:cs typeface="Trebuchet MS"/>
              </a:rPr>
              <a:t>Jira</a:t>
            </a:r>
            <a:endParaRPr sz="1800">
              <a:latin typeface="Trebuchet MS"/>
              <a:cs typeface="Trebuchet M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txBox="1"/>
          <p:nvPr/>
        </p:nvSpPr>
        <p:spPr>
          <a:xfrm>
            <a:off x="806335" y="2275662"/>
            <a:ext cx="3668395" cy="2624455"/>
          </a:xfrm>
          <a:prstGeom prst="rect">
            <a:avLst/>
          </a:prstGeom>
          <a:solidFill>
            <a:srgbClr val="10B6F4"/>
          </a:solidFill>
        </p:spPr>
        <p:txBody>
          <a:bodyPr vert="horz" wrap="square" lIns="0" tIns="5715" rIns="0" bIns="0" rtlCol="0">
            <a:spAutoFit/>
          </a:bodyPr>
          <a:lstStyle/>
          <a:p>
            <a:pPr>
              <a:lnSpc>
                <a:spcPct val="100000"/>
              </a:lnSpc>
              <a:spcBef>
                <a:spcPts val="45"/>
              </a:spcBef>
            </a:pPr>
            <a:endParaRPr sz="6300">
              <a:latin typeface="Times New Roman"/>
              <a:cs typeface="Times New Roman"/>
            </a:endParaRPr>
          </a:p>
          <a:p>
            <a:pPr marL="629285">
              <a:lnSpc>
                <a:spcPct val="100000"/>
              </a:lnSpc>
            </a:pPr>
            <a:r>
              <a:rPr sz="4000" spc="-260" dirty="0">
                <a:solidFill>
                  <a:srgbClr val="FFFEFF"/>
                </a:solidFill>
                <a:latin typeface="Trebuchet MS"/>
                <a:cs typeface="Trebuchet MS"/>
              </a:rPr>
              <a:t>Dagens</a:t>
            </a:r>
            <a:r>
              <a:rPr sz="4000" spc="-615" dirty="0">
                <a:solidFill>
                  <a:srgbClr val="FFFEFF"/>
                </a:solidFill>
                <a:latin typeface="Trebuchet MS"/>
                <a:cs typeface="Trebuchet MS"/>
              </a:rPr>
              <a:t> </a:t>
            </a:r>
            <a:r>
              <a:rPr sz="4000" spc="-360" dirty="0">
                <a:solidFill>
                  <a:srgbClr val="FFFEFF"/>
                </a:solidFill>
                <a:latin typeface="Trebuchet MS"/>
                <a:cs typeface="Trebuchet MS"/>
              </a:rPr>
              <a:t>fråga</a:t>
            </a:r>
            <a:endParaRPr sz="4000">
              <a:latin typeface="Trebuchet MS"/>
              <a:cs typeface="Trebuchet MS"/>
            </a:endParaRPr>
          </a:p>
        </p:txBody>
      </p:sp>
      <p:sp>
        <p:nvSpPr>
          <p:cNvPr id="9" name="object 9"/>
          <p:cNvSpPr txBox="1"/>
          <p:nvPr/>
        </p:nvSpPr>
        <p:spPr>
          <a:xfrm>
            <a:off x="5197182" y="3276091"/>
            <a:ext cx="5377815" cy="299720"/>
          </a:xfrm>
          <a:prstGeom prst="rect">
            <a:avLst/>
          </a:prstGeom>
        </p:spPr>
        <p:txBody>
          <a:bodyPr vert="horz" wrap="square" lIns="0" tIns="12700" rIns="0" bIns="0" rtlCol="0">
            <a:spAutoFit/>
          </a:bodyPr>
          <a:lstStyle/>
          <a:p>
            <a:pPr marL="241300" indent="-228600">
              <a:lnSpc>
                <a:spcPct val="100000"/>
              </a:lnSpc>
              <a:spcBef>
                <a:spcPts val="100"/>
              </a:spcBef>
              <a:buClr>
                <a:srgbClr val="10B6F4"/>
              </a:buClr>
              <a:buSzPct val="111111"/>
              <a:buFont typeface="Wingdings"/>
              <a:buChar char=""/>
              <a:tabLst>
                <a:tab pos="241300" algn="l"/>
              </a:tabLst>
            </a:pPr>
            <a:r>
              <a:rPr sz="1800" spc="140" dirty="0">
                <a:latin typeface="Trebuchet MS"/>
                <a:cs typeface="Trebuchet MS"/>
              </a:rPr>
              <a:t>Om</a:t>
            </a:r>
            <a:r>
              <a:rPr sz="1800" spc="-95" dirty="0">
                <a:latin typeface="Trebuchet MS"/>
                <a:cs typeface="Trebuchet MS"/>
              </a:rPr>
              <a:t> </a:t>
            </a:r>
            <a:r>
              <a:rPr sz="1800" spc="75" dirty="0">
                <a:latin typeface="Trebuchet MS"/>
                <a:cs typeface="Trebuchet MS"/>
              </a:rPr>
              <a:t>du</a:t>
            </a:r>
            <a:r>
              <a:rPr sz="1800" spc="-95" dirty="0">
                <a:latin typeface="Trebuchet MS"/>
                <a:cs typeface="Trebuchet MS"/>
              </a:rPr>
              <a:t> </a:t>
            </a:r>
            <a:r>
              <a:rPr sz="1800" spc="45" dirty="0">
                <a:latin typeface="Trebuchet MS"/>
                <a:cs typeface="Trebuchet MS"/>
              </a:rPr>
              <a:t>skulle</a:t>
            </a:r>
            <a:r>
              <a:rPr sz="1800" spc="-90" dirty="0">
                <a:latin typeface="Trebuchet MS"/>
                <a:cs typeface="Trebuchet MS"/>
              </a:rPr>
              <a:t> </a:t>
            </a:r>
            <a:r>
              <a:rPr sz="1800" spc="-5" dirty="0">
                <a:latin typeface="Trebuchet MS"/>
                <a:cs typeface="Trebuchet MS"/>
              </a:rPr>
              <a:t>varit</a:t>
            </a:r>
            <a:r>
              <a:rPr sz="1800" spc="-100" dirty="0">
                <a:latin typeface="Trebuchet MS"/>
                <a:cs typeface="Trebuchet MS"/>
              </a:rPr>
              <a:t> ett </a:t>
            </a:r>
            <a:r>
              <a:rPr sz="1800" spc="-40" dirty="0">
                <a:latin typeface="Trebuchet MS"/>
                <a:cs typeface="Trebuchet MS"/>
              </a:rPr>
              <a:t>djur,</a:t>
            </a:r>
            <a:r>
              <a:rPr sz="1800" spc="-240" dirty="0">
                <a:latin typeface="Trebuchet MS"/>
                <a:cs typeface="Trebuchet MS"/>
              </a:rPr>
              <a:t> </a:t>
            </a:r>
            <a:r>
              <a:rPr sz="1800" spc="5" dirty="0">
                <a:latin typeface="Trebuchet MS"/>
                <a:cs typeface="Trebuchet MS"/>
              </a:rPr>
              <a:t>vilket</a:t>
            </a:r>
            <a:r>
              <a:rPr sz="1800" spc="-100" dirty="0">
                <a:latin typeface="Trebuchet MS"/>
                <a:cs typeface="Trebuchet MS"/>
              </a:rPr>
              <a:t> </a:t>
            </a:r>
            <a:r>
              <a:rPr sz="1800" spc="45" dirty="0">
                <a:latin typeface="Trebuchet MS"/>
                <a:cs typeface="Trebuchet MS"/>
              </a:rPr>
              <a:t>skulle</a:t>
            </a:r>
            <a:r>
              <a:rPr sz="1800" spc="-90" dirty="0">
                <a:latin typeface="Trebuchet MS"/>
                <a:cs typeface="Trebuchet MS"/>
              </a:rPr>
              <a:t> </a:t>
            </a:r>
            <a:r>
              <a:rPr sz="1800" dirty="0">
                <a:latin typeface="Trebuchet MS"/>
                <a:cs typeface="Trebuchet MS"/>
              </a:rPr>
              <a:t>det</a:t>
            </a:r>
            <a:r>
              <a:rPr sz="1800" spc="-100" dirty="0">
                <a:latin typeface="Trebuchet MS"/>
                <a:cs typeface="Trebuchet MS"/>
              </a:rPr>
              <a:t> </a:t>
            </a:r>
            <a:r>
              <a:rPr sz="1800" spc="45" dirty="0">
                <a:latin typeface="Trebuchet MS"/>
                <a:cs typeface="Trebuchet MS"/>
              </a:rPr>
              <a:t>vara?</a:t>
            </a:r>
            <a:endParaRPr sz="1800">
              <a:latin typeface="Trebuchet MS"/>
              <a:cs typeface="Trebuchet M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411" y="0"/>
            <a:ext cx="12198350" cy="6873240"/>
            <a:chOff x="-7411" y="0"/>
            <a:chExt cx="12198350" cy="6873240"/>
          </a:xfrm>
        </p:grpSpPr>
        <p:sp>
          <p:nvSpPr>
            <p:cNvPr id="3" name="object 3"/>
            <p:cNvSpPr/>
            <p:nvPr/>
          </p:nvSpPr>
          <p:spPr>
            <a:xfrm>
              <a:off x="806335" y="2275662"/>
              <a:ext cx="3668395" cy="2894965"/>
            </a:xfrm>
            <a:custGeom>
              <a:avLst/>
              <a:gdLst/>
              <a:ahLst/>
              <a:cxnLst/>
              <a:rect l="l" t="t" r="r" b="b"/>
              <a:pathLst>
                <a:path w="3668395" h="2894965">
                  <a:moveTo>
                    <a:pt x="3668280" y="0"/>
                  </a:moveTo>
                  <a:lnTo>
                    <a:pt x="0" y="0"/>
                  </a:lnTo>
                  <a:lnTo>
                    <a:pt x="0" y="2624328"/>
                  </a:lnTo>
                  <a:lnTo>
                    <a:pt x="1677530" y="2624328"/>
                  </a:lnTo>
                  <a:lnTo>
                    <a:pt x="1834146" y="2894342"/>
                  </a:lnTo>
                  <a:lnTo>
                    <a:pt x="1990737" y="2624328"/>
                  </a:lnTo>
                  <a:lnTo>
                    <a:pt x="3668280" y="2624328"/>
                  </a:lnTo>
                  <a:lnTo>
                    <a:pt x="3668280" y="0"/>
                  </a:lnTo>
                  <a:close/>
                </a:path>
              </a:pathLst>
            </a:custGeom>
            <a:solidFill>
              <a:srgbClr val="10B6F4"/>
            </a:solidFill>
          </p:spPr>
          <p:txBody>
            <a:bodyPr wrap="square" lIns="0" tIns="0" rIns="0" bIns="0" rtlCol="0"/>
            <a:lstStyle/>
            <a:p>
              <a:endParaRPr/>
            </a:p>
          </p:txBody>
        </p:sp>
        <p:sp>
          <p:nvSpPr>
            <p:cNvPr id="4" name="object 4"/>
            <p:cNvSpPr/>
            <p:nvPr/>
          </p:nvSpPr>
          <p:spPr>
            <a:xfrm>
              <a:off x="-7411" y="0"/>
              <a:ext cx="12198348" cy="687266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674037" y="1186484"/>
              <a:ext cx="8843645" cy="716280"/>
            </a:xfrm>
            <a:custGeom>
              <a:avLst/>
              <a:gdLst/>
              <a:ahLst/>
              <a:cxnLst/>
              <a:rect l="l" t="t" r="r" b="b"/>
              <a:pathLst>
                <a:path w="8843645" h="716280">
                  <a:moveTo>
                    <a:pt x="8843594" y="0"/>
                  </a:moveTo>
                  <a:lnTo>
                    <a:pt x="0" y="0"/>
                  </a:lnTo>
                  <a:lnTo>
                    <a:pt x="0" y="716178"/>
                  </a:lnTo>
                  <a:lnTo>
                    <a:pt x="8843594" y="716178"/>
                  </a:lnTo>
                  <a:lnTo>
                    <a:pt x="8843594" y="0"/>
                  </a:lnTo>
                  <a:close/>
                </a:path>
              </a:pathLst>
            </a:custGeom>
            <a:solidFill>
              <a:srgbClr val="10B6F4"/>
            </a:solidFill>
          </p:spPr>
          <p:txBody>
            <a:bodyPr wrap="square" lIns="0" tIns="0" rIns="0" bIns="0" rtlCol="0"/>
            <a:lstStyle/>
            <a:p>
              <a:endParaRPr/>
            </a:p>
          </p:txBody>
        </p:sp>
        <p:sp>
          <p:nvSpPr>
            <p:cNvPr id="6" name="object 6"/>
            <p:cNvSpPr/>
            <p:nvPr/>
          </p:nvSpPr>
          <p:spPr>
            <a:xfrm>
              <a:off x="-7411" y="0"/>
              <a:ext cx="12198348" cy="6872666"/>
            </a:xfrm>
            <a:prstGeom prst="rect">
              <a:avLst/>
            </a:prstGeom>
            <a:blipFill>
              <a:blip r:embed="rId3" cstate="print"/>
              <a:stretch>
                <a:fillRect/>
              </a:stretch>
            </a:blipFill>
          </p:spPr>
          <p:txBody>
            <a:bodyPr wrap="square" lIns="0" tIns="0" rIns="0" bIns="0" rtlCol="0"/>
            <a:lstStyle/>
            <a:p>
              <a:endParaRPr/>
            </a:p>
          </p:txBody>
        </p:sp>
      </p:grpSp>
      <p:sp>
        <p:nvSpPr>
          <p:cNvPr id="7" name="object 7"/>
          <p:cNvSpPr txBox="1">
            <a:spLocks noGrp="1"/>
          </p:cNvSpPr>
          <p:nvPr>
            <p:ph type="title"/>
          </p:nvPr>
        </p:nvSpPr>
        <p:spPr>
          <a:xfrm>
            <a:off x="2279014" y="1744471"/>
            <a:ext cx="5216525" cy="1259840"/>
          </a:xfrm>
          <a:prstGeom prst="rect">
            <a:avLst/>
          </a:prstGeom>
        </p:spPr>
        <p:txBody>
          <a:bodyPr vert="horz" wrap="square" lIns="0" tIns="12700" rIns="0" bIns="0" rtlCol="0">
            <a:spAutoFit/>
          </a:bodyPr>
          <a:lstStyle/>
          <a:p>
            <a:pPr marL="12700">
              <a:lnSpc>
                <a:spcPct val="100000"/>
              </a:lnSpc>
              <a:spcBef>
                <a:spcPts val="100"/>
              </a:spcBef>
            </a:pPr>
            <a:r>
              <a:rPr sz="8100" spc="-590" dirty="0">
                <a:solidFill>
                  <a:srgbClr val="000000"/>
                </a:solidFill>
              </a:rPr>
              <a:t>Varför</a:t>
            </a:r>
            <a:r>
              <a:rPr sz="8100" spc="-994" dirty="0">
                <a:solidFill>
                  <a:srgbClr val="000000"/>
                </a:solidFill>
              </a:rPr>
              <a:t> </a:t>
            </a:r>
            <a:r>
              <a:rPr sz="8100" spc="-490" dirty="0">
                <a:solidFill>
                  <a:srgbClr val="000000"/>
                </a:solidFill>
              </a:rPr>
              <a:t>sysslar</a:t>
            </a:r>
            <a:endParaRPr sz="8100"/>
          </a:p>
        </p:txBody>
      </p:sp>
      <p:sp>
        <p:nvSpPr>
          <p:cNvPr id="8" name="object 8"/>
          <p:cNvSpPr txBox="1"/>
          <p:nvPr/>
        </p:nvSpPr>
        <p:spPr>
          <a:xfrm>
            <a:off x="1554416" y="2735072"/>
            <a:ext cx="5939155" cy="2250440"/>
          </a:xfrm>
          <a:prstGeom prst="rect">
            <a:avLst/>
          </a:prstGeom>
        </p:spPr>
        <p:txBody>
          <a:bodyPr vert="horz" wrap="square" lIns="0" tIns="248920" rIns="0" bIns="0" rtlCol="0">
            <a:spAutoFit/>
          </a:bodyPr>
          <a:lstStyle/>
          <a:p>
            <a:pPr marL="12700" marR="5080" indent="2105660">
              <a:lnSpc>
                <a:spcPts val="7800"/>
              </a:lnSpc>
              <a:spcBef>
                <a:spcPts val="1960"/>
              </a:spcBef>
            </a:pPr>
            <a:r>
              <a:rPr sz="8100" spc="-430" dirty="0">
                <a:latin typeface="Trebuchet MS"/>
                <a:cs typeface="Trebuchet MS"/>
              </a:rPr>
              <a:t>man</a:t>
            </a:r>
            <a:r>
              <a:rPr sz="8100" spc="-1000" dirty="0">
                <a:latin typeface="Trebuchet MS"/>
                <a:cs typeface="Trebuchet MS"/>
              </a:rPr>
              <a:t> </a:t>
            </a:r>
            <a:r>
              <a:rPr sz="8100" spc="-450" dirty="0">
                <a:latin typeface="Trebuchet MS"/>
                <a:cs typeface="Trebuchet MS"/>
              </a:rPr>
              <a:t>med  </a:t>
            </a:r>
            <a:r>
              <a:rPr sz="8100" spc="-480" dirty="0">
                <a:latin typeface="Trebuchet MS"/>
                <a:cs typeface="Trebuchet MS"/>
              </a:rPr>
              <a:t>kravhantering?</a:t>
            </a:r>
            <a:endParaRPr sz="8100">
              <a:latin typeface="Trebuchet MS"/>
              <a:cs typeface="Trebuchet MS"/>
            </a:endParaRPr>
          </a:p>
        </p:txBody>
      </p:sp>
      <p:sp>
        <p:nvSpPr>
          <p:cNvPr id="9" name="object 9"/>
          <p:cNvSpPr/>
          <p:nvPr/>
        </p:nvSpPr>
        <p:spPr>
          <a:xfrm>
            <a:off x="8039112" y="3328974"/>
            <a:ext cx="172720" cy="200660"/>
          </a:xfrm>
          <a:custGeom>
            <a:avLst/>
            <a:gdLst/>
            <a:ahLst/>
            <a:cxnLst/>
            <a:rect l="l" t="t" r="r" b="b"/>
            <a:pathLst>
              <a:path w="172720" h="200660">
                <a:moveTo>
                  <a:pt x="0" y="0"/>
                </a:moveTo>
                <a:lnTo>
                  <a:pt x="0" y="200050"/>
                </a:lnTo>
                <a:lnTo>
                  <a:pt x="172453" y="100025"/>
                </a:lnTo>
                <a:lnTo>
                  <a:pt x="0" y="0"/>
                </a:lnTo>
                <a:close/>
              </a:path>
            </a:pathLst>
          </a:custGeom>
          <a:solidFill>
            <a:srgbClr val="10B6F4"/>
          </a:solidFill>
        </p:spPr>
        <p:txBody>
          <a:bodyPr wrap="square" lIns="0" tIns="0" rIns="0" bIns="0" rtlCol="0"/>
          <a:lstStyle/>
          <a:p>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txBox="1"/>
          <p:nvPr/>
        </p:nvSpPr>
        <p:spPr>
          <a:xfrm>
            <a:off x="806335" y="2275662"/>
            <a:ext cx="3668395" cy="2624455"/>
          </a:xfrm>
          <a:prstGeom prst="rect">
            <a:avLst/>
          </a:prstGeom>
          <a:solidFill>
            <a:srgbClr val="10B6F4"/>
          </a:solidFill>
        </p:spPr>
        <p:txBody>
          <a:bodyPr vert="horz" wrap="square" lIns="0" tIns="5715" rIns="0" bIns="0" rtlCol="0">
            <a:spAutoFit/>
          </a:bodyPr>
          <a:lstStyle/>
          <a:p>
            <a:pPr>
              <a:lnSpc>
                <a:spcPct val="100000"/>
              </a:lnSpc>
              <a:spcBef>
                <a:spcPts val="45"/>
              </a:spcBef>
            </a:pPr>
            <a:endParaRPr sz="6300">
              <a:latin typeface="Times New Roman"/>
              <a:cs typeface="Times New Roman"/>
            </a:endParaRPr>
          </a:p>
          <a:p>
            <a:pPr marL="473075" algn="ctr">
              <a:lnSpc>
                <a:spcPct val="100000"/>
              </a:lnSpc>
            </a:pPr>
            <a:r>
              <a:rPr sz="4000" spc="-355" dirty="0">
                <a:solidFill>
                  <a:srgbClr val="FFFEFF"/>
                </a:solidFill>
                <a:latin typeface="Trebuchet MS"/>
                <a:cs typeface="Trebuchet MS"/>
              </a:rPr>
              <a:t>Kravhantering</a:t>
            </a:r>
            <a:endParaRPr sz="4000">
              <a:latin typeface="Trebuchet MS"/>
              <a:cs typeface="Trebuchet MS"/>
            </a:endParaRPr>
          </a:p>
        </p:txBody>
      </p:sp>
      <p:sp>
        <p:nvSpPr>
          <p:cNvPr id="9" name="object 9"/>
          <p:cNvSpPr txBox="1"/>
          <p:nvPr/>
        </p:nvSpPr>
        <p:spPr>
          <a:xfrm>
            <a:off x="5197182" y="836777"/>
            <a:ext cx="4746625" cy="857885"/>
          </a:xfrm>
          <a:prstGeom prst="rect">
            <a:avLst/>
          </a:prstGeom>
        </p:spPr>
        <p:txBody>
          <a:bodyPr vert="horz" wrap="square" lIns="0" tIns="132080" rIns="0" bIns="0" rtlCol="0">
            <a:spAutoFit/>
          </a:bodyPr>
          <a:lstStyle/>
          <a:p>
            <a:pPr marL="241300" indent="-228600">
              <a:lnSpc>
                <a:spcPct val="100000"/>
              </a:lnSpc>
              <a:spcBef>
                <a:spcPts val="1040"/>
              </a:spcBef>
              <a:buClr>
                <a:srgbClr val="10B6F4"/>
              </a:buClr>
              <a:buSzPct val="111111"/>
              <a:buFont typeface="Wingdings"/>
              <a:buChar char=""/>
              <a:tabLst>
                <a:tab pos="241300" algn="l"/>
              </a:tabLst>
            </a:pPr>
            <a:r>
              <a:rPr sz="1800" spc="35" dirty="0">
                <a:latin typeface="Trebuchet MS"/>
                <a:cs typeface="Trebuchet MS"/>
              </a:rPr>
              <a:t>Krav </a:t>
            </a:r>
            <a:r>
              <a:rPr sz="1800" spc="254" dirty="0">
                <a:latin typeface="Trebuchet MS"/>
                <a:cs typeface="Trebuchet MS"/>
              </a:rPr>
              <a:t>=</a:t>
            </a:r>
            <a:r>
              <a:rPr sz="1800" spc="-229" dirty="0">
                <a:latin typeface="Trebuchet MS"/>
                <a:cs typeface="Trebuchet MS"/>
              </a:rPr>
              <a:t> </a:t>
            </a:r>
            <a:r>
              <a:rPr sz="1800" spc="10" dirty="0">
                <a:latin typeface="Trebuchet MS"/>
                <a:cs typeface="Trebuchet MS"/>
              </a:rPr>
              <a:t>requirement</a:t>
            </a:r>
            <a:endParaRPr sz="1800">
              <a:latin typeface="Trebuchet MS"/>
              <a:cs typeface="Trebuchet MS"/>
            </a:endParaRPr>
          </a:p>
          <a:p>
            <a:pPr marL="241300" indent="-228600">
              <a:lnSpc>
                <a:spcPct val="100000"/>
              </a:lnSpc>
              <a:spcBef>
                <a:spcPts val="1250"/>
              </a:spcBef>
              <a:buClr>
                <a:srgbClr val="10B6F4"/>
              </a:buClr>
              <a:buSzPct val="111111"/>
              <a:buFont typeface="Wingdings"/>
              <a:buChar char=""/>
              <a:tabLst>
                <a:tab pos="241300" algn="l"/>
              </a:tabLst>
            </a:pPr>
            <a:r>
              <a:rPr sz="1800" spc="35" dirty="0">
                <a:latin typeface="Trebuchet MS"/>
                <a:cs typeface="Trebuchet MS"/>
              </a:rPr>
              <a:t>Kravhantering </a:t>
            </a:r>
            <a:r>
              <a:rPr sz="1800" spc="254" dirty="0">
                <a:latin typeface="Trebuchet MS"/>
                <a:cs typeface="Trebuchet MS"/>
              </a:rPr>
              <a:t>=</a:t>
            </a:r>
            <a:r>
              <a:rPr sz="1800" spc="-335" dirty="0">
                <a:latin typeface="Trebuchet MS"/>
                <a:cs typeface="Trebuchet MS"/>
              </a:rPr>
              <a:t> </a:t>
            </a:r>
            <a:r>
              <a:rPr sz="1800" spc="10" dirty="0">
                <a:latin typeface="Trebuchet MS"/>
                <a:cs typeface="Trebuchet MS"/>
              </a:rPr>
              <a:t>requirement </a:t>
            </a:r>
            <a:r>
              <a:rPr sz="1800" spc="35" dirty="0">
                <a:latin typeface="Trebuchet MS"/>
                <a:cs typeface="Trebuchet MS"/>
              </a:rPr>
              <a:t>management</a:t>
            </a:r>
            <a:endParaRPr sz="1800">
              <a:latin typeface="Trebuchet MS"/>
              <a:cs typeface="Trebuchet MS"/>
            </a:endParaRPr>
          </a:p>
        </p:txBody>
      </p:sp>
      <p:sp>
        <p:nvSpPr>
          <p:cNvPr id="10" name="object 10"/>
          <p:cNvSpPr txBox="1"/>
          <p:nvPr/>
        </p:nvSpPr>
        <p:spPr>
          <a:xfrm>
            <a:off x="5197182" y="2209291"/>
            <a:ext cx="6057900" cy="3683000"/>
          </a:xfrm>
          <a:prstGeom prst="rect">
            <a:avLst/>
          </a:prstGeom>
        </p:spPr>
        <p:txBody>
          <a:bodyPr vert="horz" wrap="square" lIns="0" tIns="12700" rIns="0" bIns="0" rtlCol="0">
            <a:spAutoFit/>
          </a:bodyPr>
          <a:lstStyle/>
          <a:p>
            <a:pPr marL="241300" marR="165735" indent="-228600">
              <a:lnSpc>
                <a:spcPct val="111100"/>
              </a:lnSpc>
              <a:spcBef>
                <a:spcPts val="100"/>
              </a:spcBef>
              <a:buClr>
                <a:srgbClr val="10B6F4"/>
              </a:buClr>
              <a:buSzPct val="111111"/>
              <a:buFont typeface="Wingdings"/>
              <a:buChar char=""/>
              <a:tabLst>
                <a:tab pos="241300" algn="l"/>
              </a:tabLst>
            </a:pPr>
            <a:r>
              <a:rPr sz="1800" spc="35" dirty="0">
                <a:latin typeface="Trebuchet MS"/>
                <a:cs typeface="Trebuchet MS"/>
              </a:rPr>
              <a:t>Kravhantering</a:t>
            </a:r>
            <a:r>
              <a:rPr sz="1800" spc="-100" dirty="0">
                <a:latin typeface="Trebuchet MS"/>
                <a:cs typeface="Trebuchet MS"/>
              </a:rPr>
              <a:t> </a:t>
            </a:r>
            <a:r>
              <a:rPr sz="1800" spc="25" dirty="0">
                <a:latin typeface="Trebuchet MS"/>
                <a:cs typeface="Trebuchet MS"/>
              </a:rPr>
              <a:t>är</a:t>
            </a:r>
            <a:r>
              <a:rPr sz="1800" spc="-95" dirty="0">
                <a:latin typeface="Trebuchet MS"/>
                <a:cs typeface="Trebuchet MS"/>
              </a:rPr>
              <a:t> </a:t>
            </a:r>
            <a:r>
              <a:rPr sz="1800" dirty="0">
                <a:latin typeface="Trebuchet MS"/>
                <a:cs typeface="Trebuchet MS"/>
              </a:rPr>
              <a:t>det</a:t>
            </a:r>
            <a:r>
              <a:rPr sz="1800" spc="-100" dirty="0">
                <a:latin typeface="Trebuchet MS"/>
                <a:cs typeface="Trebuchet MS"/>
              </a:rPr>
              <a:t> </a:t>
            </a:r>
            <a:r>
              <a:rPr sz="1800" spc="25" dirty="0">
                <a:latin typeface="Trebuchet MS"/>
                <a:cs typeface="Trebuchet MS"/>
              </a:rPr>
              <a:t>systematiska</a:t>
            </a:r>
            <a:r>
              <a:rPr sz="1800" spc="-100" dirty="0">
                <a:latin typeface="Trebuchet MS"/>
                <a:cs typeface="Trebuchet MS"/>
              </a:rPr>
              <a:t> </a:t>
            </a:r>
            <a:r>
              <a:rPr sz="1800" spc="-10" dirty="0">
                <a:latin typeface="Trebuchet MS"/>
                <a:cs typeface="Trebuchet MS"/>
              </a:rPr>
              <a:t>arbetet</a:t>
            </a:r>
            <a:r>
              <a:rPr sz="1800" spc="-100" dirty="0">
                <a:latin typeface="Trebuchet MS"/>
                <a:cs typeface="Trebuchet MS"/>
              </a:rPr>
              <a:t> </a:t>
            </a:r>
            <a:r>
              <a:rPr sz="1800" spc="80" dirty="0">
                <a:latin typeface="Trebuchet MS"/>
                <a:cs typeface="Trebuchet MS"/>
              </a:rPr>
              <a:t>med</a:t>
            </a:r>
            <a:r>
              <a:rPr sz="1800" spc="-95" dirty="0">
                <a:latin typeface="Trebuchet MS"/>
                <a:cs typeface="Trebuchet MS"/>
              </a:rPr>
              <a:t> </a:t>
            </a:r>
            <a:r>
              <a:rPr sz="1800" spc="70" dirty="0">
                <a:latin typeface="Trebuchet MS"/>
                <a:cs typeface="Trebuchet MS"/>
              </a:rPr>
              <a:t>behov  </a:t>
            </a:r>
            <a:r>
              <a:rPr sz="1800" spc="75" dirty="0">
                <a:latin typeface="Trebuchet MS"/>
                <a:cs typeface="Trebuchet MS"/>
              </a:rPr>
              <a:t>som</a:t>
            </a:r>
            <a:r>
              <a:rPr sz="1800" spc="-95" dirty="0">
                <a:latin typeface="Trebuchet MS"/>
                <a:cs typeface="Trebuchet MS"/>
              </a:rPr>
              <a:t> </a:t>
            </a:r>
            <a:r>
              <a:rPr sz="1800" spc="75" dirty="0">
                <a:latin typeface="Trebuchet MS"/>
                <a:cs typeface="Trebuchet MS"/>
              </a:rPr>
              <a:t>ska</a:t>
            </a:r>
            <a:r>
              <a:rPr sz="1800" spc="-100" dirty="0">
                <a:latin typeface="Trebuchet MS"/>
                <a:cs typeface="Trebuchet MS"/>
              </a:rPr>
              <a:t> </a:t>
            </a:r>
            <a:r>
              <a:rPr sz="1800" spc="35" dirty="0">
                <a:latin typeface="Trebuchet MS"/>
                <a:cs typeface="Trebuchet MS"/>
              </a:rPr>
              <a:t>uppfyllas</a:t>
            </a:r>
            <a:r>
              <a:rPr sz="1800" spc="-95" dirty="0">
                <a:latin typeface="Trebuchet MS"/>
                <a:cs typeface="Trebuchet MS"/>
              </a:rPr>
              <a:t> </a:t>
            </a:r>
            <a:r>
              <a:rPr sz="1800" spc="25" dirty="0">
                <a:latin typeface="Trebuchet MS"/>
                <a:cs typeface="Trebuchet MS"/>
              </a:rPr>
              <a:t>av</a:t>
            </a:r>
            <a:r>
              <a:rPr sz="1800" spc="-95" dirty="0">
                <a:latin typeface="Trebuchet MS"/>
                <a:cs typeface="Trebuchet MS"/>
              </a:rPr>
              <a:t> </a:t>
            </a:r>
            <a:r>
              <a:rPr sz="1800" spc="35" dirty="0">
                <a:latin typeface="Trebuchet MS"/>
                <a:cs typeface="Trebuchet MS"/>
              </a:rPr>
              <a:t>tekniska</a:t>
            </a:r>
            <a:r>
              <a:rPr sz="1800" spc="-105" dirty="0">
                <a:latin typeface="Trebuchet MS"/>
                <a:cs typeface="Trebuchet MS"/>
              </a:rPr>
              <a:t> </a:t>
            </a:r>
            <a:r>
              <a:rPr sz="1800" spc="40" dirty="0">
                <a:latin typeface="Trebuchet MS"/>
                <a:cs typeface="Trebuchet MS"/>
              </a:rPr>
              <a:t>system</a:t>
            </a:r>
            <a:endParaRPr sz="1800">
              <a:latin typeface="Trebuchet MS"/>
              <a:cs typeface="Trebuchet MS"/>
            </a:endParaRPr>
          </a:p>
          <a:p>
            <a:pPr marL="241300" indent="-228600">
              <a:lnSpc>
                <a:spcPct val="100000"/>
              </a:lnSpc>
              <a:spcBef>
                <a:spcPts val="1225"/>
              </a:spcBef>
              <a:buClr>
                <a:srgbClr val="10B6F4"/>
              </a:buClr>
              <a:buSzPct val="111111"/>
              <a:buFont typeface="Wingdings"/>
              <a:buChar char=""/>
              <a:tabLst>
                <a:tab pos="241300" algn="l"/>
              </a:tabLst>
            </a:pPr>
            <a:r>
              <a:rPr sz="1800" spc="10" dirty="0">
                <a:latin typeface="Trebuchet MS"/>
                <a:cs typeface="Trebuchet MS"/>
              </a:rPr>
              <a:t>Säkerställa</a:t>
            </a:r>
            <a:r>
              <a:rPr sz="1800" spc="-105" dirty="0">
                <a:latin typeface="Trebuchet MS"/>
                <a:cs typeface="Trebuchet MS"/>
              </a:rPr>
              <a:t> </a:t>
            </a:r>
            <a:r>
              <a:rPr sz="1800" spc="-120" dirty="0">
                <a:latin typeface="Trebuchet MS"/>
                <a:cs typeface="Trebuchet MS"/>
              </a:rPr>
              <a:t>att</a:t>
            </a:r>
            <a:r>
              <a:rPr sz="1800" spc="-100" dirty="0">
                <a:latin typeface="Trebuchet MS"/>
                <a:cs typeface="Trebuchet MS"/>
              </a:rPr>
              <a:t> </a:t>
            </a:r>
            <a:r>
              <a:rPr sz="1800" spc="35" dirty="0">
                <a:latin typeface="Trebuchet MS"/>
                <a:cs typeface="Trebuchet MS"/>
              </a:rPr>
              <a:t>tekniska</a:t>
            </a:r>
            <a:r>
              <a:rPr sz="1800" spc="-100" dirty="0">
                <a:latin typeface="Trebuchet MS"/>
                <a:cs typeface="Trebuchet MS"/>
              </a:rPr>
              <a:t> </a:t>
            </a:r>
            <a:r>
              <a:rPr sz="1800" spc="50" dirty="0">
                <a:latin typeface="Trebuchet MS"/>
                <a:cs typeface="Trebuchet MS"/>
              </a:rPr>
              <a:t>systems</a:t>
            </a:r>
            <a:r>
              <a:rPr sz="1800" spc="-95" dirty="0">
                <a:latin typeface="Trebuchet MS"/>
                <a:cs typeface="Trebuchet MS"/>
              </a:rPr>
              <a:t> </a:t>
            </a:r>
            <a:r>
              <a:rPr sz="1800" spc="20" dirty="0">
                <a:latin typeface="Trebuchet MS"/>
                <a:cs typeface="Trebuchet MS"/>
              </a:rPr>
              <a:t>mål</a:t>
            </a:r>
            <a:r>
              <a:rPr sz="1800" spc="-95" dirty="0">
                <a:latin typeface="Trebuchet MS"/>
                <a:cs typeface="Trebuchet MS"/>
              </a:rPr>
              <a:t> </a:t>
            </a:r>
            <a:r>
              <a:rPr sz="1800" spc="40" dirty="0">
                <a:latin typeface="Trebuchet MS"/>
                <a:cs typeface="Trebuchet MS"/>
              </a:rPr>
              <a:t>uppfylls</a:t>
            </a:r>
            <a:endParaRPr sz="1800">
              <a:latin typeface="Trebuchet MS"/>
              <a:cs typeface="Trebuchet MS"/>
            </a:endParaRPr>
          </a:p>
          <a:p>
            <a:pPr marL="241300" marR="916940" indent="-228600">
              <a:lnSpc>
                <a:spcPct val="111100"/>
              </a:lnSpc>
              <a:spcBef>
                <a:spcPts val="910"/>
              </a:spcBef>
              <a:buClr>
                <a:srgbClr val="10B6F4"/>
              </a:buClr>
              <a:buSzPct val="111111"/>
              <a:buFont typeface="Wingdings"/>
              <a:buChar char=""/>
              <a:tabLst>
                <a:tab pos="241300" algn="l"/>
              </a:tabLst>
            </a:pPr>
            <a:r>
              <a:rPr sz="1800" spc="20" dirty="0">
                <a:latin typeface="Trebuchet MS"/>
                <a:cs typeface="Trebuchet MS"/>
              </a:rPr>
              <a:t>Arbetet </a:t>
            </a:r>
            <a:r>
              <a:rPr sz="1800" spc="-35" dirty="0">
                <a:latin typeface="Trebuchet MS"/>
                <a:cs typeface="Trebuchet MS"/>
              </a:rPr>
              <a:t>omfattar </a:t>
            </a:r>
            <a:r>
              <a:rPr sz="1800" spc="-20" dirty="0">
                <a:latin typeface="Trebuchet MS"/>
                <a:cs typeface="Trebuchet MS"/>
              </a:rPr>
              <a:t>fastställandet </a:t>
            </a:r>
            <a:r>
              <a:rPr sz="1800" spc="25" dirty="0">
                <a:latin typeface="Trebuchet MS"/>
                <a:cs typeface="Trebuchet MS"/>
              </a:rPr>
              <a:t>av</a:t>
            </a:r>
            <a:r>
              <a:rPr sz="1800" spc="-360" dirty="0">
                <a:latin typeface="Trebuchet MS"/>
                <a:cs typeface="Trebuchet MS"/>
              </a:rPr>
              <a:t> </a:t>
            </a:r>
            <a:r>
              <a:rPr sz="1800" spc="15" dirty="0">
                <a:latin typeface="Trebuchet MS"/>
                <a:cs typeface="Trebuchet MS"/>
              </a:rPr>
              <a:t>intressenters  </a:t>
            </a:r>
            <a:r>
              <a:rPr sz="1800" spc="30" dirty="0">
                <a:latin typeface="Trebuchet MS"/>
                <a:cs typeface="Trebuchet MS"/>
              </a:rPr>
              <a:t>produktmål</a:t>
            </a:r>
            <a:r>
              <a:rPr sz="1800" spc="-100" dirty="0">
                <a:latin typeface="Trebuchet MS"/>
                <a:cs typeface="Trebuchet MS"/>
              </a:rPr>
              <a:t> </a:t>
            </a:r>
            <a:r>
              <a:rPr sz="1800" spc="-5" dirty="0">
                <a:latin typeface="Trebuchet MS"/>
                <a:cs typeface="Trebuchet MS"/>
              </a:rPr>
              <a:t>samt</a:t>
            </a:r>
            <a:r>
              <a:rPr sz="1800" spc="-100" dirty="0">
                <a:latin typeface="Trebuchet MS"/>
                <a:cs typeface="Trebuchet MS"/>
              </a:rPr>
              <a:t> </a:t>
            </a:r>
            <a:r>
              <a:rPr sz="1800" spc="25" dirty="0">
                <a:latin typeface="Trebuchet MS"/>
                <a:cs typeface="Trebuchet MS"/>
              </a:rPr>
              <a:t>specifikationer</a:t>
            </a:r>
            <a:r>
              <a:rPr sz="1800" spc="-100" dirty="0">
                <a:latin typeface="Trebuchet MS"/>
                <a:cs typeface="Trebuchet MS"/>
              </a:rPr>
              <a:t> </a:t>
            </a:r>
            <a:r>
              <a:rPr sz="1800" spc="25" dirty="0">
                <a:latin typeface="Trebuchet MS"/>
                <a:cs typeface="Trebuchet MS"/>
              </a:rPr>
              <a:t>av</a:t>
            </a:r>
            <a:r>
              <a:rPr sz="1800" spc="-95" dirty="0">
                <a:latin typeface="Trebuchet MS"/>
                <a:cs typeface="Trebuchet MS"/>
              </a:rPr>
              <a:t> </a:t>
            </a:r>
            <a:r>
              <a:rPr sz="1800" spc="75" dirty="0">
                <a:latin typeface="Trebuchet MS"/>
                <a:cs typeface="Trebuchet MS"/>
              </a:rPr>
              <a:t>dessa</a:t>
            </a:r>
            <a:endParaRPr sz="1800">
              <a:latin typeface="Trebuchet MS"/>
              <a:cs typeface="Trebuchet MS"/>
            </a:endParaRPr>
          </a:p>
          <a:p>
            <a:pPr marL="241300" marR="66040" indent="-228600">
              <a:lnSpc>
                <a:spcPct val="111100"/>
              </a:lnSpc>
              <a:spcBef>
                <a:spcPts val="1010"/>
              </a:spcBef>
              <a:buClr>
                <a:srgbClr val="10B6F4"/>
              </a:buClr>
              <a:buSzPct val="111111"/>
              <a:buFont typeface="Wingdings"/>
              <a:buChar char=""/>
              <a:tabLst>
                <a:tab pos="241300" algn="l"/>
              </a:tabLst>
            </a:pPr>
            <a:r>
              <a:rPr sz="1800" spc="40" dirty="0">
                <a:latin typeface="Trebuchet MS"/>
                <a:cs typeface="Trebuchet MS"/>
              </a:rPr>
              <a:t>Tekniker</a:t>
            </a:r>
            <a:r>
              <a:rPr sz="1800" spc="-95" dirty="0">
                <a:latin typeface="Trebuchet MS"/>
                <a:cs typeface="Trebuchet MS"/>
              </a:rPr>
              <a:t> </a:t>
            </a:r>
            <a:r>
              <a:rPr sz="1800" spc="-10" dirty="0">
                <a:latin typeface="Trebuchet MS"/>
                <a:cs typeface="Trebuchet MS"/>
              </a:rPr>
              <a:t>för</a:t>
            </a:r>
            <a:r>
              <a:rPr sz="1800" spc="-90" dirty="0">
                <a:latin typeface="Trebuchet MS"/>
                <a:cs typeface="Trebuchet MS"/>
              </a:rPr>
              <a:t> </a:t>
            </a:r>
            <a:r>
              <a:rPr sz="1800" spc="-120" dirty="0">
                <a:latin typeface="Trebuchet MS"/>
                <a:cs typeface="Trebuchet MS"/>
              </a:rPr>
              <a:t>att</a:t>
            </a:r>
            <a:r>
              <a:rPr sz="1800" spc="-100" dirty="0">
                <a:latin typeface="Trebuchet MS"/>
                <a:cs typeface="Trebuchet MS"/>
              </a:rPr>
              <a:t> </a:t>
            </a:r>
            <a:r>
              <a:rPr sz="1800" spc="20" dirty="0">
                <a:latin typeface="Trebuchet MS"/>
                <a:cs typeface="Trebuchet MS"/>
              </a:rPr>
              <a:t>dokumentera,</a:t>
            </a:r>
            <a:r>
              <a:rPr sz="1800" spc="-235" dirty="0">
                <a:latin typeface="Trebuchet MS"/>
                <a:cs typeface="Trebuchet MS"/>
              </a:rPr>
              <a:t> </a:t>
            </a:r>
            <a:r>
              <a:rPr sz="1800" spc="10" dirty="0">
                <a:latin typeface="Trebuchet MS"/>
                <a:cs typeface="Trebuchet MS"/>
              </a:rPr>
              <a:t>analysera,</a:t>
            </a:r>
            <a:r>
              <a:rPr sz="1800" spc="-240" dirty="0">
                <a:latin typeface="Trebuchet MS"/>
                <a:cs typeface="Trebuchet MS"/>
              </a:rPr>
              <a:t> </a:t>
            </a:r>
            <a:r>
              <a:rPr sz="1800" spc="25" dirty="0">
                <a:latin typeface="Trebuchet MS"/>
                <a:cs typeface="Trebuchet MS"/>
              </a:rPr>
              <a:t>prioritera</a:t>
            </a:r>
            <a:r>
              <a:rPr sz="1800" spc="-100" dirty="0">
                <a:latin typeface="Trebuchet MS"/>
                <a:cs typeface="Trebuchet MS"/>
              </a:rPr>
              <a:t> </a:t>
            </a:r>
            <a:r>
              <a:rPr sz="1800" spc="50" dirty="0">
                <a:latin typeface="Trebuchet MS"/>
                <a:cs typeface="Trebuchet MS"/>
              </a:rPr>
              <a:t>och  </a:t>
            </a:r>
            <a:r>
              <a:rPr sz="1800" spc="15" dirty="0">
                <a:latin typeface="Trebuchet MS"/>
                <a:cs typeface="Trebuchet MS"/>
              </a:rPr>
              <a:t>säkerställa</a:t>
            </a:r>
            <a:r>
              <a:rPr sz="1800" spc="-105" dirty="0">
                <a:latin typeface="Trebuchet MS"/>
                <a:cs typeface="Trebuchet MS"/>
              </a:rPr>
              <a:t> </a:t>
            </a:r>
            <a:r>
              <a:rPr sz="1800" spc="85" dirty="0">
                <a:latin typeface="Trebuchet MS"/>
                <a:cs typeface="Trebuchet MS"/>
              </a:rPr>
              <a:t>de</a:t>
            </a:r>
            <a:r>
              <a:rPr sz="1800" spc="-90" dirty="0">
                <a:latin typeface="Trebuchet MS"/>
                <a:cs typeface="Trebuchet MS"/>
              </a:rPr>
              <a:t> </a:t>
            </a:r>
            <a:r>
              <a:rPr sz="1800" spc="45" dirty="0">
                <a:latin typeface="Trebuchet MS"/>
                <a:cs typeface="Trebuchet MS"/>
              </a:rPr>
              <a:t>krav</a:t>
            </a:r>
            <a:r>
              <a:rPr sz="1800" spc="-95" dirty="0">
                <a:latin typeface="Trebuchet MS"/>
                <a:cs typeface="Trebuchet MS"/>
              </a:rPr>
              <a:t> </a:t>
            </a:r>
            <a:r>
              <a:rPr sz="1800" spc="75" dirty="0">
                <a:latin typeface="Trebuchet MS"/>
                <a:cs typeface="Trebuchet MS"/>
              </a:rPr>
              <a:t>som</a:t>
            </a:r>
            <a:r>
              <a:rPr sz="1800" spc="-95" dirty="0">
                <a:latin typeface="Trebuchet MS"/>
                <a:cs typeface="Trebuchet MS"/>
              </a:rPr>
              <a:t> </a:t>
            </a:r>
            <a:r>
              <a:rPr sz="1800" spc="25" dirty="0">
                <a:latin typeface="Trebuchet MS"/>
                <a:cs typeface="Trebuchet MS"/>
              </a:rPr>
              <a:t>är</a:t>
            </a:r>
            <a:r>
              <a:rPr sz="1800" spc="-95" dirty="0">
                <a:latin typeface="Trebuchet MS"/>
                <a:cs typeface="Trebuchet MS"/>
              </a:rPr>
              <a:t> </a:t>
            </a:r>
            <a:r>
              <a:rPr sz="1800" spc="65" dirty="0">
                <a:latin typeface="Trebuchet MS"/>
                <a:cs typeface="Trebuchet MS"/>
              </a:rPr>
              <a:t>på</a:t>
            </a:r>
            <a:r>
              <a:rPr sz="1800" spc="-100" dirty="0">
                <a:latin typeface="Trebuchet MS"/>
                <a:cs typeface="Trebuchet MS"/>
              </a:rPr>
              <a:t> </a:t>
            </a:r>
            <a:r>
              <a:rPr sz="1800" spc="15" dirty="0">
                <a:latin typeface="Trebuchet MS"/>
                <a:cs typeface="Trebuchet MS"/>
              </a:rPr>
              <a:t>systemet</a:t>
            </a:r>
            <a:endParaRPr sz="1800">
              <a:latin typeface="Trebuchet MS"/>
              <a:cs typeface="Trebuchet MS"/>
            </a:endParaRPr>
          </a:p>
          <a:p>
            <a:pPr marL="241300" indent="-228600">
              <a:lnSpc>
                <a:spcPct val="100000"/>
              </a:lnSpc>
              <a:spcBef>
                <a:spcPts val="1125"/>
              </a:spcBef>
              <a:buClr>
                <a:srgbClr val="10B6F4"/>
              </a:buClr>
              <a:buSzPct val="111111"/>
              <a:buFont typeface="Wingdings"/>
              <a:buChar char=""/>
              <a:tabLst>
                <a:tab pos="241300" algn="l"/>
              </a:tabLst>
            </a:pPr>
            <a:r>
              <a:rPr sz="1800" spc="60" dirty="0">
                <a:latin typeface="Trebuchet MS"/>
                <a:cs typeface="Trebuchet MS"/>
              </a:rPr>
              <a:t>Undvika </a:t>
            </a:r>
            <a:r>
              <a:rPr sz="1800" spc="-20" dirty="0">
                <a:latin typeface="Trebuchet MS"/>
                <a:cs typeface="Trebuchet MS"/>
              </a:rPr>
              <a:t>fel </a:t>
            </a:r>
            <a:r>
              <a:rPr sz="1800" spc="10" dirty="0">
                <a:latin typeface="Trebuchet MS"/>
                <a:cs typeface="Trebuchet MS"/>
              </a:rPr>
              <a:t>i</a:t>
            </a:r>
            <a:r>
              <a:rPr sz="1800" spc="-335" dirty="0">
                <a:latin typeface="Trebuchet MS"/>
                <a:cs typeface="Trebuchet MS"/>
              </a:rPr>
              <a:t> </a:t>
            </a:r>
            <a:r>
              <a:rPr sz="1800" spc="40" dirty="0">
                <a:latin typeface="Trebuchet MS"/>
                <a:cs typeface="Trebuchet MS"/>
              </a:rPr>
              <a:t>produkten</a:t>
            </a:r>
            <a:endParaRPr sz="1800">
              <a:latin typeface="Trebuchet MS"/>
              <a:cs typeface="Trebuchet MS"/>
            </a:endParaRPr>
          </a:p>
          <a:p>
            <a:pPr marL="241300" indent="-228600">
              <a:lnSpc>
                <a:spcPct val="100000"/>
              </a:lnSpc>
              <a:spcBef>
                <a:spcPts val="1250"/>
              </a:spcBef>
              <a:buClr>
                <a:srgbClr val="10B6F4"/>
              </a:buClr>
              <a:buSzPct val="111111"/>
              <a:buFont typeface="Wingdings"/>
              <a:buChar char=""/>
              <a:tabLst>
                <a:tab pos="241300" algn="l"/>
              </a:tabLst>
            </a:pPr>
            <a:r>
              <a:rPr sz="1800" spc="30" dirty="0">
                <a:latin typeface="Trebuchet MS"/>
                <a:cs typeface="Trebuchet MS"/>
              </a:rPr>
              <a:t>Det</a:t>
            </a:r>
            <a:r>
              <a:rPr sz="1800" spc="-105" dirty="0">
                <a:latin typeface="Trebuchet MS"/>
                <a:cs typeface="Trebuchet MS"/>
              </a:rPr>
              <a:t> </a:t>
            </a:r>
            <a:r>
              <a:rPr sz="1800" spc="25" dirty="0">
                <a:latin typeface="Trebuchet MS"/>
                <a:cs typeface="Trebuchet MS"/>
              </a:rPr>
              <a:t>är</a:t>
            </a:r>
            <a:r>
              <a:rPr sz="1800" spc="-95" dirty="0">
                <a:latin typeface="Trebuchet MS"/>
                <a:cs typeface="Trebuchet MS"/>
              </a:rPr>
              <a:t> </a:t>
            </a:r>
            <a:r>
              <a:rPr sz="1800" spc="50" dirty="0">
                <a:latin typeface="Trebuchet MS"/>
                <a:cs typeface="Trebuchet MS"/>
              </a:rPr>
              <a:t>en</a:t>
            </a:r>
            <a:r>
              <a:rPr sz="1800" spc="-90" dirty="0">
                <a:latin typeface="Trebuchet MS"/>
                <a:cs typeface="Trebuchet MS"/>
              </a:rPr>
              <a:t> </a:t>
            </a:r>
            <a:r>
              <a:rPr sz="1800" spc="-5" dirty="0">
                <a:latin typeface="Trebuchet MS"/>
                <a:cs typeface="Trebuchet MS"/>
              </a:rPr>
              <a:t>central</a:t>
            </a:r>
            <a:r>
              <a:rPr sz="1800" spc="-95" dirty="0">
                <a:latin typeface="Trebuchet MS"/>
                <a:cs typeface="Trebuchet MS"/>
              </a:rPr>
              <a:t> </a:t>
            </a:r>
            <a:r>
              <a:rPr sz="1800" spc="45" dirty="0">
                <a:latin typeface="Trebuchet MS"/>
                <a:cs typeface="Trebuchet MS"/>
              </a:rPr>
              <a:t>disciplin</a:t>
            </a:r>
            <a:endParaRPr sz="1800">
              <a:latin typeface="Trebuchet MS"/>
              <a:cs typeface="Trebuchet MS"/>
            </a:endParaRPr>
          </a:p>
          <a:p>
            <a:pPr marL="241300">
              <a:lnSpc>
                <a:spcPct val="100000"/>
              </a:lnSpc>
              <a:spcBef>
                <a:spcPts val="240"/>
              </a:spcBef>
            </a:pPr>
            <a:r>
              <a:rPr sz="1800" spc="45" dirty="0">
                <a:latin typeface="Trebuchet MS"/>
                <a:cs typeface="Trebuchet MS"/>
              </a:rPr>
              <a:t>inom</a:t>
            </a:r>
            <a:r>
              <a:rPr sz="1800" spc="-80" dirty="0">
                <a:latin typeface="Trebuchet MS"/>
                <a:cs typeface="Trebuchet MS"/>
              </a:rPr>
              <a:t> </a:t>
            </a:r>
            <a:r>
              <a:rPr sz="1800" spc="45" dirty="0">
                <a:latin typeface="Trebuchet MS"/>
                <a:cs typeface="Trebuchet MS"/>
              </a:rPr>
              <a:t>programvaruutveckling</a:t>
            </a:r>
            <a:r>
              <a:rPr sz="1800" spc="-85" dirty="0">
                <a:latin typeface="Trebuchet MS"/>
                <a:cs typeface="Trebuchet MS"/>
              </a:rPr>
              <a:t> </a:t>
            </a:r>
            <a:r>
              <a:rPr sz="1800" spc="50" dirty="0">
                <a:latin typeface="Trebuchet MS"/>
                <a:cs typeface="Trebuchet MS"/>
              </a:rPr>
              <a:t>och</a:t>
            </a:r>
            <a:r>
              <a:rPr sz="1800" spc="-80" dirty="0">
                <a:latin typeface="Trebuchet MS"/>
                <a:cs typeface="Trebuchet MS"/>
              </a:rPr>
              <a:t> </a:t>
            </a:r>
            <a:r>
              <a:rPr sz="1800" spc="45" dirty="0">
                <a:latin typeface="Trebuchet MS"/>
                <a:cs typeface="Trebuchet MS"/>
              </a:rPr>
              <a:t>Systems</a:t>
            </a:r>
            <a:r>
              <a:rPr sz="1800" spc="-85" dirty="0">
                <a:latin typeface="Trebuchet MS"/>
                <a:cs typeface="Trebuchet MS"/>
              </a:rPr>
              <a:t> </a:t>
            </a:r>
            <a:r>
              <a:rPr sz="1800" spc="85" dirty="0">
                <a:latin typeface="Trebuchet MS"/>
                <a:cs typeface="Trebuchet MS"/>
              </a:rPr>
              <a:t>Engineering</a:t>
            </a:r>
            <a:endParaRPr sz="1800">
              <a:latin typeface="Trebuchet MS"/>
              <a:cs typeface="Trebuchet M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9" name="object 19"/>
          <p:cNvSpPr txBox="1">
            <a:spLocks noGrp="1"/>
          </p:cNvSpPr>
          <p:nvPr>
            <p:ph type="title"/>
          </p:nvPr>
        </p:nvSpPr>
        <p:spPr>
          <a:xfrm>
            <a:off x="3719957" y="1003299"/>
            <a:ext cx="4866005" cy="635000"/>
          </a:xfrm>
          <a:prstGeom prst="rect">
            <a:avLst/>
          </a:prstGeom>
        </p:spPr>
        <p:txBody>
          <a:bodyPr vert="horz" wrap="square" lIns="0" tIns="12700" rIns="0" bIns="0" rtlCol="0">
            <a:spAutoFit/>
          </a:bodyPr>
          <a:lstStyle/>
          <a:p>
            <a:pPr marL="12700">
              <a:lnSpc>
                <a:spcPct val="100000"/>
              </a:lnSpc>
              <a:spcBef>
                <a:spcPts val="100"/>
              </a:spcBef>
            </a:pPr>
            <a:r>
              <a:rPr sz="4000" spc="-30" dirty="0">
                <a:solidFill>
                  <a:srgbClr val="454545"/>
                </a:solidFill>
              </a:rPr>
              <a:t>Men</a:t>
            </a:r>
            <a:r>
              <a:rPr sz="4000" spc="-620" dirty="0">
                <a:solidFill>
                  <a:srgbClr val="454545"/>
                </a:solidFill>
              </a:rPr>
              <a:t> </a:t>
            </a:r>
            <a:r>
              <a:rPr sz="4000" spc="-310" dirty="0">
                <a:solidFill>
                  <a:srgbClr val="454545"/>
                </a:solidFill>
              </a:rPr>
              <a:t>vad</a:t>
            </a:r>
            <a:r>
              <a:rPr sz="4000" spc="-615" dirty="0">
                <a:solidFill>
                  <a:srgbClr val="454545"/>
                </a:solidFill>
              </a:rPr>
              <a:t> </a:t>
            </a:r>
            <a:r>
              <a:rPr sz="4000" spc="-275" dirty="0">
                <a:solidFill>
                  <a:srgbClr val="454545"/>
                </a:solidFill>
              </a:rPr>
              <a:t>är</a:t>
            </a:r>
            <a:r>
              <a:rPr sz="4000" spc="-615" dirty="0">
                <a:solidFill>
                  <a:srgbClr val="454545"/>
                </a:solidFill>
              </a:rPr>
              <a:t> </a:t>
            </a:r>
            <a:r>
              <a:rPr sz="4000" spc="-235" dirty="0">
                <a:solidFill>
                  <a:srgbClr val="454545"/>
                </a:solidFill>
              </a:rPr>
              <a:t>en</a:t>
            </a:r>
            <a:r>
              <a:rPr sz="4000" spc="-615" dirty="0">
                <a:solidFill>
                  <a:srgbClr val="454545"/>
                </a:solidFill>
              </a:rPr>
              <a:t> </a:t>
            </a:r>
            <a:r>
              <a:rPr sz="4000" spc="-295" dirty="0">
                <a:solidFill>
                  <a:srgbClr val="454545"/>
                </a:solidFill>
              </a:rPr>
              <a:t>intressent?</a:t>
            </a:r>
            <a:endParaRPr sz="4000"/>
          </a:p>
        </p:txBody>
      </p:sp>
      <p:grpSp>
        <p:nvGrpSpPr>
          <p:cNvPr id="20" name="object 20"/>
          <p:cNvGrpSpPr/>
          <p:nvPr/>
        </p:nvGrpSpPr>
        <p:grpSpPr>
          <a:xfrm>
            <a:off x="927505" y="2240762"/>
            <a:ext cx="4978400" cy="3697604"/>
            <a:chOff x="927505" y="2240762"/>
            <a:chExt cx="4978400" cy="3697604"/>
          </a:xfrm>
        </p:grpSpPr>
        <p:sp>
          <p:nvSpPr>
            <p:cNvPr id="21" name="object 21"/>
            <p:cNvSpPr/>
            <p:nvPr/>
          </p:nvSpPr>
          <p:spPr>
            <a:xfrm>
              <a:off x="937030" y="2250287"/>
              <a:ext cx="4959350" cy="3678554"/>
            </a:xfrm>
            <a:custGeom>
              <a:avLst/>
              <a:gdLst/>
              <a:ahLst/>
              <a:cxnLst/>
              <a:rect l="l" t="t" r="r" b="b"/>
              <a:pathLst>
                <a:path w="4959350" h="3678554">
                  <a:moveTo>
                    <a:pt x="4959313" y="0"/>
                  </a:moveTo>
                  <a:lnTo>
                    <a:pt x="0" y="0"/>
                  </a:lnTo>
                  <a:lnTo>
                    <a:pt x="0" y="3678229"/>
                  </a:lnTo>
                  <a:lnTo>
                    <a:pt x="4959313" y="3678229"/>
                  </a:lnTo>
                  <a:lnTo>
                    <a:pt x="4959313" y="0"/>
                  </a:lnTo>
                  <a:close/>
                </a:path>
              </a:pathLst>
            </a:custGeom>
            <a:solidFill>
              <a:srgbClr val="FFFFFF"/>
            </a:solidFill>
          </p:spPr>
          <p:txBody>
            <a:bodyPr wrap="square" lIns="0" tIns="0" rIns="0" bIns="0" rtlCol="0"/>
            <a:lstStyle/>
            <a:p>
              <a:endParaRPr/>
            </a:p>
          </p:txBody>
        </p:sp>
        <p:sp>
          <p:nvSpPr>
            <p:cNvPr id="22" name="object 22"/>
            <p:cNvSpPr/>
            <p:nvPr/>
          </p:nvSpPr>
          <p:spPr>
            <a:xfrm>
              <a:off x="937030" y="2250287"/>
              <a:ext cx="4959350" cy="3678554"/>
            </a:xfrm>
            <a:custGeom>
              <a:avLst/>
              <a:gdLst/>
              <a:ahLst/>
              <a:cxnLst/>
              <a:rect l="l" t="t" r="r" b="b"/>
              <a:pathLst>
                <a:path w="4959350" h="3678554">
                  <a:moveTo>
                    <a:pt x="0" y="0"/>
                  </a:moveTo>
                  <a:lnTo>
                    <a:pt x="4959322" y="0"/>
                  </a:lnTo>
                  <a:lnTo>
                    <a:pt x="4959322" y="3678242"/>
                  </a:lnTo>
                  <a:lnTo>
                    <a:pt x="0" y="3678242"/>
                  </a:lnTo>
                  <a:lnTo>
                    <a:pt x="0" y="0"/>
                  </a:lnTo>
                  <a:close/>
                </a:path>
              </a:pathLst>
            </a:custGeom>
            <a:ln w="19050">
              <a:solidFill>
                <a:srgbClr val="69DBF1"/>
              </a:solidFill>
            </a:ln>
          </p:spPr>
          <p:txBody>
            <a:bodyPr wrap="square" lIns="0" tIns="0" rIns="0" bIns="0" rtlCol="0"/>
            <a:lstStyle/>
            <a:p>
              <a:endParaRPr/>
            </a:p>
          </p:txBody>
        </p:sp>
        <p:sp>
          <p:nvSpPr>
            <p:cNvPr id="23" name="object 23"/>
            <p:cNvSpPr/>
            <p:nvPr/>
          </p:nvSpPr>
          <p:spPr>
            <a:xfrm>
              <a:off x="1103256" y="2416048"/>
              <a:ext cx="4626813" cy="3346702"/>
            </a:xfrm>
            <a:prstGeom prst="rect">
              <a:avLst/>
            </a:prstGeom>
            <a:blipFill>
              <a:blip r:embed="rId4" cstate="print"/>
              <a:stretch>
                <a:fillRect/>
              </a:stretch>
            </a:blipFill>
          </p:spPr>
          <p:txBody>
            <a:bodyPr wrap="square" lIns="0" tIns="0" rIns="0" bIns="0" rtlCol="0"/>
            <a:lstStyle/>
            <a:p>
              <a:endParaRPr/>
            </a:p>
          </p:txBody>
        </p:sp>
      </p:grpSp>
      <p:sp>
        <p:nvSpPr>
          <p:cNvPr id="24" name="object 24"/>
          <p:cNvSpPr txBox="1"/>
          <p:nvPr/>
        </p:nvSpPr>
        <p:spPr>
          <a:xfrm>
            <a:off x="6459435" y="2276618"/>
            <a:ext cx="4794250" cy="3501390"/>
          </a:xfrm>
          <a:prstGeom prst="rect">
            <a:avLst/>
          </a:prstGeom>
        </p:spPr>
        <p:txBody>
          <a:bodyPr vert="horz" wrap="square" lIns="0" tIns="108585" rIns="0" bIns="0" rtlCol="0">
            <a:spAutoFit/>
          </a:bodyPr>
          <a:lstStyle/>
          <a:p>
            <a:pPr marL="241300" indent="-228600">
              <a:lnSpc>
                <a:spcPct val="100000"/>
              </a:lnSpc>
              <a:spcBef>
                <a:spcPts val="855"/>
              </a:spcBef>
              <a:buClr>
                <a:srgbClr val="69DBF1"/>
              </a:buClr>
              <a:buSzPct val="107142"/>
              <a:buFont typeface="Wingdings"/>
              <a:buChar char=""/>
              <a:tabLst>
                <a:tab pos="240665" algn="l"/>
                <a:tab pos="241300" algn="l"/>
              </a:tabLst>
            </a:pPr>
            <a:r>
              <a:rPr sz="1400" dirty="0">
                <a:latin typeface="Trebuchet MS"/>
                <a:cs typeface="Trebuchet MS"/>
              </a:rPr>
              <a:t>Intressent </a:t>
            </a:r>
            <a:r>
              <a:rPr sz="1400" spc="195" dirty="0">
                <a:latin typeface="Trebuchet MS"/>
                <a:cs typeface="Trebuchet MS"/>
              </a:rPr>
              <a:t>=</a:t>
            </a:r>
            <a:r>
              <a:rPr sz="1400" spc="-145" dirty="0">
                <a:latin typeface="Trebuchet MS"/>
                <a:cs typeface="Trebuchet MS"/>
              </a:rPr>
              <a:t> </a:t>
            </a:r>
            <a:r>
              <a:rPr sz="1400" spc="20" dirty="0">
                <a:latin typeface="Trebuchet MS"/>
                <a:cs typeface="Trebuchet MS"/>
              </a:rPr>
              <a:t>stakeholder</a:t>
            </a:r>
            <a:endParaRPr sz="1400">
              <a:latin typeface="Trebuchet MS"/>
              <a:cs typeface="Trebuchet MS"/>
            </a:endParaRPr>
          </a:p>
          <a:p>
            <a:pPr marL="240665" marR="262255" indent="-228600">
              <a:lnSpc>
                <a:spcPct val="101400"/>
              </a:lnSpc>
              <a:spcBef>
                <a:spcPts val="890"/>
              </a:spcBef>
              <a:buClr>
                <a:srgbClr val="69DBF1"/>
              </a:buClr>
              <a:buSzPct val="107142"/>
              <a:buFont typeface="Wingdings"/>
              <a:buChar char=""/>
              <a:tabLst>
                <a:tab pos="240665" algn="l"/>
                <a:tab pos="241300" algn="l"/>
              </a:tabLst>
            </a:pPr>
            <a:r>
              <a:rPr sz="1400" spc="30" dirty="0">
                <a:latin typeface="Trebuchet MS"/>
                <a:cs typeface="Trebuchet MS"/>
              </a:rPr>
              <a:t>Personer</a:t>
            </a:r>
            <a:r>
              <a:rPr sz="1400" spc="-70" dirty="0">
                <a:latin typeface="Trebuchet MS"/>
                <a:cs typeface="Trebuchet MS"/>
              </a:rPr>
              <a:t> </a:t>
            </a:r>
            <a:r>
              <a:rPr sz="1400" spc="35" dirty="0">
                <a:latin typeface="Trebuchet MS"/>
                <a:cs typeface="Trebuchet MS"/>
              </a:rPr>
              <a:t>och</a:t>
            </a:r>
            <a:r>
              <a:rPr sz="1400" spc="-70" dirty="0">
                <a:latin typeface="Trebuchet MS"/>
                <a:cs typeface="Trebuchet MS"/>
              </a:rPr>
              <a:t> </a:t>
            </a:r>
            <a:r>
              <a:rPr sz="1400" spc="20" dirty="0">
                <a:latin typeface="Trebuchet MS"/>
                <a:cs typeface="Trebuchet MS"/>
              </a:rPr>
              <a:t>organisationer</a:t>
            </a:r>
            <a:r>
              <a:rPr sz="1400" spc="-65" dirty="0">
                <a:latin typeface="Trebuchet MS"/>
                <a:cs typeface="Trebuchet MS"/>
              </a:rPr>
              <a:t> </a:t>
            </a:r>
            <a:r>
              <a:rPr sz="1400" spc="55" dirty="0">
                <a:latin typeface="Trebuchet MS"/>
                <a:cs typeface="Trebuchet MS"/>
              </a:rPr>
              <a:t>som</a:t>
            </a:r>
            <a:r>
              <a:rPr sz="1400" spc="-70" dirty="0">
                <a:latin typeface="Trebuchet MS"/>
                <a:cs typeface="Trebuchet MS"/>
              </a:rPr>
              <a:t> </a:t>
            </a:r>
            <a:r>
              <a:rPr sz="1400" spc="20" dirty="0">
                <a:latin typeface="Trebuchet MS"/>
                <a:cs typeface="Trebuchet MS"/>
              </a:rPr>
              <a:t>har</a:t>
            </a:r>
            <a:r>
              <a:rPr sz="1400" spc="-70" dirty="0">
                <a:latin typeface="Trebuchet MS"/>
                <a:cs typeface="Trebuchet MS"/>
              </a:rPr>
              <a:t> </a:t>
            </a:r>
            <a:r>
              <a:rPr sz="1400" spc="15" dirty="0">
                <a:latin typeface="Trebuchet MS"/>
                <a:cs typeface="Trebuchet MS"/>
              </a:rPr>
              <a:t>något</a:t>
            </a:r>
            <a:r>
              <a:rPr sz="1400" spc="-65" dirty="0">
                <a:latin typeface="Trebuchet MS"/>
                <a:cs typeface="Trebuchet MS"/>
              </a:rPr>
              <a:t> </a:t>
            </a:r>
            <a:r>
              <a:rPr sz="1400" spc="10" dirty="0">
                <a:latin typeface="Trebuchet MS"/>
                <a:cs typeface="Trebuchet MS"/>
              </a:rPr>
              <a:t>intresse</a:t>
            </a:r>
            <a:r>
              <a:rPr sz="1400" spc="-70" dirty="0">
                <a:latin typeface="Trebuchet MS"/>
                <a:cs typeface="Trebuchet MS"/>
              </a:rPr>
              <a:t> </a:t>
            </a:r>
            <a:r>
              <a:rPr sz="1400" spc="5" dirty="0">
                <a:latin typeface="Trebuchet MS"/>
                <a:cs typeface="Trebuchet MS"/>
              </a:rPr>
              <a:t>i  </a:t>
            </a:r>
            <a:r>
              <a:rPr sz="1400" spc="-20" dirty="0">
                <a:latin typeface="Trebuchet MS"/>
                <a:cs typeface="Trebuchet MS"/>
              </a:rPr>
              <a:t>företaget</a:t>
            </a:r>
            <a:endParaRPr sz="1400">
              <a:latin typeface="Trebuchet MS"/>
              <a:cs typeface="Trebuchet MS"/>
            </a:endParaRPr>
          </a:p>
          <a:p>
            <a:pPr marL="241300" indent="-228600">
              <a:lnSpc>
                <a:spcPct val="100000"/>
              </a:lnSpc>
              <a:spcBef>
                <a:spcPts val="1030"/>
              </a:spcBef>
              <a:buClr>
                <a:srgbClr val="69DBF1"/>
              </a:buClr>
              <a:buSzPct val="107142"/>
              <a:buFont typeface="Wingdings"/>
              <a:buChar char=""/>
              <a:tabLst>
                <a:tab pos="240665" algn="l"/>
                <a:tab pos="241300" algn="l"/>
              </a:tabLst>
            </a:pPr>
            <a:r>
              <a:rPr sz="1400" spc="5" dirty="0">
                <a:latin typeface="Trebuchet MS"/>
                <a:cs typeface="Trebuchet MS"/>
              </a:rPr>
              <a:t>Intressenter</a:t>
            </a:r>
            <a:r>
              <a:rPr sz="1400" spc="-65" dirty="0">
                <a:latin typeface="Trebuchet MS"/>
                <a:cs typeface="Trebuchet MS"/>
              </a:rPr>
              <a:t> </a:t>
            </a:r>
            <a:r>
              <a:rPr sz="1400" spc="40" dirty="0">
                <a:latin typeface="Trebuchet MS"/>
                <a:cs typeface="Trebuchet MS"/>
              </a:rPr>
              <a:t>kan</a:t>
            </a:r>
            <a:r>
              <a:rPr sz="1400" spc="-70" dirty="0">
                <a:latin typeface="Trebuchet MS"/>
                <a:cs typeface="Trebuchet MS"/>
              </a:rPr>
              <a:t> </a:t>
            </a:r>
            <a:r>
              <a:rPr sz="1400" spc="35" dirty="0">
                <a:latin typeface="Trebuchet MS"/>
                <a:cs typeface="Trebuchet MS"/>
              </a:rPr>
              <a:t>påverka</a:t>
            </a:r>
            <a:r>
              <a:rPr sz="1400" spc="-75" dirty="0">
                <a:latin typeface="Trebuchet MS"/>
                <a:cs typeface="Trebuchet MS"/>
              </a:rPr>
              <a:t> </a:t>
            </a:r>
            <a:r>
              <a:rPr sz="1400" spc="15" dirty="0">
                <a:latin typeface="Trebuchet MS"/>
                <a:cs typeface="Trebuchet MS"/>
              </a:rPr>
              <a:t>eller</a:t>
            </a:r>
            <a:r>
              <a:rPr sz="1400" spc="-65" dirty="0">
                <a:latin typeface="Trebuchet MS"/>
                <a:cs typeface="Trebuchet MS"/>
              </a:rPr>
              <a:t> </a:t>
            </a:r>
            <a:r>
              <a:rPr sz="1400" spc="30" dirty="0">
                <a:latin typeface="Trebuchet MS"/>
                <a:cs typeface="Trebuchet MS"/>
              </a:rPr>
              <a:t>bli</a:t>
            </a:r>
            <a:r>
              <a:rPr sz="1400" spc="-65" dirty="0">
                <a:latin typeface="Trebuchet MS"/>
                <a:cs typeface="Trebuchet MS"/>
              </a:rPr>
              <a:t> </a:t>
            </a:r>
            <a:r>
              <a:rPr sz="1400" spc="45" dirty="0">
                <a:latin typeface="Trebuchet MS"/>
                <a:cs typeface="Trebuchet MS"/>
              </a:rPr>
              <a:t>påverkad</a:t>
            </a:r>
            <a:r>
              <a:rPr sz="1400" spc="-70" dirty="0">
                <a:latin typeface="Trebuchet MS"/>
                <a:cs typeface="Trebuchet MS"/>
              </a:rPr>
              <a:t> </a:t>
            </a:r>
            <a:r>
              <a:rPr sz="1400" spc="20" dirty="0">
                <a:latin typeface="Trebuchet MS"/>
                <a:cs typeface="Trebuchet MS"/>
              </a:rPr>
              <a:t>av</a:t>
            </a:r>
            <a:r>
              <a:rPr sz="1400" spc="-65" dirty="0">
                <a:latin typeface="Trebuchet MS"/>
                <a:cs typeface="Trebuchet MS"/>
              </a:rPr>
              <a:t> </a:t>
            </a:r>
            <a:r>
              <a:rPr sz="1400" spc="-20" dirty="0">
                <a:latin typeface="Trebuchet MS"/>
                <a:cs typeface="Trebuchet MS"/>
              </a:rPr>
              <a:t>företaget</a:t>
            </a:r>
            <a:endParaRPr sz="1400">
              <a:latin typeface="Trebuchet MS"/>
              <a:cs typeface="Trebuchet MS"/>
            </a:endParaRPr>
          </a:p>
          <a:p>
            <a:pPr marL="240665" marR="302260" indent="-228600">
              <a:lnSpc>
                <a:spcPct val="101400"/>
              </a:lnSpc>
              <a:spcBef>
                <a:spcPts val="985"/>
              </a:spcBef>
              <a:buClr>
                <a:srgbClr val="69DBF1"/>
              </a:buClr>
              <a:buSzPct val="107142"/>
              <a:buFont typeface="Wingdings"/>
              <a:buChar char=""/>
              <a:tabLst>
                <a:tab pos="240665" algn="l"/>
                <a:tab pos="241300" algn="l"/>
              </a:tabLst>
            </a:pPr>
            <a:r>
              <a:rPr sz="1400" dirty="0">
                <a:latin typeface="Trebuchet MS"/>
                <a:cs typeface="Trebuchet MS"/>
              </a:rPr>
              <a:t>Tex</a:t>
            </a:r>
            <a:r>
              <a:rPr sz="1400" spc="-60" dirty="0">
                <a:latin typeface="Trebuchet MS"/>
                <a:cs typeface="Trebuchet MS"/>
              </a:rPr>
              <a:t> </a:t>
            </a:r>
            <a:r>
              <a:rPr sz="1400" spc="15" dirty="0">
                <a:latin typeface="Trebuchet MS"/>
                <a:cs typeface="Trebuchet MS"/>
              </a:rPr>
              <a:t>kunder,</a:t>
            </a:r>
            <a:r>
              <a:rPr sz="1400" spc="-180" dirty="0">
                <a:latin typeface="Trebuchet MS"/>
                <a:cs typeface="Trebuchet MS"/>
              </a:rPr>
              <a:t> </a:t>
            </a:r>
            <a:r>
              <a:rPr sz="1400" spc="10" dirty="0">
                <a:latin typeface="Trebuchet MS"/>
                <a:cs typeface="Trebuchet MS"/>
              </a:rPr>
              <a:t>medarbetere,</a:t>
            </a:r>
            <a:r>
              <a:rPr sz="1400" spc="-175" dirty="0">
                <a:latin typeface="Trebuchet MS"/>
                <a:cs typeface="Trebuchet MS"/>
              </a:rPr>
              <a:t> </a:t>
            </a:r>
            <a:r>
              <a:rPr sz="1400" spc="15" dirty="0">
                <a:latin typeface="Trebuchet MS"/>
                <a:cs typeface="Trebuchet MS"/>
              </a:rPr>
              <a:t>myndigheter,</a:t>
            </a:r>
            <a:r>
              <a:rPr sz="1400" spc="-180" dirty="0">
                <a:latin typeface="Trebuchet MS"/>
                <a:cs typeface="Trebuchet MS"/>
              </a:rPr>
              <a:t> </a:t>
            </a:r>
            <a:r>
              <a:rPr sz="1400" spc="-10" dirty="0">
                <a:latin typeface="Trebuchet MS"/>
                <a:cs typeface="Trebuchet MS"/>
              </a:rPr>
              <a:t>investerare,  </a:t>
            </a:r>
            <a:r>
              <a:rPr sz="1400" dirty="0">
                <a:latin typeface="Trebuchet MS"/>
                <a:cs typeface="Trebuchet MS"/>
              </a:rPr>
              <a:t>aktieägare,</a:t>
            </a:r>
            <a:r>
              <a:rPr sz="1400" spc="-190" dirty="0">
                <a:latin typeface="Trebuchet MS"/>
                <a:cs typeface="Trebuchet MS"/>
              </a:rPr>
              <a:t> </a:t>
            </a:r>
            <a:r>
              <a:rPr sz="1400" spc="5" dirty="0">
                <a:latin typeface="Trebuchet MS"/>
                <a:cs typeface="Trebuchet MS"/>
              </a:rPr>
              <a:t>konkurrenter,</a:t>
            </a:r>
            <a:r>
              <a:rPr sz="1400" spc="-185" dirty="0">
                <a:latin typeface="Trebuchet MS"/>
                <a:cs typeface="Trebuchet MS"/>
              </a:rPr>
              <a:t> </a:t>
            </a:r>
            <a:r>
              <a:rPr sz="1400" dirty="0">
                <a:latin typeface="Trebuchet MS"/>
                <a:cs typeface="Trebuchet MS"/>
              </a:rPr>
              <a:t>samhället</a:t>
            </a:r>
            <a:r>
              <a:rPr sz="1400" spc="-70" dirty="0">
                <a:latin typeface="Trebuchet MS"/>
                <a:cs typeface="Trebuchet MS"/>
              </a:rPr>
              <a:t> </a:t>
            </a:r>
            <a:r>
              <a:rPr sz="1400" spc="60" dirty="0">
                <a:latin typeface="Trebuchet MS"/>
                <a:cs typeface="Trebuchet MS"/>
              </a:rPr>
              <a:t>osv</a:t>
            </a:r>
            <a:endParaRPr sz="1400">
              <a:latin typeface="Trebuchet MS"/>
              <a:cs typeface="Trebuchet MS"/>
            </a:endParaRPr>
          </a:p>
          <a:p>
            <a:pPr marL="241300" indent="-228600">
              <a:lnSpc>
                <a:spcPct val="100000"/>
              </a:lnSpc>
              <a:spcBef>
                <a:spcPts val="915"/>
              </a:spcBef>
              <a:buClr>
                <a:srgbClr val="69DBF1"/>
              </a:buClr>
              <a:buSzPct val="107142"/>
              <a:buFont typeface="Wingdings"/>
              <a:buChar char=""/>
              <a:tabLst>
                <a:tab pos="240665" algn="l"/>
                <a:tab pos="241300" algn="l"/>
              </a:tabLst>
            </a:pPr>
            <a:r>
              <a:rPr sz="1400" spc="45" dirty="0">
                <a:latin typeface="Trebuchet MS"/>
                <a:cs typeface="Trebuchet MS"/>
              </a:rPr>
              <a:t>Exempel</a:t>
            </a:r>
            <a:r>
              <a:rPr sz="1400" spc="-70" dirty="0">
                <a:latin typeface="Trebuchet MS"/>
                <a:cs typeface="Trebuchet MS"/>
              </a:rPr>
              <a:t> </a:t>
            </a:r>
            <a:r>
              <a:rPr sz="1400" spc="50" dirty="0">
                <a:latin typeface="Trebuchet MS"/>
                <a:cs typeface="Trebuchet MS"/>
              </a:rPr>
              <a:t>på</a:t>
            </a:r>
            <a:r>
              <a:rPr sz="1400" spc="-80" dirty="0">
                <a:latin typeface="Trebuchet MS"/>
                <a:cs typeface="Trebuchet MS"/>
              </a:rPr>
              <a:t> </a:t>
            </a:r>
            <a:r>
              <a:rPr sz="1400" spc="55" dirty="0">
                <a:latin typeface="Trebuchet MS"/>
                <a:cs typeface="Trebuchet MS"/>
              </a:rPr>
              <a:t>bakomliggande</a:t>
            </a:r>
            <a:r>
              <a:rPr sz="1400" spc="-70" dirty="0">
                <a:latin typeface="Trebuchet MS"/>
                <a:cs typeface="Trebuchet MS"/>
              </a:rPr>
              <a:t> </a:t>
            </a:r>
            <a:r>
              <a:rPr sz="1400" spc="45" dirty="0">
                <a:latin typeface="Trebuchet MS"/>
                <a:cs typeface="Trebuchet MS"/>
              </a:rPr>
              <a:t>orsak</a:t>
            </a:r>
            <a:r>
              <a:rPr sz="1400" spc="-75" dirty="0">
                <a:latin typeface="Trebuchet MS"/>
                <a:cs typeface="Trebuchet MS"/>
              </a:rPr>
              <a:t> </a:t>
            </a:r>
            <a:r>
              <a:rPr sz="1400" spc="-35" dirty="0">
                <a:latin typeface="Trebuchet MS"/>
                <a:cs typeface="Trebuchet MS"/>
              </a:rPr>
              <a:t>till</a:t>
            </a:r>
            <a:r>
              <a:rPr sz="1400" spc="-65" dirty="0">
                <a:latin typeface="Trebuchet MS"/>
                <a:cs typeface="Trebuchet MS"/>
              </a:rPr>
              <a:t> </a:t>
            </a:r>
            <a:r>
              <a:rPr sz="1400" dirty="0">
                <a:latin typeface="Trebuchet MS"/>
                <a:cs typeface="Trebuchet MS"/>
              </a:rPr>
              <a:t>intressenterna:</a:t>
            </a:r>
            <a:endParaRPr sz="1400">
              <a:latin typeface="Trebuchet MS"/>
              <a:cs typeface="Trebuchet MS"/>
            </a:endParaRPr>
          </a:p>
          <a:p>
            <a:pPr marL="697865" marR="24765" lvl="1" indent="-228600">
              <a:lnSpc>
                <a:spcPct val="101400"/>
              </a:lnSpc>
              <a:spcBef>
                <a:spcPts val="505"/>
              </a:spcBef>
              <a:buClr>
                <a:srgbClr val="69DBF1"/>
              </a:buClr>
              <a:buSzPct val="107142"/>
              <a:buFont typeface="Wingdings"/>
              <a:buChar char=""/>
              <a:tabLst>
                <a:tab pos="697865" algn="l"/>
                <a:tab pos="698500" algn="l"/>
              </a:tabLst>
            </a:pPr>
            <a:r>
              <a:rPr sz="1400" spc="30" dirty="0">
                <a:latin typeface="Trebuchet MS"/>
                <a:cs typeface="Trebuchet MS"/>
              </a:rPr>
              <a:t>Aktieägare</a:t>
            </a:r>
            <a:r>
              <a:rPr sz="1400" spc="-80" dirty="0">
                <a:latin typeface="Trebuchet MS"/>
                <a:cs typeface="Trebuchet MS"/>
              </a:rPr>
              <a:t> </a:t>
            </a:r>
            <a:r>
              <a:rPr sz="1400" spc="15" dirty="0">
                <a:latin typeface="Trebuchet MS"/>
                <a:cs typeface="Trebuchet MS"/>
              </a:rPr>
              <a:t>vill</a:t>
            </a:r>
            <a:r>
              <a:rPr sz="1400" spc="-70" dirty="0">
                <a:latin typeface="Trebuchet MS"/>
                <a:cs typeface="Trebuchet MS"/>
              </a:rPr>
              <a:t> </a:t>
            </a:r>
            <a:r>
              <a:rPr sz="1400" spc="-15" dirty="0">
                <a:latin typeface="Trebuchet MS"/>
                <a:cs typeface="Trebuchet MS"/>
              </a:rPr>
              <a:t>veta</a:t>
            </a:r>
            <a:r>
              <a:rPr sz="1400" spc="-80" dirty="0">
                <a:latin typeface="Trebuchet MS"/>
                <a:cs typeface="Trebuchet MS"/>
              </a:rPr>
              <a:t> </a:t>
            </a:r>
            <a:r>
              <a:rPr sz="1400" spc="30" dirty="0">
                <a:latin typeface="Trebuchet MS"/>
                <a:cs typeface="Trebuchet MS"/>
              </a:rPr>
              <a:t>hur</a:t>
            </a:r>
            <a:r>
              <a:rPr sz="1400" spc="-70" dirty="0">
                <a:latin typeface="Trebuchet MS"/>
                <a:cs typeface="Trebuchet MS"/>
              </a:rPr>
              <a:t> </a:t>
            </a:r>
            <a:r>
              <a:rPr sz="1400" spc="-5" dirty="0">
                <a:latin typeface="Trebuchet MS"/>
                <a:cs typeface="Trebuchet MS"/>
              </a:rPr>
              <a:t>det</a:t>
            </a:r>
            <a:r>
              <a:rPr sz="1400" spc="-70" dirty="0">
                <a:latin typeface="Trebuchet MS"/>
                <a:cs typeface="Trebuchet MS"/>
              </a:rPr>
              <a:t> </a:t>
            </a:r>
            <a:r>
              <a:rPr sz="1400" spc="65" dirty="0">
                <a:latin typeface="Trebuchet MS"/>
                <a:cs typeface="Trebuchet MS"/>
              </a:rPr>
              <a:t>går</a:t>
            </a:r>
            <a:r>
              <a:rPr sz="1400" spc="-70" dirty="0">
                <a:latin typeface="Trebuchet MS"/>
                <a:cs typeface="Trebuchet MS"/>
              </a:rPr>
              <a:t> </a:t>
            </a:r>
            <a:r>
              <a:rPr sz="1400" spc="-10" dirty="0">
                <a:latin typeface="Trebuchet MS"/>
                <a:cs typeface="Trebuchet MS"/>
              </a:rPr>
              <a:t>för</a:t>
            </a:r>
            <a:r>
              <a:rPr sz="1400" spc="-70" dirty="0">
                <a:latin typeface="Trebuchet MS"/>
                <a:cs typeface="Trebuchet MS"/>
              </a:rPr>
              <a:t> </a:t>
            </a:r>
            <a:r>
              <a:rPr sz="1400" spc="-20" dirty="0">
                <a:latin typeface="Trebuchet MS"/>
                <a:cs typeface="Trebuchet MS"/>
              </a:rPr>
              <a:t>företaget</a:t>
            </a:r>
            <a:r>
              <a:rPr sz="1400" spc="-70" dirty="0">
                <a:latin typeface="Trebuchet MS"/>
                <a:cs typeface="Trebuchet MS"/>
              </a:rPr>
              <a:t> </a:t>
            </a:r>
            <a:r>
              <a:rPr sz="1400" spc="35" dirty="0">
                <a:latin typeface="Trebuchet MS"/>
                <a:cs typeface="Trebuchet MS"/>
              </a:rPr>
              <a:t>så</a:t>
            </a:r>
            <a:r>
              <a:rPr sz="1400" spc="-80" dirty="0">
                <a:latin typeface="Trebuchet MS"/>
                <a:cs typeface="Trebuchet MS"/>
              </a:rPr>
              <a:t> </a:t>
            </a:r>
            <a:r>
              <a:rPr sz="1400" spc="65" dirty="0">
                <a:latin typeface="Trebuchet MS"/>
                <a:cs typeface="Trebuchet MS"/>
              </a:rPr>
              <a:t>de  </a:t>
            </a:r>
            <a:r>
              <a:rPr sz="1400" spc="40" dirty="0">
                <a:latin typeface="Trebuchet MS"/>
                <a:cs typeface="Trebuchet MS"/>
              </a:rPr>
              <a:t>kan </a:t>
            </a:r>
            <a:r>
              <a:rPr sz="1400" spc="-55" dirty="0">
                <a:latin typeface="Trebuchet MS"/>
                <a:cs typeface="Trebuchet MS"/>
              </a:rPr>
              <a:t>få</a:t>
            </a:r>
            <a:r>
              <a:rPr sz="1400" spc="-200" dirty="0">
                <a:latin typeface="Trebuchet MS"/>
                <a:cs typeface="Trebuchet MS"/>
              </a:rPr>
              <a:t> </a:t>
            </a:r>
            <a:r>
              <a:rPr sz="1400" spc="30" dirty="0">
                <a:latin typeface="Trebuchet MS"/>
                <a:cs typeface="Trebuchet MS"/>
              </a:rPr>
              <a:t>avkastning</a:t>
            </a:r>
            <a:endParaRPr sz="1400">
              <a:latin typeface="Trebuchet MS"/>
              <a:cs typeface="Trebuchet MS"/>
            </a:endParaRPr>
          </a:p>
          <a:p>
            <a:pPr marL="698500" lvl="1" indent="-229235">
              <a:lnSpc>
                <a:spcPct val="100000"/>
              </a:lnSpc>
              <a:spcBef>
                <a:spcPts val="525"/>
              </a:spcBef>
              <a:buClr>
                <a:srgbClr val="69DBF1"/>
              </a:buClr>
              <a:buSzPct val="107142"/>
              <a:buFont typeface="Wingdings"/>
              <a:buChar char=""/>
              <a:tabLst>
                <a:tab pos="697865" algn="l"/>
                <a:tab pos="698500" algn="l"/>
              </a:tabLst>
            </a:pPr>
            <a:r>
              <a:rPr sz="1400" spc="25" dirty="0">
                <a:latin typeface="Trebuchet MS"/>
                <a:cs typeface="Trebuchet MS"/>
              </a:rPr>
              <a:t>Anställde</a:t>
            </a:r>
            <a:r>
              <a:rPr sz="1400" spc="-75" dirty="0">
                <a:latin typeface="Trebuchet MS"/>
                <a:cs typeface="Trebuchet MS"/>
              </a:rPr>
              <a:t> </a:t>
            </a:r>
            <a:r>
              <a:rPr sz="1400" spc="15" dirty="0">
                <a:latin typeface="Trebuchet MS"/>
                <a:cs typeface="Trebuchet MS"/>
              </a:rPr>
              <a:t>vill</a:t>
            </a:r>
            <a:r>
              <a:rPr sz="1400" spc="-70" dirty="0">
                <a:latin typeface="Trebuchet MS"/>
                <a:cs typeface="Trebuchet MS"/>
              </a:rPr>
              <a:t> </a:t>
            </a:r>
            <a:r>
              <a:rPr sz="1400" spc="-15" dirty="0">
                <a:latin typeface="Trebuchet MS"/>
                <a:cs typeface="Trebuchet MS"/>
              </a:rPr>
              <a:t>inte</a:t>
            </a:r>
            <a:r>
              <a:rPr sz="1400" spc="-70" dirty="0">
                <a:latin typeface="Trebuchet MS"/>
                <a:cs typeface="Trebuchet MS"/>
              </a:rPr>
              <a:t> </a:t>
            </a:r>
            <a:r>
              <a:rPr sz="1400" spc="40" dirty="0">
                <a:latin typeface="Trebuchet MS"/>
                <a:cs typeface="Trebuchet MS"/>
              </a:rPr>
              <a:t>deras</a:t>
            </a:r>
            <a:r>
              <a:rPr sz="1400" spc="-80" dirty="0">
                <a:latin typeface="Trebuchet MS"/>
                <a:cs typeface="Trebuchet MS"/>
              </a:rPr>
              <a:t> </a:t>
            </a:r>
            <a:r>
              <a:rPr sz="1400" spc="10" dirty="0">
                <a:latin typeface="Trebuchet MS"/>
                <a:cs typeface="Trebuchet MS"/>
              </a:rPr>
              <a:t>arbetsplats</a:t>
            </a:r>
            <a:r>
              <a:rPr sz="1400" spc="-80" dirty="0">
                <a:latin typeface="Trebuchet MS"/>
                <a:cs typeface="Trebuchet MS"/>
              </a:rPr>
              <a:t> </a:t>
            </a:r>
            <a:r>
              <a:rPr sz="1400" spc="55" dirty="0">
                <a:latin typeface="Trebuchet MS"/>
                <a:cs typeface="Trebuchet MS"/>
              </a:rPr>
              <a:t>ska</a:t>
            </a:r>
            <a:r>
              <a:rPr sz="1400" spc="-75" dirty="0">
                <a:latin typeface="Trebuchet MS"/>
                <a:cs typeface="Trebuchet MS"/>
              </a:rPr>
              <a:t> </a:t>
            </a:r>
            <a:r>
              <a:rPr sz="1400" spc="20" dirty="0">
                <a:latin typeface="Trebuchet MS"/>
                <a:cs typeface="Trebuchet MS"/>
              </a:rPr>
              <a:t>försvinna</a:t>
            </a:r>
            <a:endParaRPr sz="1400">
              <a:latin typeface="Trebuchet MS"/>
              <a:cs typeface="Trebuchet MS"/>
            </a:endParaRPr>
          </a:p>
          <a:p>
            <a:pPr marL="698500" lvl="1" indent="-229235">
              <a:lnSpc>
                <a:spcPct val="100000"/>
              </a:lnSpc>
              <a:spcBef>
                <a:spcPts val="505"/>
              </a:spcBef>
              <a:buClr>
                <a:srgbClr val="69DBF1"/>
              </a:buClr>
              <a:buSzPct val="107142"/>
              <a:buFont typeface="Wingdings"/>
              <a:buChar char=""/>
              <a:tabLst>
                <a:tab pos="697865" algn="l"/>
                <a:tab pos="698500" algn="l"/>
              </a:tabLst>
            </a:pPr>
            <a:r>
              <a:rPr sz="1400" spc="40" dirty="0">
                <a:latin typeface="Trebuchet MS"/>
                <a:cs typeface="Trebuchet MS"/>
              </a:rPr>
              <a:t>Kunder </a:t>
            </a:r>
            <a:r>
              <a:rPr sz="1400" spc="15" dirty="0">
                <a:latin typeface="Trebuchet MS"/>
                <a:cs typeface="Trebuchet MS"/>
              </a:rPr>
              <a:t>vill</a:t>
            </a:r>
            <a:r>
              <a:rPr sz="1400" spc="-185" dirty="0">
                <a:latin typeface="Trebuchet MS"/>
                <a:cs typeface="Trebuchet MS"/>
              </a:rPr>
              <a:t> </a:t>
            </a:r>
            <a:r>
              <a:rPr sz="1400" spc="20" dirty="0">
                <a:latin typeface="Trebuchet MS"/>
                <a:cs typeface="Trebuchet MS"/>
              </a:rPr>
              <a:t>ha</a:t>
            </a:r>
            <a:endParaRPr sz="1400">
              <a:latin typeface="Trebuchet MS"/>
              <a:cs typeface="Trebuchet MS"/>
            </a:endParaRPr>
          </a:p>
          <a:p>
            <a:pPr marL="241300" indent="-228600">
              <a:lnSpc>
                <a:spcPct val="100000"/>
              </a:lnSpc>
              <a:spcBef>
                <a:spcPts val="935"/>
              </a:spcBef>
              <a:buClr>
                <a:srgbClr val="69DBF1"/>
              </a:buClr>
              <a:buSzPct val="107142"/>
              <a:buFont typeface="Wingdings"/>
              <a:buChar char=""/>
              <a:tabLst>
                <a:tab pos="240665" algn="l"/>
                <a:tab pos="241300" algn="l"/>
              </a:tabLst>
            </a:pPr>
            <a:r>
              <a:rPr sz="1400" spc="85" dirty="0">
                <a:latin typeface="Trebuchet MS"/>
                <a:cs typeface="Trebuchet MS"/>
              </a:rPr>
              <a:t>Vi</a:t>
            </a:r>
            <a:r>
              <a:rPr sz="1400" spc="-70" dirty="0">
                <a:latin typeface="Trebuchet MS"/>
                <a:cs typeface="Trebuchet MS"/>
              </a:rPr>
              <a:t> </a:t>
            </a:r>
            <a:r>
              <a:rPr sz="1400" spc="40" dirty="0">
                <a:latin typeface="Trebuchet MS"/>
                <a:cs typeface="Trebuchet MS"/>
              </a:rPr>
              <a:t>kommer</a:t>
            </a:r>
            <a:r>
              <a:rPr sz="1400" spc="-70" dirty="0">
                <a:latin typeface="Trebuchet MS"/>
                <a:cs typeface="Trebuchet MS"/>
              </a:rPr>
              <a:t> </a:t>
            </a:r>
            <a:r>
              <a:rPr sz="1400" spc="55" dirty="0">
                <a:latin typeface="Trebuchet MS"/>
                <a:cs typeface="Trebuchet MS"/>
              </a:rPr>
              <a:t>göra</a:t>
            </a:r>
            <a:r>
              <a:rPr sz="1400" spc="-80" dirty="0">
                <a:latin typeface="Trebuchet MS"/>
                <a:cs typeface="Trebuchet MS"/>
              </a:rPr>
              <a:t> </a:t>
            </a:r>
            <a:r>
              <a:rPr sz="1400" spc="5" dirty="0">
                <a:latin typeface="Trebuchet MS"/>
                <a:cs typeface="Trebuchet MS"/>
              </a:rPr>
              <a:t>intressentanalys</a:t>
            </a:r>
            <a:r>
              <a:rPr sz="1400" spc="-80" dirty="0">
                <a:latin typeface="Trebuchet MS"/>
                <a:cs typeface="Trebuchet MS"/>
              </a:rPr>
              <a:t> </a:t>
            </a:r>
            <a:r>
              <a:rPr sz="1400" spc="20" dirty="0">
                <a:latin typeface="Trebuchet MS"/>
                <a:cs typeface="Trebuchet MS"/>
              </a:rPr>
              <a:t>senare</a:t>
            </a:r>
            <a:endParaRPr sz="1400">
              <a:latin typeface="Trebuchet MS"/>
              <a:cs typeface="Trebuchet M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10B6F4"/>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10B6F4"/>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10B6F4"/>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10B6F4"/>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10B6F4"/>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10B6F4"/>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10B6F4"/>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10B6F4"/>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10B6F4"/>
              </a:solidFill>
            </a:ln>
          </p:spPr>
          <p:txBody>
            <a:bodyPr wrap="square" lIns="0" tIns="0" rIns="0" bIns="0" rtlCol="0"/>
            <a:lstStyle/>
            <a:p>
              <a:endParaRPr/>
            </a:p>
          </p:txBody>
        </p:sp>
      </p:grpSp>
      <p:sp>
        <p:nvSpPr>
          <p:cNvPr id="19" name="object 19"/>
          <p:cNvSpPr txBox="1"/>
          <p:nvPr/>
        </p:nvSpPr>
        <p:spPr>
          <a:xfrm>
            <a:off x="1104530" y="1552447"/>
            <a:ext cx="2469515" cy="711200"/>
          </a:xfrm>
          <a:prstGeom prst="rect">
            <a:avLst/>
          </a:prstGeom>
        </p:spPr>
        <p:txBody>
          <a:bodyPr vert="horz" wrap="square" lIns="0" tIns="12700" rIns="0" bIns="0" rtlCol="0">
            <a:spAutoFit/>
          </a:bodyPr>
          <a:lstStyle/>
          <a:p>
            <a:pPr marL="12700">
              <a:lnSpc>
                <a:spcPct val="100000"/>
              </a:lnSpc>
              <a:spcBef>
                <a:spcPts val="100"/>
              </a:spcBef>
            </a:pPr>
            <a:r>
              <a:rPr sz="4500" spc="-450" dirty="0">
                <a:solidFill>
                  <a:srgbClr val="10B6F4"/>
                </a:solidFill>
                <a:latin typeface="Trebuchet MS"/>
                <a:cs typeface="Trebuchet MS"/>
              </a:rPr>
              <a:t>Tänk</a:t>
            </a:r>
            <a:r>
              <a:rPr sz="4500" spc="-715" dirty="0">
                <a:solidFill>
                  <a:srgbClr val="10B6F4"/>
                </a:solidFill>
                <a:latin typeface="Trebuchet MS"/>
                <a:cs typeface="Trebuchet MS"/>
              </a:rPr>
              <a:t> </a:t>
            </a:r>
            <a:r>
              <a:rPr sz="4500" spc="-290" dirty="0">
                <a:solidFill>
                  <a:srgbClr val="10B6F4"/>
                </a:solidFill>
                <a:latin typeface="Trebuchet MS"/>
                <a:cs typeface="Trebuchet MS"/>
              </a:rPr>
              <a:t>behov</a:t>
            </a:r>
            <a:endParaRPr sz="4500">
              <a:latin typeface="Trebuchet MS"/>
              <a:cs typeface="Trebuchet MS"/>
            </a:endParaRPr>
          </a:p>
        </p:txBody>
      </p:sp>
      <p:sp>
        <p:nvSpPr>
          <p:cNvPr id="20" name="object 20"/>
          <p:cNvSpPr txBox="1"/>
          <p:nvPr/>
        </p:nvSpPr>
        <p:spPr>
          <a:xfrm>
            <a:off x="1104530" y="2137664"/>
            <a:ext cx="3232150" cy="3631565"/>
          </a:xfrm>
          <a:prstGeom prst="rect">
            <a:avLst/>
          </a:prstGeom>
        </p:spPr>
        <p:txBody>
          <a:bodyPr vert="horz" wrap="square" lIns="0" tIns="114300" rIns="0" bIns="0" rtlCol="0">
            <a:spAutoFit/>
          </a:bodyPr>
          <a:lstStyle/>
          <a:p>
            <a:pPr marL="12700" marR="12065">
              <a:lnSpc>
                <a:spcPct val="85200"/>
              </a:lnSpc>
              <a:spcBef>
                <a:spcPts val="900"/>
              </a:spcBef>
            </a:pPr>
            <a:r>
              <a:rPr sz="4500" spc="-425" dirty="0">
                <a:solidFill>
                  <a:srgbClr val="10B6F4"/>
                </a:solidFill>
                <a:latin typeface="Trebuchet MS"/>
                <a:cs typeface="Trebuchet MS"/>
              </a:rPr>
              <a:t>istället </a:t>
            </a:r>
            <a:r>
              <a:rPr sz="4500" spc="-335" dirty="0">
                <a:solidFill>
                  <a:srgbClr val="10B6F4"/>
                </a:solidFill>
                <a:latin typeface="Trebuchet MS"/>
                <a:cs typeface="Trebuchet MS"/>
              </a:rPr>
              <a:t>för  </a:t>
            </a:r>
            <a:r>
              <a:rPr sz="4500" spc="-300" dirty="0">
                <a:solidFill>
                  <a:srgbClr val="10B6F4"/>
                </a:solidFill>
                <a:latin typeface="Trebuchet MS"/>
                <a:cs typeface="Trebuchet MS"/>
              </a:rPr>
              <a:t>lösning </a:t>
            </a:r>
            <a:r>
              <a:rPr sz="4500" spc="-290" dirty="0">
                <a:solidFill>
                  <a:srgbClr val="10B6F4"/>
                </a:solidFill>
                <a:latin typeface="Trebuchet MS"/>
                <a:cs typeface="Trebuchet MS"/>
              </a:rPr>
              <a:t>i</a:t>
            </a:r>
            <a:r>
              <a:rPr sz="4500" spc="-1060" dirty="0">
                <a:solidFill>
                  <a:srgbClr val="10B6F4"/>
                </a:solidFill>
                <a:latin typeface="Trebuchet MS"/>
                <a:cs typeface="Trebuchet MS"/>
              </a:rPr>
              <a:t> </a:t>
            </a:r>
            <a:r>
              <a:rPr sz="4500" spc="-395" dirty="0">
                <a:solidFill>
                  <a:srgbClr val="10B6F4"/>
                </a:solidFill>
                <a:latin typeface="Trebuchet MS"/>
                <a:cs typeface="Trebuchet MS"/>
              </a:rPr>
              <a:t>början  </a:t>
            </a:r>
            <a:r>
              <a:rPr sz="4500" spc="-355" dirty="0">
                <a:solidFill>
                  <a:srgbClr val="10B6F4"/>
                </a:solidFill>
                <a:latin typeface="Trebuchet MS"/>
                <a:cs typeface="Trebuchet MS"/>
              </a:rPr>
              <a:t>av </a:t>
            </a:r>
            <a:r>
              <a:rPr sz="4500" spc="-409" dirty="0">
                <a:solidFill>
                  <a:srgbClr val="10B6F4"/>
                </a:solidFill>
                <a:latin typeface="Trebuchet MS"/>
                <a:cs typeface="Trebuchet MS"/>
              </a:rPr>
              <a:t>kravarbetet  </a:t>
            </a:r>
            <a:r>
              <a:rPr sz="4500" spc="-270" dirty="0">
                <a:solidFill>
                  <a:srgbClr val="10B6F4"/>
                </a:solidFill>
                <a:latin typeface="Trebuchet MS"/>
                <a:cs typeface="Trebuchet MS"/>
              </a:rPr>
              <a:t>och </a:t>
            </a:r>
            <a:r>
              <a:rPr sz="4500" spc="-350" dirty="0">
                <a:solidFill>
                  <a:srgbClr val="10B6F4"/>
                </a:solidFill>
                <a:latin typeface="Trebuchet MS"/>
                <a:cs typeface="Trebuchet MS"/>
              </a:rPr>
              <a:t>studera  </a:t>
            </a:r>
            <a:r>
              <a:rPr sz="4500" spc="-360" dirty="0">
                <a:solidFill>
                  <a:srgbClr val="10B6F4"/>
                </a:solidFill>
                <a:latin typeface="Trebuchet MS"/>
                <a:cs typeface="Trebuchet MS"/>
              </a:rPr>
              <a:t>intressenter  </a:t>
            </a:r>
            <a:r>
              <a:rPr sz="4500" spc="-315" dirty="0">
                <a:solidFill>
                  <a:srgbClr val="10B6F4"/>
                </a:solidFill>
                <a:latin typeface="Trebuchet MS"/>
                <a:cs typeface="Trebuchet MS"/>
              </a:rPr>
              <a:t>noggrant</a:t>
            </a:r>
            <a:endParaRPr sz="4500">
              <a:latin typeface="Trebuchet MS"/>
              <a:cs typeface="Trebuchet MS"/>
            </a:endParaRPr>
          </a:p>
        </p:txBody>
      </p:sp>
      <p:sp>
        <p:nvSpPr>
          <p:cNvPr id="21" name="object 21"/>
          <p:cNvSpPr txBox="1"/>
          <p:nvPr/>
        </p:nvSpPr>
        <p:spPr>
          <a:xfrm>
            <a:off x="5318505" y="1509776"/>
            <a:ext cx="5956935" cy="4216400"/>
          </a:xfrm>
          <a:prstGeom prst="rect">
            <a:avLst/>
          </a:prstGeom>
        </p:spPr>
        <p:txBody>
          <a:bodyPr vert="horz" wrap="square" lIns="0" tIns="12700" rIns="0" bIns="0" rtlCol="0">
            <a:spAutoFit/>
          </a:bodyPr>
          <a:lstStyle/>
          <a:p>
            <a:pPr marL="241300" marR="119380" indent="-228600">
              <a:lnSpc>
                <a:spcPct val="100000"/>
              </a:lnSpc>
              <a:spcBef>
                <a:spcPts val="100"/>
              </a:spcBef>
              <a:buClr>
                <a:srgbClr val="10B6F4"/>
              </a:buClr>
              <a:buSzPct val="113333"/>
              <a:buFont typeface="Wingdings"/>
              <a:buChar char=""/>
              <a:tabLst>
                <a:tab pos="240665" algn="l"/>
                <a:tab pos="241300" algn="l"/>
              </a:tabLst>
            </a:pPr>
            <a:r>
              <a:rPr sz="1500" spc="90" dirty="0">
                <a:latin typeface="Trebuchet MS"/>
                <a:cs typeface="Trebuchet MS"/>
              </a:rPr>
              <a:t>Många</a:t>
            </a:r>
            <a:r>
              <a:rPr sz="1500" spc="-75" dirty="0">
                <a:latin typeface="Trebuchet MS"/>
                <a:cs typeface="Trebuchet MS"/>
              </a:rPr>
              <a:t> </a:t>
            </a:r>
            <a:r>
              <a:rPr sz="1500" spc="5" dirty="0">
                <a:latin typeface="Trebuchet MS"/>
                <a:cs typeface="Trebuchet MS"/>
              </a:rPr>
              <a:t>Data</a:t>
            </a:r>
            <a:r>
              <a:rPr sz="1500" spc="-70" dirty="0">
                <a:latin typeface="Trebuchet MS"/>
                <a:cs typeface="Trebuchet MS"/>
              </a:rPr>
              <a:t> </a:t>
            </a:r>
            <a:r>
              <a:rPr sz="1500" spc="40" dirty="0">
                <a:latin typeface="Trebuchet MS"/>
                <a:cs typeface="Trebuchet MS"/>
              </a:rPr>
              <a:t>Science</a:t>
            </a:r>
            <a:r>
              <a:rPr sz="1500" spc="-75" dirty="0">
                <a:latin typeface="Trebuchet MS"/>
                <a:cs typeface="Trebuchet MS"/>
              </a:rPr>
              <a:t> </a:t>
            </a:r>
            <a:r>
              <a:rPr sz="1500" dirty="0">
                <a:latin typeface="Trebuchet MS"/>
                <a:cs typeface="Trebuchet MS"/>
              </a:rPr>
              <a:t>projekt</a:t>
            </a:r>
            <a:r>
              <a:rPr sz="1500" spc="-75" dirty="0">
                <a:latin typeface="Trebuchet MS"/>
                <a:cs typeface="Trebuchet MS"/>
              </a:rPr>
              <a:t> </a:t>
            </a:r>
            <a:r>
              <a:rPr sz="1500" spc="50" dirty="0">
                <a:latin typeface="Trebuchet MS"/>
                <a:cs typeface="Trebuchet MS"/>
              </a:rPr>
              <a:t>misslyckas</a:t>
            </a:r>
            <a:r>
              <a:rPr sz="1500" spc="-80" dirty="0">
                <a:latin typeface="Trebuchet MS"/>
                <a:cs typeface="Trebuchet MS"/>
              </a:rPr>
              <a:t> </a:t>
            </a:r>
            <a:r>
              <a:rPr sz="1500" spc="45" dirty="0">
                <a:latin typeface="Trebuchet MS"/>
                <a:cs typeface="Trebuchet MS"/>
              </a:rPr>
              <a:t>och</a:t>
            </a:r>
            <a:r>
              <a:rPr sz="1500" spc="-70" dirty="0">
                <a:latin typeface="Trebuchet MS"/>
                <a:cs typeface="Trebuchet MS"/>
              </a:rPr>
              <a:t> </a:t>
            </a:r>
            <a:r>
              <a:rPr sz="1500" spc="-30" dirty="0">
                <a:latin typeface="Trebuchet MS"/>
                <a:cs typeface="Trebuchet MS"/>
              </a:rPr>
              <a:t>detta</a:t>
            </a:r>
            <a:r>
              <a:rPr sz="1500" spc="-75" dirty="0">
                <a:latin typeface="Trebuchet MS"/>
                <a:cs typeface="Trebuchet MS"/>
              </a:rPr>
              <a:t> </a:t>
            </a:r>
            <a:r>
              <a:rPr sz="1500" spc="25" dirty="0">
                <a:latin typeface="Trebuchet MS"/>
                <a:cs typeface="Trebuchet MS"/>
              </a:rPr>
              <a:t>är</a:t>
            </a:r>
            <a:r>
              <a:rPr sz="1500" spc="-75" dirty="0">
                <a:latin typeface="Trebuchet MS"/>
                <a:cs typeface="Trebuchet MS"/>
              </a:rPr>
              <a:t> </a:t>
            </a:r>
            <a:r>
              <a:rPr sz="1500" spc="-55" dirty="0">
                <a:latin typeface="Trebuchet MS"/>
                <a:cs typeface="Trebuchet MS"/>
              </a:rPr>
              <a:t>ofta</a:t>
            </a:r>
            <a:r>
              <a:rPr sz="1500" spc="-75" dirty="0">
                <a:latin typeface="Trebuchet MS"/>
                <a:cs typeface="Trebuchet MS"/>
              </a:rPr>
              <a:t> </a:t>
            </a:r>
            <a:r>
              <a:rPr sz="1500" spc="30" dirty="0">
                <a:latin typeface="Trebuchet MS"/>
                <a:cs typeface="Trebuchet MS"/>
              </a:rPr>
              <a:t>bristen  </a:t>
            </a:r>
            <a:r>
              <a:rPr sz="1500" spc="50" dirty="0">
                <a:latin typeface="Trebuchet MS"/>
                <a:cs typeface="Trebuchet MS"/>
              </a:rPr>
              <a:t>på</a:t>
            </a:r>
            <a:r>
              <a:rPr sz="1500" spc="-80" dirty="0">
                <a:latin typeface="Trebuchet MS"/>
                <a:cs typeface="Trebuchet MS"/>
              </a:rPr>
              <a:t> </a:t>
            </a:r>
            <a:r>
              <a:rPr sz="1500" dirty="0">
                <a:latin typeface="Trebuchet MS"/>
                <a:cs typeface="Trebuchet MS"/>
              </a:rPr>
              <a:t>klart</a:t>
            </a:r>
            <a:r>
              <a:rPr sz="1500" spc="-80" dirty="0">
                <a:latin typeface="Trebuchet MS"/>
                <a:cs typeface="Trebuchet MS"/>
              </a:rPr>
              <a:t> </a:t>
            </a:r>
            <a:r>
              <a:rPr sz="1500" spc="25" dirty="0">
                <a:latin typeface="Trebuchet MS"/>
                <a:cs typeface="Trebuchet MS"/>
              </a:rPr>
              <a:t>definierade</a:t>
            </a:r>
            <a:r>
              <a:rPr sz="1500" spc="-75" dirty="0">
                <a:latin typeface="Trebuchet MS"/>
                <a:cs typeface="Trebuchet MS"/>
              </a:rPr>
              <a:t> </a:t>
            </a:r>
            <a:r>
              <a:rPr sz="1500" spc="5" dirty="0">
                <a:latin typeface="Trebuchet MS"/>
                <a:cs typeface="Trebuchet MS"/>
              </a:rPr>
              <a:t>projektmål</a:t>
            </a:r>
            <a:r>
              <a:rPr sz="1500" spc="-80" dirty="0">
                <a:latin typeface="Trebuchet MS"/>
                <a:cs typeface="Trebuchet MS"/>
              </a:rPr>
              <a:t> </a:t>
            </a:r>
            <a:r>
              <a:rPr sz="1500" spc="45" dirty="0">
                <a:latin typeface="Trebuchet MS"/>
                <a:cs typeface="Trebuchet MS"/>
              </a:rPr>
              <a:t>och</a:t>
            </a:r>
            <a:r>
              <a:rPr sz="1500" spc="-75" dirty="0">
                <a:latin typeface="Trebuchet MS"/>
                <a:cs typeface="Trebuchet MS"/>
              </a:rPr>
              <a:t> </a:t>
            </a:r>
            <a:r>
              <a:rPr sz="1500" spc="10" dirty="0">
                <a:latin typeface="Trebuchet MS"/>
                <a:cs typeface="Trebuchet MS"/>
              </a:rPr>
              <a:t>tillhörande</a:t>
            </a:r>
            <a:r>
              <a:rPr sz="1500" spc="-75" dirty="0">
                <a:latin typeface="Trebuchet MS"/>
                <a:cs typeface="Trebuchet MS"/>
              </a:rPr>
              <a:t> </a:t>
            </a:r>
            <a:r>
              <a:rPr sz="1500" spc="40" dirty="0">
                <a:latin typeface="Trebuchet MS"/>
                <a:cs typeface="Trebuchet MS"/>
              </a:rPr>
              <a:t>krav</a:t>
            </a:r>
            <a:endParaRPr sz="1500">
              <a:latin typeface="Trebuchet MS"/>
              <a:cs typeface="Trebuchet MS"/>
            </a:endParaRPr>
          </a:p>
          <a:p>
            <a:pPr marL="241300" marR="111125" indent="-228600">
              <a:lnSpc>
                <a:spcPct val="100000"/>
              </a:lnSpc>
              <a:spcBef>
                <a:spcPts val="1005"/>
              </a:spcBef>
              <a:buClr>
                <a:srgbClr val="10B6F4"/>
              </a:buClr>
              <a:buSzPct val="113333"/>
              <a:buFont typeface="Wingdings"/>
              <a:buChar char=""/>
              <a:tabLst>
                <a:tab pos="240665" algn="l"/>
                <a:tab pos="241300" algn="l"/>
              </a:tabLst>
            </a:pPr>
            <a:r>
              <a:rPr sz="1500" spc="-45" dirty="0">
                <a:latin typeface="Trebuchet MS"/>
                <a:cs typeface="Trebuchet MS"/>
              </a:rPr>
              <a:t>Att</a:t>
            </a:r>
            <a:r>
              <a:rPr sz="1500" spc="-80" dirty="0">
                <a:latin typeface="Trebuchet MS"/>
                <a:cs typeface="Trebuchet MS"/>
              </a:rPr>
              <a:t> </a:t>
            </a:r>
            <a:r>
              <a:rPr sz="1500" spc="-50" dirty="0">
                <a:latin typeface="Trebuchet MS"/>
                <a:cs typeface="Trebuchet MS"/>
              </a:rPr>
              <a:t>hitta</a:t>
            </a:r>
            <a:r>
              <a:rPr sz="1500" spc="-75" dirty="0">
                <a:latin typeface="Trebuchet MS"/>
                <a:cs typeface="Trebuchet MS"/>
              </a:rPr>
              <a:t> </a:t>
            </a:r>
            <a:r>
              <a:rPr sz="1500" spc="-65" dirty="0">
                <a:latin typeface="Trebuchet MS"/>
                <a:cs typeface="Trebuchet MS"/>
              </a:rPr>
              <a:t>rätt</a:t>
            </a:r>
            <a:r>
              <a:rPr sz="1500" spc="-80" dirty="0">
                <a:latin typeface="Trebuchet MS"/>
                <a:cs typeface="Trebuchet MS"/>
              </a:rPr>
              <a:t> </a:t>
            </a:r>
            <a:r>
              <a:rPr sz="1500" spc="40" dirty="0">
                <a:latin typeface="Trebuchet MS"/>
                <a:cs typeface="Trebuchet MS"/>
              </a:rPr>
              <a:t>krav</a:t>
            </a:r>
            <a:r>
              <a:rPr sz="1500" spc="-80" dirty="0">
                <a:latin typeface="Trebuchet MS"/>
                <a:cs typeface="Trebuchet MS"/>
              </a:rPr>
              <a:t> </a:t>
            </a:r>
            <a:r>
              <a:rPr sz="1500" spc="45" dirty="0">
                <a:latin typeface="Trebuchet MS"/>
                <a:cs typeface="Trebuchet MS"/>
              </a:rPr>
              <a:t>kräver</a:t>
            </a:r>
            <a:r>
              <a:rPr sz="1500" spc="-80" dirty="0">
                <a:latin typeface="Trebuchet MS"/>
                <a:cs typeface="Trebuchet MS"/>
              </a:rPr>
              <a:t> </a:t>
            </a:r>
            <a:r>
              <a:rPr sz="1500" dirty="0">
                <a:latin typeface="Trebuchet MS"/>
                <a:cs typeface="Trebuchet MS"/>
              </a:rPr>
              <a:t>arbete!</a:t>
            </a:r>
            <a:r>
              <a:rPr sz="1500" spc="295" dirty="0">
                <a:latin typeface="Trebuchet MS"/>
                <a:cs typeface="Trebuchet MS"/>
              </a:rPr>
              <a:t> </a:t>
            </a:r>
            <a:r>
              <a:rPr sz="1500" spc="95" dirty="0">
                <a:latin typeface="Trebuchet MS"/>
                <a:cs typeface="Trebuchet MS"/>
              </a:rPr>
              <a:t>Man</a:t>
            </a:r>
            <a:r>
              <a:rPr sz="1500" spc="-75" dirty="0">
                <a:latin typeface="Trebuchet MS"/>
                <a:cs typeface="Trebuchet MS"/>
              </a:rPr>
              <a:t> </a:t>
            </a:r>
            <a:r>
              <a:rPr sz="1500" spc="5" dirty="0">
                <a:latin typeface="Trebuchet MS"/>
                <a:cs typeface="Trebuchet MS"/>
              </a:rPr>
              <a:t>måste</a:t>
            </a:r>
            <a:r>
              <a:rPr sz="1500" spc="-75" dirty="0">
                <a:latin typeface="Trebuchet MS"/>
                <a:cs typeface="Trebuchet MS"/>
              </a:rPr>
              <a:t> </a:t>
            </a:r>
            <a:r>
              <a:rPr sz="1500" spc="45" dirty="0">
                <a:latin typeface="Trebuchet MS"/>
                <a:cs typeface="Trebuchet MS"/>
              </a:rPr>
              <a:t>verkligen</a:t>
            </a:r>
            <a:r>
              <a:rPr sz="1500" spc="-75" dirty="0">
                <a:latin typeface="Trebuchet MS"/>
                <a:cs typeface="Trebuchet MS"/>
              </a:rPr>
              <a:t> </a:t>
            </a:r>
            <a:r>
              <a:rPr sz="1500" spc="-15" dirty="0">
                <a:latin typeface="Trebuchet MS"/>
                <a:cs typeface="Trebuchet MS"/>
              </a:rPr>
              <a:t>första</a:t>
            </a:r>
            <a:r>
              <a:rPr sz="1500" spc="-75" dirty="0">
                <a:latin typeface="Trebuchet MS"/>
                <a:cs typeface="Trebuchet MS"/>
              </a:rPr>
              <a:t> </a:t>
            </a:r>
            <a:r>
              <a:rPr sz="1500" spc="50" dirty="0">
                <a:latin typeface="Trebuchet MS"/>
                <a:cs typeface="Trebuchet MS"/>
              </a:rPr>
              <a:t>vad  </a:t>
            </a:r>
            <a:r>
              <a:rPr sz="1500" spc="90" dirty="0">
                <a:latin typeface="Trebuchet MS"/>
                <a:cs typeface="Trebuchet MS"/>
              </a:rPr>
              <a:t>ALLA </a:t>
            </a:r>
            <a:r>
              <a:rPr sz="1500" spc="5" dirty="0">
                <a:latin typeface="Trebuchet MS"/>
                <a:cs typeface="Trebuchet MS"/>
              </a:rPr>
              <a:t>intressenter</a:t>
            </a:r>
            <a:r>
              <a:rPr sz="1500" spc="-250" dirty="0">
                <a:latin typeface="Trebuchet MS"/>
                <a:cs typeface="Trebuchet MS"/>
              </a:rPr>
              <a:t> </a:t>
            </a:r>
            <a:r>
              <a:rPr sz="1500" spc="50" dirty="0">
                <a:latin typeface="Trebuchet MS"/>
                <a:cs typeface="Trebuchet MS"/>
              </a:rPr>
              <a:t>önskar</a:t>
            </a:r>
            <a:endParaRPr sz="1500">
              <a:latin typeface="Trebuchet MS"/>
              <a:cs typeface="Trebuchet MS"/>
            </a:endParaRPr>
          </a:p>
          <a:p>
            <a:pPr marL="241300" indent="-228600">
              <a:lnSpc>
                <a:spcPct val="100000"/>
              </a:lnSpc>
              <a:spcBef>
                <a:spcPts val="1010"/>
              </a:spcBef>
              <a:buClr>
                <a:srgbClr val="10B6F4"/>
              </a:buClr>
              <a:buSzPct val="113333"/>
              <a:buFont typeface="Wingdings"/>
              <a:buChar char=""/>
              <a:tabLst>
                <a:tab pos="240665" algn="l"/>
                <a:tab pos="241300" algn="l"/>
              </a:tabLst>
            </a:pPr>
            <a:r>
              <a:rPr sz="1500" spc="15" dirty="0">
                <a:latin typeface="Trebuchet MS"/>
                <a:cs typeface="Trebuchet MS"/>
              </a:rPr>
              <a:t>Intressenterna</a:t>
            </a:r>
            <a:r>
              <a:rPr sz="1500" spc="-80" dirty="0">
                <a:latin typeface="Trebuchet MS"/>
                <a:cs typeface="Trebuchet MS"/>
              </a:rPr>
              <a:t> </a:t>
            </a:r>
            <a:r>
              <a:rPr sz="1500" spc="25" dirty="0">
                <a:latin typeface="Trebuchet MS"/>
                <a:cs typeface="Trebuchet MS"/>
              </a:rPr>
              <a:t>är</a:t>
            </a:r>
            <a:r>
              <a:rPr sz="1500" spc="-80" dirty="0">
                <a:latin typeface="Trebuchet MS"/>
                <a:cs typeface="Trebuchet MS"/>
              </a:rPr>
              <a:t> </a:t>
            </a:r>
            <a:r>
              <a:rPr sz="1500" spc="-55" dirty="0">
                <a:latin typeface="Trebuchet MS"/>
                <a:cs typeface="Trebuchet MS"/>
              </a:rPr>
              <a:t>ofta</a:t>
            </a:r>
            <a:r>
              <a:rPr sz="1500" spc="-75" dirty="0">
                <a:latin typeface="Trebuchet MS"/>
                <a:cs typeface="Trebuchet MS"/>
              </a:rPr>
              <a:t> </a:t>
            </a:r>
            <a:r>
              <a:rPr sz="1500" spc="50" dirty="0">
                <a:latin typeface="Trebuchet MS"/>
                <a:cs typeface="Trebuchet MS"/>
              </a:rPr>
              <a:t>många</a:t>
            </a:r>
            <a:r>
              <a:rPr sz="1500" spc="-75" dirty="0">
                <a:latin typeface="Trebuchet MS"/>
                <a:cs typeface="Trebuchet MS"/>
              </a:rPr>
              <a:t> </a:t>
            </a:r>
            <a:r>
              <a:rPr sz="1500" spc="45" dirty="0">
                <a:latin typeface="Trebuchet MS"/>
                <a:cs typeface="Trebuchet MS"/>
              </a:rPr>
              <a:t>och</a:t>
            </a:r>
            <a:r>
              <a:rPr sz="1500" spc="-75" dirty="0">
                <a:latin typeface="Trebuchet MS"/>
                <a:cs typeface="Trebuchet MS"/>
              </a:rPr>
              <a:t> </a:t>
            </a:r>
            <a:r>
              <a:rPr sz="1500" spc="30" dirty="0">
                <a:latin typeface="Trebuchet MS"/>
                <a:cs typeface="Trebuchet MS"/>
              </a:rPr>
              <a:t>har</a:t>
            </a:r>
            <a:r>
              <a:rPr sz="1500" spc="-80" dirty="0">
                <a:latin typeface="Trebuchet MS"/>
                <a:cs typeface="Trebuchet MS"/>
              </a:rPr>
              <a:t> </a:t>
            </a:r>
            <a:r>
              <a:rPr sz="1500" spc="30" dirty="0">
                <a:latin typeface="Trebuchet MS"/>
                <a:cs typeface="Trebuchet MS"/>
              </a:rPr>
              <a:t>olika</a:t>
            </a:r>
            <a:r>
              <a:rPr sz="1500" spc="-75" dirty="0">
                <a:latin typeface="Trebuchet MS"/>
                <a:cs typeface="Trebuchet MS"/>
              </a:rPr>
              <a:t> </a:t>
            </a:r>
            <a:r>
              <a:rPr sz="1500" spc="50" dirty="0">
                <a:latin typeface="Trebuchet MS"/>
                <a:cs typeface="Trebuchet MS"/>
              </a:rPr>
              <a:t>önskar</a:t>
            </a:r>
            <a:endParaRPr sz="1500">
              <a:latin typeface="Trebuchet MS"/>
              <a:cs typeface="Trebuchet MS"/>
            </a:endParaRPr>
          </a:p>
          <a:p>
            <a:pPr marL="241300" marR="5080" indent="-228600">
              <a:lnSpc>
                <a:spcPct val="100000"/>
              </a:lnSpc>
              <a:spcBef>
                <a:spcPts val="985"/>
              </a:spcBef>
              <a:buClr>
                <a:srgbClr val="10B6F4"/>
              </a:buClr>
              <a:buSzPct val="113333"/>
              <a:buFont typeface="Wingdings"/>
              <a:buChar char=""/>
              <a:tabLst>
                <a:tab pos="240665" algn="l"/>
                <a:tab pos="241300" algn="l"/>
              </a:tabLst>
            </a:pPr>
            <a:r>
              <a:rPr sz="1500" spc="50" dirty="0">
                <a:latin typeface="Trebuchet MS"/>
                <a:cs typeface="Trebuchet MS"/>
              </a:rPr>
              <a:t>Exempel önskar </a:t>
            </a:r>
            <a:r>
              <a:rPr sz="1500" spc="45" dirty="0">
                <a:latin typeface="Trebuchet MS"/>
                <a:cs typeface="Trebuchet MS"/>
              </a:rPr>
              <a:t>marknadföringsvedelingen </a:t>
            </a:r>
            <a:r>
              <a:rPr sz="1500" spc="-95" dirty="0">
                <a:latin typeface="Trebuchet MS"/>
                <a:cs typeface="Trebuchet MS"/>
              </a:rPr>
              <a:t>att </a:t>
            </a:r>
            <a:r>
              <a:rPr sz="1500" spc="55" dirty="0">
                <a:latin typeface="Trebuchet MS"/>
                <a:cs typeface="Trebuchet MS"/>
              </a:rPr>
              <a:t>kunden </a:t>
            </a:r>
            <a:r>
              <a:rPr sz="1500" spc="25" dirty="0">
                <a:latin typeface="Trebuchet MS"/>
                <a:cs typeface="Trebuchet MS"/>
              </a:rPr>
              <a:t>är  </a:t>
            </a:r>
            <a:r>
              <a:rPr sz="1500" spc="60" dirty="0">
                <a:latin typeface="Trebuchet MS"/>
                <a:cs typeface="Trebuchet MS"/>
              </a:rPr>
              <a:t>egangerad </a:t>
            </a:r>
            <a:r>
              <a:rPr sz="1500" spc="45" dirty="0">
                <a:latin typeface="Trebuchet MS"/>
                <a:cs typeface="Trebuchet MS"/>
              </a:rPr>
              <a:t>och </a:t>
            </a:r>
            <a:r>
              <a:rPr sz="1500" spc="65" dirty="0">
                <a:latin typeface="Trebuchet MS"/>
                <a:cs typeface="Trebuchet MS"/>
              </a:rPr>
              <a:t>köper </a:t>
            </a:r>
            <a:r>
              <a:rPr sz="1500" dirty="0">
                <a:latin typeface="Trebuchet MS"/>
                <a:cs typeface="Trebuchet MS"/>
              </a:rPr>
              <a:t>mycket, software-utvecklaren </a:t>
            </a:r>
            <a:r>
              <a:rPr sz="1500" spc="15" dirty="0">
                <a:latin typeface="Trebuchet MS"/>
                <a:cs typeface="Trebuchet MS"/>
              </a:rPr>
              <a:t>vill </a:t>
            </a:r>
            <a:r>
              <a:rPr sz="1500" spc="-95" dirty="0">
                <a:latin typeface="Trebuchet MS"/>
                <a:cs typeface="Trebuchet MS"/>
              </a:rPr>
              <a:t>att  </a:t>
            </a:r>
            <a:r>
              <a:rPr sz="1500" spc="40" dirty="0">
                <a:latin typeface="Trebuchet MS"/>
                <a:cs typeface="Trebuchet MS"/>
              </a:rPr>
              <a:t>upplevelsen</a:t>
            </a:r>
            <a:r>
              <a:rPr sz="1500" spc="-75" dirty="0">
                <a:latin typeface="Trebuchet MS"/>
                <a:cs typeface="Trebuchet MS"/>
              </a:rPr>
              <a:t> </a:t>
            </a:r>
            <a:r>
              <a:rPr sz="1500" spc="50" dirty="0">
                <a:latin typeface="Trebuchet MS"/>
                <a:cs typeface="Trebuchet MS"/>
              </a:rPr>
              <a:t>på</a:t>
            </a:r>
            <a:r>
              <a:rPr sz="1500" spc="-75" dirty="0">
                <a:latin typeface="Trebuchet MS"/>
                <a:cs typeface="Trebuchet MS"/>
              </a:rPr>
              <a:t> </a:t>
            </a:r>
            <a:r>
              <a:rPr sz="1500" spc="45" dirty="0">
                <a:latin typeface="Trebuchet MS"/>
                <a:cs typeface="Trebuchet MS"/>
              </a:rPr>
              <a:t>hemsidan</a:t>
            </a:r>
            <a:r>
              <a:rPr sz="1500" spc="-75" dirty="0">
                <a:latin typeface="Trebuchet MS"/>
                <a:cs typeface="Trebuchet MS"/>
              </a:rPr>
              <a:t> </a:t>
            </a:r>
            <a:r>
              <a:rPr sz="1500" spc="60" dirty="0">
                <a:latin typeface="Trebuchet MS"/>
                <a:cs typeface="Trebuchet MS"/>
              </a:rPr>
              <a:t>ska</a:t>
            </a:r>
            <a:r>
              <a:rPr sz="1500" spc="-75" dirty="0">
                <a:latin typeface="Trebuchet MS"/>
                <a:cs typeface="Trebuchet MS"/>
              </a:rPr>
              <a:t> </a:t>
            </a:r>
            <a:r>
              <a:rPr sz="1500" spc="15" dirty="0">
                <a:latin typeface="Trebuchet MS"/>
                <a:cs typeface="Trebuchet MS"/>
              </a:rPr>
              <a:t>vara</a:t>
            </a:r>
            <a:r>
              <a:rPr sz="1500" spc="-75" dirty="0">
                <a:latin typeface="Trebuchet MS"/>
                <a:cs typeface="Trebuchet MS"/>
              </a:rPr>
              <a:t> </a:t>
            </a:r>
            <a:r>
              <a:rPr sz="1500" spc="15" dirty="0">
                <a:latin typeface="Trebuchet MS"/>
                <a:cs typeface="Trebuchet MS"/>
              </a:rPr>
              <a:t>”smooth”</a:t>
            </a:r>
            <a:r>
              <a:rPr sz="1500" spc="-195" dirty="0">
                <a:latin typeface="Trebuchet MS"/>
                <a:cs typeface="Trebuchet MS"/>
              </a:rPr>
              <a:t> </a:t>
            </a:r>
            <a:r>
              <a:rPr sz="1500" spc="45" dirty="0">
                <a:latin typeface="Trebuchet MS"/>
                <a:cs typeface="Trebuchet MS"/>
              </a:rPr>
              <a:t>och</a:t>
            </a:r>
            <a:r>
              <a:rPr sz="1500" spc="-75" dirty="0">
                <a:latin typeface="Trebuchet MS"/>
                <a:cs typeface="Trebuchet MS"/>
              </a:rPr>
              <a:t> </a:t>
            </a:r>
            <a:r>
              <a:rPr sz="1500" spc="5" dirty="0">
                <a:latin typeface="Trebuchet MS"/>
                <a:cs typeface="Trebuchet MS"/>
              </a:rPr>
              <a:t>Data</a:t>
            </a:r>
            <a:r>
              <a:rPr sz="1500" spc="-75" dirty="0">
                <a:latin typeface="Trebuchet MS"/>
                <a:cs typeface="Trebuchet MS"/>
              </a:rPr>
              <a:t> </a:t>
            </a:r>
            <a:r>
              <a:rPr sz="1500" spc="5" dirty="0">
                <a:latin typeface="Trebuchet MS"/>
                <a:cs typeface="Trebuchet MS"/>
              </a:rPr>
              <a:t>Scientisten  </a:t>
            </a:r>
            <a:r>
              <a:rPr sz="1500" spc="85" dirty="0">
                <a:latin typeface="Trebuchet MS"/>
                <a:cs typeface="Trebuchet MS"/>
              </a:rPr>
              <a:t>bryr</a:t>
            </a:r>
            <a:r>
              <a:rPr sz="1500" spc="-75" dirty="0">
                <a:latin typeface="Trebuchet MS"/>
                <a:cs typeface="Trebuchet MS"/>
              </a:rPr>
              <a:t> </a:t>
            </a:r>
            <a:r>
              <a:rPr sz="1500" spc="85" dirty="0">
                <a:latin typeface="Trebuchet MS"/>
                <a:cs typeface="Trebuchet MS"/>
              </a:rPr>
              <a:t>sig</a:t>
            </a:r>
            <a:r>
              <a:rPr sz="1500" spc="-70" dirty="0">
                <a:latin typeface="Trebuchet MS"/>
                <a:cs typeface="Trebuchet MS"/>
              </a:rPr>
              <a:t> </a:t>
            </a:r>
            <a:r>
              <a:rPr sz="1500" spc="50" dirty="0">
                <a:latin typeface="Trebuchet MS"/>
                <a:cs typeface="Trebuchet MS"/>
              </a:rPr>
              <a:t>om</a:t>
            </a:r>
            <a:r>
              <a:rPr sz="1500" spc="-70" dirty="0">
                <a:latin typeface="Trebuchet MS"/>
                <a:cs typeface="Trebuchet MS"/>
              </a:rPr>
              <a:t> </a:t>
            </a:r>
            <a:r>
              <a:rPr sz="1500" spc="35" dirty="0">
                <a:latin typeface="Trebuchet MS"/>
                <a:cs typeface="Trebuchet MS"/>
              </a:rPr>
              <a:t>hur</a:t>
            </a:r>
            <a:r>
              <a:rPr sz="1500" spc="-70" dirty="0">
                <a:latin typeface="Trebuchet MS"/>
                <a:cs typeface="Trebuchet MS"/>
              </a:rPr>
              <a:t> </a:t>
            </a:r>
            <a:r>
              <a:rPr sz="1500" spc="20" dirty="0">
                <a:latin typeface="Trebuchet MS"/>
                <a:cs typeface="Trebuchet MS"/>
              </a:rPr>
              <a:t>korrekt</a:t>
            </a:r>
            <a:r>
              <a:rPr sz="1500" spc="-70" dirty="0">
                <a:latin typeface="Trebuchet MS"/>
                <a:cs typeface="Trebuchet MS"/>
              </a:rPr>
              <a:t> </a:t>
            </a:r>
            <a:r>
              <a:rPr sz="1500" spc="30" dirty="0">
                <a:latin typeface="Trebuchet MS"/>
                <a:cs typeface="Trebuchet MS"/>
              </a:rPr>
              <a:t>machine</a:t>
            </a:r>
            <a:r>
              <a:rPr sz="1500" spc="-70" dirty="0">
                <a:latin typeface="Trebuchet MS"/>
                <a:cs typeface="Trebuchet MS"/>
              </a:rPr>
              <a:t> </a:t>
            </a:r>
            <a:r>
              <a:rPr sz="1500" spc="45" dirty="0">
                <a:latin typeface="Trebuchet MS"/>
                <a:cs typeface="Trebuchet MS"/>
              </a:rPr>
              <a:t>learning</a:t>
            </a:r>
            <a:r>
              <a:rPr sz="1500" spc="-70" dirty="0">
                <a:latin typeface="Trebuchet MS"/>
                <a:cs typeface="Trebuchet MS"/>
              </a:rPr>
              <a:t> </a:t>
            </a:r>
            <a:r>
              <a:rPr sz="1500" spc="35" dirty="0">
                <a:latin typeface="Trebuchet MS"/>
                <a:cs typeface="Trebuchet MS"/>
              </a:rPr>
              <a:t>modellen</a:t>
            </a:r>
            <a:r>
              <a:rPr sz="1500" spc="-70" dirty="0">
                <a:latin typeface="Trebuchet MS"/>
                <a:cs typeface="Trebuchet MS"/>
              </a:rPr>
              <a:t> </a:t>
            </a:r>
            <a:r>
              <a:rPr sz="1500" spc="20" dirty="0">
                <a:latin typeface="Trebuchet MS"/>
                <a:cs typeface="Trebuchet MS"/>
              </a:rPr>
              <a:t>predikterar</a:t>
            </a:r>
            <a:endParaRPr sz="1500">
              <a:latin typeface="Trebuchet MS"/>
              <a:cs typeface="Trebuchet MS"/>
            </a:endParaRPr>
          </a:p>
          <a:p>
            <a:pPr marL="241300" indent="-228600">
              <a:lnSpc>
                <a:spcPct val="100000"/>
              </a:lnSpc>
              <a:spcBef>
                <a:spcPts val="1005"/>
              </a:spcBef>
              <a:buClr>
                <a:srgbClr val="10B6F4"/>
              </a:buClr>
              <a:buSzPct val="113333"/>
              <a:buFont typeface="Wingdings"/>
              <a:buChar char=""/>
              <a:tabLst>
                <a:tab pos="240665" algn="l"/>
                <a:tab pos="241300" algn="l"/>
              </a:tabLst>
            </a:pPr>
            <a:r>
              <a:rPr sz="1500" spc="45" dirty="0">
                <a:latin typeface="Trebuchet MS"/>
                <a:cs typeface="Trebuchet MS"/>
              </a:rPr>
              <a:t>Hur</a:t>
            </a:r>
            <a:r>
              <a:rPr sz="1500" spc="-80" dirty="0">
                <a:latin typeface="Trebuchet MS"/>
                <a:cs typeface="Trebuchet MS"/>
              </a:rPr>
              <a:t> </a:t>
            </a:r>
            <a:r>
              <a:rPr sz="1500" spc="10" dirty="0">
                <a:latin typeface="Trebuchet MS"/>
                <a:cs typeface="Trebuchet MS"/>
              </a:rPr>
              <a:t>säkerställa</a:t>
            </a:r>
            <a:r>
              <a:rPr sz="1500" spc="-70" dirty="0">
                <a:latin typeface="Trebuchet MS"/>
                <a:cs typeface="Trebuchet MS"/>
              </a:rPr>
              <a:t> </a:t>
            </a:r>
            <a:r>
              <a:rPr sz="1500" spc="-95" dirty="0">
                <a:latin typeface="Trebuchet MS"/>
                <a:cs typeface="Trebuchet MS"/>
              </a:rPr>
              <a:t>att</a:t>
            </a:r>
            <a:r>
              <a:rPr sz="1500" spc="-80" dirty="0">
                <a:latin typeface="Trebuchet MS"/>
                <a:cs typeface="Trebuchet MS"/>
              </a:rPr>
              <a:t> </a:t>
            </a:r>
            <a:r>
              <a:rPr sz="1500" spc="-5" dirty="0">
                <a:latin typeface="Trebuchet MS"/>
                <a:cs typeface="Trebuchet MS"/>
              </a:rPr>
              <a:t>alla</a:t>
            </a:r>
            <a:r>
              <a:rPr sz="1500" spc="-70" dirty="0">
                <a:latin typeface="Trebuchet MS"/>
                <a:cs typeface="Trebuchet MS"/>
              </a:rPr>
              <a:t> </a:t>
            </a:r>
            <a:r>
              <a:rPr sz="1500" spc="40" dirty="0">
                <a:latin typeface="Trebuchet MS"/>
                <a:cs typeface="Trebuchet MS"/>
              </a:rPr>
              <a:t>krav</a:t>
            </a:r>
            <a:r>
              <a:rPr sz="1500" spc="-75" dirty="0">
                <a:latin typeface="Trebuchet MS"/>
                <a:cs typeface="Trebuchet MS"/>
              </a:rPr>
              <a:t> </a:t>
            </a:r>
            <a:r>
              <a:rPr sz="1500" spc="35" dirty="0">
                <a:latin typeface="Trebuchet MS"/>
                <a:cs typeface="Trebuchet MS"/>
              </a:rPr>
              <a:t>blir</a:t>
            </a:r>
            <a:r>
              <a:rPr sz="1500" spc="-80" dirty="0">
                <a:latin typeface="Trebuchet MS"/>
                <a:cs typeface="Trebuchet MS"/>
              </a:rPr>
              <a:t> </a:t>
            </a:r>
            <a:r>
              <a:rPr sz="1500" spc="40" dirty="0">
                <a:latin typeface="Trebuchet MS"/>
                <a:cs typeface="Trebuchet MS"/>
              </a:rPr>
              <a:t>hörde</a:t>
            </a:r>
            <a:r>
              <a:rPr sz="1500" spc="-70" dirty="0">
                <a:latin typeface="Trebuchet MS"/>
                <a:cs typeface="Trebuchet MS"/>
              </a:rPr>
              <a:t> </a:t>
            </a:r>
            <a:r>
              <a:rPr sz="1500" spc="40" dirty="0">
                <a:latin typeface="Trebuchet MS"/>
                <a:cs typeface="Trebuchet MS"/>
              </a:rPr>
              <a:t>så</a:t>
            </a:r>
            <a:r>
              <a:rPr sz="1500" spc="-70" dirty="0">
                <a:latin typeface="Trebuchet MS"/>
                <a:cs typeface="Trebuchet MS"/>
              </a:rPr>
              <a:t> </a:t>
            </a:r>
            <a:r>
              <a:rPr sz="1500" spc="-10" dirty="0">
                <a:latin typeface="Trebuchet MS"/>
                <a:cs typeface="Trebuchet MS"/>
              </a:rPr>
              <a:t>projektet</a:t>
            </a:r>
            <a:r>
              <a:rPr sz="1500" spc="-80" dirty="0">
                <a:latin typeface="Trebuchet MS"/>
                <a:cs typeface="Trebuchet MS"/>
              </a:rPr>
              <a:t> </a:t>
            </a:r>
            <a:r>
              <a:rPr sz="1500" spc="25" dirty="0">
                <a:latin typeface="Trebuchet MS"/>
                <a:cs typeface="Trebuchet MS"/>
              </a:rPr>
              <a:t>är</a:t>
            </a:r>
            <a:r>
              <a:rPr sz="1500" spc="-75" dirty="0">
                <a:latin typeface="Trebuchet MS"/>
                <a:cs typeface="Trebuchet MS"/>
              </a:rPr>
              <a:t> </a:t>
            </a:r>
            <a:r>
              <a:rPr sz="1500" spc="10" dirty="0">
                <a:latin typeface="Trebuchet MS"/>
                <a:cs typeface="Trebuchet MS"/>
              </a:rPr>
              <a:t>succéfullt?</a:t>
            </a:r>
            <a:endParaRPr sz="1500">
              <a:latin typeface="Trebuchet MS"/>
              <a:cs typeface="Trebuchet MS"/>
            </a:endParaRPr>
          </a:p>
          <a:p>
            <a:pPr marL="241300">
              <a:lnSpc>
                <a:spcPct val="100000"/>
              </a:lnSpc>
            </a:pPr>
            <a:r>
              <a:rPr sz="1500" b="1" spc="40" dirty="0">
                <a:latin typeface="Trebuchet MS"/>
                <a:cs typeface="Trebuchet MS"/>
              </a:rPr>
              <a:t>Prata </a:t>
            </a:r>
            <a:r>
              <a:rPr sz="1500" b="1" spc="85" dirty="0">
                <a:latin typeface="Trebuchet MS"/>
                <a:cs typeface="Trebuchet MS"/>
              </a:rPr>
              <a:t>med</a:t>
            </a:r>
            <a:r>
              <a:rPr sz="1500" b="1" spc="-204" dirty="0">
                <a:latin typeface="Trebuchet MS"/>
                <a:cs typeface="Trebuchet MS"/>
              </a:rPr>
              <a:t> </a:t>
            </a:r>
            <a:r>
              <a:rPr sz="1500" b="1" spc="55" dirty="0">
                <a:latin typeface="Trebuchet MS"/>
                <a:cs typeface="Trebuchet MS"/>
              </a:rPr>
              <a:t>alla!</a:t>
            </a:r>
            <a:endParaRPr sz="1500">
              <a:latin typeface="Trebuchet MS"/>
              <a:cs typeface="Trebuchet MS"/>
            </a:endParaRPr>
          </a:p>
          <a:p>
            <a:pPr marL="241300" indent="-228600">
              <a:lnSpc>
                <a:spcPct val="100000"/>
              </a:lnSpc>
              <a:spcBef>
                <a:spcPts val="1010"/>
              </a:spcBef>
              <a:buClr>
                <a:srgbClr val="10B6F4"/>
              </a:buClr>
              <a:buSzPct val="113333"/>
              <a:buFont typeface="Wingdings"/>
              <a:buChar char=""/>
              <a:tabLst>
                <a:tab pos="240665" algn="l"/>
                <a:tab pos="241300" algn="l"/>
              </a:tabLst>
            </a:pPr>
            <a:r>
              <a:rPr sz="1500" spc="40" dirty="0">
                <a:latin typeface="Trebuchet MS"/>
                <a:cs typeface="Trebuchet MS"/>
              </a:rPr>
              <a:t>Vad</a:t>
            </a:r>
            <a:r>
              <a:rPr sz="1500" spc="-80" dirty="0">
                <a:latin typeface="Trebuchet MS"/>
                <a:cs typeface="Trebuchet MS"/>
              </a:rPr>
              <a:t> </a:t>
            </a:r>
            <a:r>
              <a:rPr sz="1500" spc="15" dirty="0">
                <a:latin typeface="Trebuchet MS"/>
                <a:cs typeface="Trebuchet MS"/>
              </a:rPr>
              <a:t>håller</a:t>
            </a:r>
            <a:r>
              <a:rPr sz="1500" spc="-80" dirty="0">
                <a:latin typeface="Trebuchet MS"/>
                <a:cs typeface="Trebuchet MS"/>
              </a:rPr>
              <a:t> </a:t>
            </a:r>
            <a:r>
              <a:rPr sz="1500" spc="10" dirty="0">
                <a:latin typeface="Trebuchet MS"/>
                <a:cs typeface="Trebuchet MS"/>
              </a:rPr>
              <a:t>intressenterna</a:t>
            </a:r>
            <a:r>
              <a:rPr sz="1500" spc="-75" dirty="0">
                <a:latin typeface="Trebuchet MS"/>
                <a:cs typeface="Trebuchet MS"/>
              </a:rPr>
              <a:t> </a:t>
            </a:r>
            <a:r>
              <a:rPr sz="1500" spc="40" dirty="0">
                <a:latin typeface="Trebuchet MS"/>
                <a:cs typeface="Trebuchet MS"/>
              </a:rPr>
              <a:t>vakna</a:t>
            </a:r>
            <a:r>
              <a:rPr sz="1500" spc="-75" dirty="0">
                <a:latin typeface="Trebuchet MS"/>
                <a:cs typeface="Trebuchet MS"/>
              </a:rPr>
              <a:t> </a:t>
            </a:r>
            <a:r>
              <a:rPr sz="1500" spc="50" dirty="0">
                <a:latin typeface="Trebuchet MS"/>
                <a:cs typeface="Trebuchet MS"/>
              </a:rPr>
              <a:t>om</a:t>
            </a:r>
            <a:r>
              <a:rPr sz="1500" spc="-75" dirty="0">
                <a:latin typeface="Trebuchet MS"/>
                <a:cs typeface="Trebuchet MS"/>
              </a:rPr>
              <a:t> </a:t>
            </a:r>
            <a:r>
              <a:rPr sz="1500" spc="-5" dirty="0">
                <a:latin typeface="Trebuchet MS"/>
                <a:cs typeface="Trebuchet MS"/>
              </a:rPr>
              <a:t>natten?</a:t>
            </a:r>
            <a:endParaRPr sz="1500">
              <a:latin typeface="Trebuchet MS"/>
              <a:cs typeface="Trebuchet MS"/>
            </a:endParaRPr>
          </a:p>
          <a:p>
            <a:pPr marL="241300" marR="45720" indent="-228600" algn="just">
              <a:lnSpc>
                <a:spcPct val="100000"/>
              </a:lnSpc>
              <a:spcBef>
                <a:spcPts val="985"/>
              </a:spcBef>
              <a:buClr>
                <a:srgbClr val="10B6F4"/>
              </a:buClr>
              <a:buSzPct val="113333"/>
              <a:buFont typeface="Wingdings"/>
              <a:buChar char=""/>
              <a:tabLst>
                <a:tab pos="241300" algn="l"/>
              </a:tabLst>
            </a:pPr>
            <a:r>
              <a:rPr sz="1500" spc="55" dirty="0">
                <a:latin typeface="Trebuchet MS"/>
                <a:cs typeface="Trebuchet MS"/>
              </a:rPr>
              <a:t>När</a:t>
            </a:r>
            <a:r>
              <a:rPr sz="1500" spc="-85" dirty="0">
                <a:latin typeface="Trebuchet MS"/>
                <a:cs typeface="Trebuchet MS"/>
              </a:rPr>
              <a:t> </a:t>
            </a:r>
            <a:r>
              <a:rPr sz="1500" dirty="0">
                <a:latin typeface="Trebuchet MS"/>
                <a:cs typeface="Trebuchet MS"/>
              </a:rPr>
              <a:t>det</a:t>
            </a:r>
            <a:r>
              <a:rPr sz="1500" spc="-80" dirty="0">
                <a:latin typeface="Trebuchet MS"/>
                <a:cs typeface="Trebuchet MS"/>
              </a:rPr>
              <a:t> </a:t>
            </a:r>
            <a:r>
              <a:rPr sz="1500" spc="85" dirty="0">
                <a:latin typeface="Trebuchet MS"/>
                <a:cs typeface="Trebuchet MS"/>
              </a:rPr>
              <a:t>görs</a:t>
            </a:r>
            <a:r>
              <a:rPr sz="1500" spc="-85" dirty="0">
                <a:latin typeface="Trebuchet MS"/>
                <a:cs typeface="Trebuchet MS"/>
              </a:rPr>
              <a:t> </a:t>
            </a:r>
            <a:r>
              <a:rPr sz="1500" spc="50" dirty="0">
                <a:latin typeface="Trebuchet MS"/>
                <a:cs typeface="Trebuchet MS"/>
              </a:rPr>
              <a:t>på</a:t>
            </a:r>
            <a:r>
              <a:rPr sz="1500" spc="-75" dirty="0">
                <a:latin typeface="Trebuchet MS"/>
                <a:cs typeface="Trebuchet MS"/>
              </a:rPr>
              <a:t> </a:t>
            </a:r>
            <a:r>
              <a:rPr sz="1500" spc="-85" dirty="0">
                <a:latin typeface="Trebuchet MS"/>
                <a:cs typeface="Trebuchet MS"/>
              </a:rPr>
              <a:t>ett</a:t>
            </a:r>
            <a:r>
              <a:rPr sz="1500" spc="-80" dirty="0">
                <a:latin typeface="Trebuchet MS"/>
                <a:cs typeface="Trebuchet MS"/>
              </a:rPr>
              <a:t> </a:t>
            </a:r>
            <a:r>
              <a:rPr sz="1500" spc="-10" dirty="0">
                <a:latin typeface="Trebuchet MS"/>
                <a:cs typeface="Trebuchet MS"/>
              </a:rPr>
              <a:t>strukturerat</a:t>
            </a:r>
            <a:r>
              <a:rPr sz="1500" spc="-85" dirty="0">
                <a:latin typeface="Trebuchet MS"/>
                <a:cs typeface="Trebuchet MS"/>
              </a:rPr>
              <a:t> </a:t>
            </a:r>
            <a:r>
              <a:rPr sz="1500" spc="45" dirty="0">
                <a:latin typeface="Trebuchet MS"/>
                <a:cs typeface="Trebuchet MS"/>
              </a:rPr>
              <a:t>och</a:t>
            </a:r>
            <a:r>
              <a:rPr sz="1500" spc="-75" dirty="0">
                <a:latin typeface="Trebuchet MS"/>
                <a:cs typeface="Trebuchet MS"/>
              </a:rPr>
              <a:t> </a:t>
            </a:r>
            <a:r>
              <a:rPr sz="1500" spc="10" dirty="0">
                <a:latin typeface="Trebuchet MS"/>
                <a:cs typeface="Trebuchet MS"/>
              </a:rPr>
              <a:t>empatiskt</a:t>
            </a:r>
            <a:r>
              <a:rPr sz="1500" spc="-85" dirty="0">
                <a:latin typeface="Trebuchet MS"/>
                <a:cs typeface="Trebuchet MS"/>
              </a:rPr>
              <a:t> </a:t>
            </a:r>
            <a:r>
              <a:rPr sz="1500" spc="-65" dirty="0">
                <a:latin typeface="Trebuchet MS"/>
                <a:cs typeface="Trebuchet MS"/>
              </a:rPr>
              <a:t>sätt,</a:t>
            </a:r>
            <a:r>
              <a:rPr sz="1500" spc="-200" dirty="0">
                <a:latin typeface="Trebuchet MS"/>
                <a:cs typeface="Trebuchet MS"/>
              </a:rPr>
              <a:t> </a:t>
            </a:r>
            <a:r>
              <a:rPr sz="1500" spc="15" dirty="0">
                <a:latin typeface="Trebuchet MS"/>
                <a:cs typeface="Trebuchet MS"/>
              </a:rPr>
              <a:t>hjälper</a:t>
            </a:r>
            <a:r>
              <a:rPr sz="1500" spc="-80" dirty="0">
                <a:latin typeface="Trebuchet MS"/>
                <a:cs typeface="Trebuchet MS"/>
              </a:rPr>
              <a:t> </a:t>
            </a:r>
            <a:r>
              <a:rPr sz="1500" dirty="0">
                <a:latin typeface="Trebuchet MS"/>
                <a:cs typeface="Trebuchet MS"/>
              </a:rPr>
              <a:t>det</a:t>
            </a:r>
            <a:r>
              <a:rPr sz="1500" spc="-85" dirty="0">
                <a:latin typeface="Trebuchet MS"/>
                <a:cs typeface="Trebuchet MS"/>
              </a:rPr>
              <a:t> </a:t>
            </a:r>
            <a:r>
              <a:rPr sz="1500" spc="-40" dirty="0">
                <a:latin typeface="Trebuchet MS"/>
                <a:cs typeface="Trebuchet MS"/>
              </a:rPr>
              <a:t>till  </a:t>
            </a:r>
            <a:r>
              <a:rPr sz="1500" spc="65" dirty="0">
                <a:latin typeface="Trebuchet MS"/>
                <a:cs typeface="Trebuchet MS"/>
              </a:rPr>
              <a:t>med</a:t>
            </a:r>
            <a:r>
              <a:rPr sz="1500" spc="-80" dirty="0">
                <a:latin typeface="Trebuchet MS"/>
                <a:cs typeface="Trebuchet MS"/>
              </a:rPr>
              <a:t> </a:t>
            </a:r>
            <a:r>
              <a:rPr sz="1500" spc="-95" dirty="0">
                <a:latin typeface="Trebuchet MS"/>
                <a:cs typeface="Trebuchet MS"/>
              </a:rPr>
              <a:t>att</a:t>
            </a:r>
            <a:r>
              <a:rPr sz="1500" spc="-80" dirty="0">
                <a:latin typeface="Trebuchet MS"/>
                <a:cs typeface="Trebuchet MS"/>
              </a:rPr>
              <a:t> </a:t>
            </a:r>
            <a:r>
              <a:rPr sz="1500" spc="105" dirty="0">
                <a:latin typeface="Trebuchet MS"/>
                <a:cs typeface="Trebuchet MS"/>
              </a:rPr>
              <a:t>bygga</a:t>
            </a:r>
            <a:r>
              <a:rPr sz="1500" spc="-70" dirty="0">
                <a:latin typeface="Trebuchet MS"/>
                <a:cs typeface="Trebuchet MS"/>
              </a:rPr>
              <a:t> </a:t>
            </a:r>
            <a:r>
              <a:rPr sz="1500" spc="75" dirty="0">
                <a:latin typeface="Trebuchet MS"/>
                <a:cs typeface="Trebuchet MS"/>
              </a:rPr>
              <a:t>upp</a:t>
            </a:r>
            <a:r>
              <a:rPr sz="1500" spc="-80" dirty="0">
                <a:latin typeface="Trebuchet MS"/>
                <a:cs typeface="Trebuchet MS"/>
              </a:rPr>
              <a:t> </a:t>
            </a:r>
            <a:r>
              <a:rPr sz="1500" spc="40" dirty="0">
                <a:latin typeface="Trebuchet MS"/>
                <a:cs typeface="Trebuchet MS"/>
              </a:rPr>
              <a:t>en</a:t>
            </a:r>
            <a:r>
              <a:rPr sz="1500" spc="-75" dirty="0">
                <a:latin typeface="Trebuchet MS"/>
                <a:cs typeface="Trebuchet MS"/>
              </a:rPr>
              <a:t> </a:t>
            </a:r>
            <a:r>
              <a:rPr sz="1500" spc="10" dirty="0">
                <a:latin typeface="Trebuchet MS"/>
                <a:cs typeface="Trebuchet MS"/>
              </a:rPr>
              <a:t>historia</a:t>
            </a:r>
            <a:r>
              <a:rPr sz="1500" spc="-70" dirty="0">
                <a:latin typeface="Trebuchet MS"/>
                <a:cs typeface="Trebuchet MS"/>
              </a:rPr>
              <a:t> </a:t>
            </a:r>
            <a:r>
              <a:rPr sz="1500" spc="80" dirty="0">
                <a:latin typeface="Trebuchet MS"/>
                <a:cs typeface="Trebuchet MS"/>
              </a:rPr>
              <a:t>kring</a:t>
            </a:r>
            <a:r>
              <a:rPr sz="1500" spc="-80" dirty="0">
                <a:latin typeface="Trebuchet MS"/>
                <a:cs typeface="Trebuchet MS"/>
              </a:rPr>
              <a:t> </a:t>
            </a:r>
            <a:r>
              <a:rPr sz="1500" spc="-10" dirty="0">
                <a:latin typeface="Trebuchet MS"/>
                <a:cs typeface="Trebuchet MS"/>
              </a:rPr>
              <a:t>projektet</a:t>
            </a:r>
            <a:r>
              <a:rPr sz="1500" spc="-80" dirty="0">
                <a:latin typeface="Trebuchet MS"/>
                <a:cs typeface="Trebuchet MS"/>
              </a:rPr>
              <a:t> </a:t>
            </a:r>
            <a:r>
              <a:rPr sz="1500" spc="60" dirty="0">
                <a:latin typeface="Trebuchet MS"/>
                <a:cs typeface="Trebuchet MS"/>
              </a:rPr>
              <a:t>som</a:t>
            </a:r>
            <a:r>
              <a:rPr sz="1500" spc="-70" dirty="0">
                <a:latin typeface="Trebuchet MS"/>
                <a:cs typeface="Trebuchet MS"/>
              </a:rPr>
              <a:t> </a:t>
            </a:r>
            <a:r>
              <a:rPr sz="1500" spc="-5" dirty="0">
                <a:latin typeface="Trebuchet MS"/>
                <a:cs typeface="Trebuchet MS"/>
              </a:rPr>
              <a:t>alla</a:t>
            </a:r>
            <a:r>
              <a:rPr sz="1500" spc="-75" dirty="0">
                <a:latin typeface="Trebuchet MS"/>
                <a:cs typeface="Trebuchet MS"/>
              </a:rPr>
              <a:t> </a:t>
            </a:r>
            <a:r>
              <a:rPr sz="1500" spc="15" dirty="0">
                <a:latin typeface="Trebuchet MS"/>
                <a:cs typeface="Trebuchet MS"/>
              </a:rPr>
              <a:t>deltagare  </a:t>
            </a:r>
            <a:r>
              <a:rPr sz="1500" spc="50" dirty="0">
                <a:latin typeface="Trebuchet MS"/>
                <a:cs typeface="Trebuchet MS"/>
              </a:rPr>
              <a:t>kommer</a:t>
            </a:r>
            <a:r>
              <a:rPr sz="1500" spc="-85" dirty="0">
                <a:latin typeface="Trebuchet MS"/>
                <a:cs typeface="Trebuchet MS"/>
              </a:rPr>
              <a:t> </a:t>
            </a:r>
            <a:r>
              <a:rPr sz="1500" spc="60" dirty="0">
                <a:latin typeface="Trebuchet MS"/>
                <a:cs typeface="Trebuchet MS"/>
              </a:rPr>
              <a:t>bakom</a:t>
            </a:r>
            <a:endParaRPr sz="1500">
              <a:latin typeface="Trebuchet MS"/>
              <a:cs typeface="Trebuchet M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9" name="object 19"/>
          <p:cNvSpPr txBox="1">
            <a:spLocks noGrp="1"/>
          </p:cNvSpPr>
          <p:nvPr>
            <p:ph type="title"/>
          </p:nvPr>
        </p:nvSpPr>
        <p:spPr>
          <a:xfrm>
            <a:off x="2745778" y="1003299"/>
            <a:ext cx="6814820" cy="635000"/>
          </a:xfrm>
          <a:prstGeom prst="rect">
            <a:avLst/>
          </a:prstGeom>
        </p:spPr>
        <p:txBody>
          <a:bodyPr vert="horz" wrap="square" lIns="0" tIns="12700" rIns="0" bIns="0" rtlCol="0">
            <a:spAutoFit/>
          </a:bodyPr>
          <a:lstStyle/>
          <a:p>
            <a:pPr marL="12700">
              <a:lnSpc>
                <a:spcPct val="100000"/>
              </a:lnSpc>
              <a:spcBef>
                <a:spcPts val="100"/>
              </a:spcBef>
            </a:pPr>
            <a:r>
              <a:rPr sz="4000" spc="-345" dirty="0">
                <a:solidFill>
                  <a:srgbClr val="454545"/>
                </a:solidFill>
              </a:rPr>
              <a:t>Sammanfattning</a:t>
            </a:r>
            <a:r>
              <a:rPr sz="4000" spc="-610" dirty="0">
                <a:solidFill>
                  <a:srgbClr val="454545"/>
                </a:solidFill>
              </a:rPr>
              <a:t> </a:t>
            </a:r>
            <a:r>
              <a:rPr sz="4000" spc="-375" dirty="0">
                <a:solidFill>
                  <a:srgbClr val="454545"/>
                </a:solidFill>
              </a:rPr>
              <a:t>vattenfallsmetoden</a:t>
            </a:r>
            <a:endParaRPr sz="4000"/>
          </a:p>
        </p:txBody>
      </p:sp>
      <p:grpSp>
        <p:nvGrpSpPr>
          <p:cNvPr id="20" name="object 20"/>
          <p:cNvGrpSpPr/>
          <p:nvPr/>
        </p:nvGrpSpPr>
        <p:grpSpPr>
          <a:xfrm>
            <a:off x="927505" y="2240762"/>
            <a:ext cx="4978400" cy="3697604"/>
            <a:chOff x="927505" y="2240762"/>
            <a:chExt cx="4978400" cy="3697604"/>
          </a:xfrm>
        </p:grpSpPr>
        <p:sp>
          <p:nvSpPr>
            <p:cNvPr id="21" name="object 21"/>
            <p:cNvSpPr/>
            <p:nvPr/>
          </p:nvSpPr>
          <p:spPr>
            <a:xfrm>
              <a:off x="937030" y="2250287"/>
              <a:ext cx="4959350" cy="3678554"/>
            </a:xfrm>
            <a:custGeom>
              <a:avLst/>
              <a:gdLst/>
              <a:ahLst/>
              <a:cxnLst/>
              <a:rect l="l" t="t" r="r" b="b"/>
              <a:pathLst>
                <a:path w="4959350" h="3678554">
                  <a:moveTo>
                    <a:pt x="4959313" y="0"/>
                  </a:moveTo>
                  <a:lnTo>
                    <a:pt x="0" y="0"/>
                  </a:lnTo>
                  <a:lnTo>
                    <a:pt x="0" y="3678229"/>
                  </a:lnTo>
                  <a:lnTo>
                    <a:pt x="4959313" y="3678229"/>
                  </a:lnTo>
                  <a:lnTo>
                    <a:pt x="4959313" y="0"/>
                  </a:lnTo>
                  <a:close/>
                </a:path>
              </a:pathLst>
            </a:custGeom>
            <a:solidFill>
              <a:srgbClr val="FFFFFF"/>
            </a:solidFill>
          </p:spPr>
          <p:txBody>
            <a:bodyPr wrap="square" lIns="0" tIns="0" rIns="0" bIns="0" rtlCol="0"/>
            <a:lstStyle/>
            <a:p>
              <a:endParaRPr/>
            </a:p>
          </p:txBody>
        </p:sp>
        <p:sp>
          <p:nvSpPr>
            <p:cNvPr id="22" name="object 22"/>
            <p:cNvSpPr/>
            <p:nvPr/>
          </p:nvSpPr>
          <p:spPr>
            <a:xfrm>
              <a:off x="937030" y="2250287"/>
              <a:ext cx="4959350" cy="3678554"/>
            </a:xfrm>
            <a:custGeom>
              <a:avLst/>
              <a:gdLst/>
              <a:ahLst/>
              <a:cxnLst/>
              <a:rect l="l" t="t" r="r" b="b"/>
              <a:pathLst>
                <a:path w="4959350" h="3678554">
                  <a:moveTo>
                    <a:pt x="0" y="0"/>
                  </a:moveTo>
                  <a:lnTo>
                    <a:pt x="4959322" y="0"/>
                  </a:lnTo>
                  <a:lnTo>
                    <a:pt x="4959322" y="3678242"/>
                  </a:lnTo>
                  <a:lnTo>
                    <a:pt x="0" y="3678242"/>
                  </a:lnTo>
                  <a:lnTo>
                    <a:pt x="0" y="0"/>
                  </a:lnTo>
                  <a:close/>
                </a:path>
              </a:pathLst>
            </a:custGeom>
            <a:ln w="19050">
              <a:solidFill>
                <a:srgbClr val="FF8D17"/>
              </a:solidFill>
            </a:ln>
          </p:spPr>
          <p:txBody>
            <a:bodyPr wrap="square" lIns="0" tIns="0" rIns="0" bIns="0" rtlCol="0"/>
            <a:lstStyle/>
            <a:p>
              <a:endParaRPr/>
            </a:p>
          </p:txBody>
        </p:sp>
        <p:sp>
          <p:nvSpPr>
            <p:cNvPr id="23" name="object 23"/>
            <p:cNvSpPr/>
            <p:nvPr/>
          </p:nvSpPr>
          <p:spPr>
            <a:xfrm>
              <a:off x="1103256" y="2416048"/>
              <a:ext cx="4626813" cy="3346702"/>
            </a:xfrm>
            <a:prstGeom prst="rect">
              <a:avLst/>
            </a:prstGeom>
            <a:blipFill>
              <a:blip r:embed="rId4" cstate="print"/>
              <a:stretch>
                <a:fillRect/>
              </a:stretch>
            </a:blipFill>
          </p:spPr>
          <p:txBody>
            <a:bodyPr wrap="square" lIns="0" tIns="0" rIns="0" bIns="0" rtlCol="0"/>
            <a:lstStyle/>
            <a:p>
              <a:endParaRPr/>
            </a:p>
          </p:txBody>
        </p:sp>
      </p:grpSp>
      <p:sp>
        <p:nvSpPr>
          <p:cNvPr id="24" name="object 24"/>
          <p:cNvSpPr txBox="1"/>
          <p:nvPr/>
        </p:nvSpPr>
        <p:spPr>
          <a:xfrm>
            <a:off x="6459435" y="2590291"/>
            <a:ext cx="4574540" cy="2924175"/>
          </a:xfrm>
          <a:prstGeom prst="rect">
            <a:avLst/>
          </a:prstGeom>
        </p:spPr>
        <p:txBody>
          <a:bodyPr vert="horz" wrap="square" lIns="0" tIns="14604" rIns="0" bIns="0" rtlCol="0">
            <a:spAutoFit/>
          </a:bodyPr>
          <a:lstStyle/>
          <a:p>
            <a:pPr marL="12700" marR="62230">
              <a:lnSpc>
                <a:spcPct val="120400"/>
              </a:lnSpc>
              <a:spcBef>
                <a:spcPts val="114"/>
              </a:spcBef>
            </a:pPr>
            <a:r>
              <a:rPr sz="1800" spc="5" dirty="0">
                <a:latin typeface="Trebuchet MS"/>
                <a:cs typeface="Trebuchet MS"/>
              </a:rPr>
              <a:t>Vattenfallsmodellen </a:t>
            </a:r>
            <a:r>
              <a:rPr sz="1800" spc="-25" dirty="0">
                <a:latin typeface="Trebuchet MS"/>
                <a:cs typeface="Trebuchet MS"/>
              </a:rPr>
              <a:t>förlitar </a:t>
            </a:r>
            <a:r>
              <a:rPr sz="1800" spc="105" dirty="0">
                <a:latin typeface="Trebuchet MS"/>
                <a:cs typeface="Trebuchet MS"/>
              </a:rPr>
              <a:t>sig </a:t>
            </a:r>
            <a:r>
              <a:rPr sz="1800" spc="65" dirty="0">
                <a:latin typeface="Trebuchet MS"/>
                <a:cs typeface="Trebuchet MS"/>
              </a:rPr>
              <a:t>på </a:t>
            </a:r>
            <a:r>
              <a:rPr sz="1800" spc="-120" dirty="0">
                <a:latin typeface="Trebuchet MS"/>
                <a:cs typeface="Trebuchet MS"/>
              </a:rPr>
              <a:t>att </a:t>
            </a:r>
            <a:r>
              <a:rPr sz="1800" spc="-100" dirty="0">
                <a:latin typeface="Trebuchet MS"/>
                <a:cs typeface="Trebuchet MS"/>
              </a:rPr>
              <a:t>ett  </a:t>
            </a:r>
            <a:r>
              <a:rPr sz="1800" spc="5" dirty="0">
                <a:latin typeface="Trebuchet MS"/>
                <a:cs typeface="Trebuchet MS"/>
              </a:rPr>
              <a:t>projekt</a:t>
            </a:r>
            <a:r>
              <a:rPr sz="1800" spc="-110" dirty="0">
                <a:latin typeface="Trebuchet MS"/>
                <a:cs typeface="Trebuchet MS"/>
              </a:rPr>
              <a:t> </a:t>
            </a:r>
            <a:r>
              <a:rPr sz="1800" spc="-20" dirty="0">
                <a:latin typeface="Trebuchet MS"/>
                <a:cs typeface="Trebuchet MS"/>
              </a:rPr>
              <a:t>följer</a:t>
            </a:r>
            <a:r>
              <a:rPr sz="1800" spc="-100" dirty="0">
                <a:latin typeface="Trebuchet MS"/>
                <a:cs typeface="Trebuchet MS"/>
              </a:rPr>
              <a:t> </a:t>
            </a:r>
            <a:r>
              <a:rPr sz="1800" spc="50" dirty="0">
                <a:latin typeface="Trebuchet MS"/>
                <a:cs typeface="Trebuchet MS"/>
              </a:rPr>
              <a:t>en</a:t>
            </a:r>
            <a:r>
              <a:rPr sz="1800" spc="-95" dirty="0">
                <a:latin typeface="Trebuchet MS"/>
                <a:cs typeface="Trebuchet MS"/>
              </a:rPr>
              <a:t> </a:t>
            </a:r>
            <a:r>
              <a:rPr sz="1800" spc="75" dirty="0">
                <a:latin typeface="Trebuchet MS"/>
                <a:cs typeface="Trebuchet MS"/>
              </a:rPr>
              <a:t>sekvens</a:t>
            </a:r>
            <a:r>
              <a:rPr sz="1800" spc="-100" dirty="0">
                <a:latin typeface="Trebuchet MS"/>
                <a:cs typeface="Trebuchet MS"/>
              </a:rPr>
              <a:t> </a:t>
            </a:r>
            <a:r>
              <a:rPr sz="1800" spc="45" dirty="0">
                <a:latin typeface="Trebuchet MS"/>
                <a:cs typeface="Trebuchet MS"/>
              </a:rPr>
              <a:t>steg</a:t>
            </a:r>
            <a:r>
              <a:rPr sz="1800" spc="-100" dirty="0">
                <a:latin typeface="Trebuchet MS"/>
                <a:cs typeface="Trebuchet MS"/>
              </a:rPr>
              <a:t> </a:t>
            </a:r>
            <a:r>
              <a:rPr sz="1800" spc="55" dirty="0">
                <a:latin typeface="Trebuchet MS"/>
                <a:cs typeface="Trebuchet MS"/>
              </a:rPr>
              <a:t>där</a:t>
            </a:r>
            <a:r>
              <a:rPr sz="1800" spc="-100" dirty="0">
                <a:latin typeface="Trebuchet MS"/>
                <a:cs typeface="Trebuchet MS"/>
              </a:rPr>
              <a:t> </a:t>
            </a:r>
            <a:r>
              <a:rPr sz="1800" spc="35" dirty="0">
                <a:latin typeface="Trebuchet MS"/>
                <a:cs typeface="Trebuchet MS"/>
              </a:rPr>
              <a:t>man</a:t>
            </a:r>
            <a:r>
              <a:rPr sz="1800" spc="-100" dirty="0">
                <a:latin typeface="Trebuchet MS"/>
                <a:cs typeface="Trebuchet MS"/>
              </a:rPr>
              <a:t> </a:t>
            </a:r>
            <a:r>
              <a:rPr sz="1800" spc="-20" dirty="0">
                <a:latin typeface="Trebuchet MS"/>
                <a:cs typeface="Trebuchet MS"/>
              </a:rPr>
              <a:t>inte  </a:t>
            </a:r>
            <a:r>
              <a:rPr sz="1800" spc="55" dirty="0">
                <a:latin typeface="Trebuchet MS"/>
                <a:cs typeface="Trebuchet MS"/>
              </a:rPr>
              <a:t>rör </a:t>
            </a:r>
            <a:r>
              <a:rPr sz="1800" spc="105" dirty="0">
                <a:latin typeface="Trebuchet MS"/>
                <a:cs typeface="Trebuchet MS"/>
              </a:rPr>
              <a:t>sig </a:t>
            </a:r>
            <a:r>
              <a:rPr sz="1800" spc="35" dirty="0">
                <a:latin typeface="Trebuchet MS"/>
                <a:cs typeface="Trebuchet MS"/>
              </a:rPr>
              <a:t>vidare </a:t>
            </a:r>
            <a:r>
              <a:rPr sz="1800" spc="15" dirty="0">
                <a:latin typeface="Trebuchet MS"/>
                <a:cs typeface="Trebuchet MS"/>
              </a:rPr>
              <a:t>förrän </a:t>
            </a:r>
            <a:r>
              <a:rPr sz="1800" spc="40" dirty="0">
                <a:latin typeface="Trebuchet MS"/>
                <a:cs typeface="Trebuchet MS"/>
              </a:rPr>
              <a:t>föregående </a:t>
            </a:r>
            <a:r>
              <a:rPr sz="1800" spc="-5" dirty="0">
                <a:latin typeface="Trebuchet MS"/>
                <a:cs typeface="Trebuchet MS"/>
              </a:rPr>
              <a:t>fas </a:t>
            </a:r>
            <a:r>
              <a:rPr sz="1800" spc="25" dirty="0">
                <a:latin typeface="Trebuchet MS"/>
                <a:cs typeface="Trebuchet MS"/>
              </a:rPr>
              <a:t>är  </a:t>
            </a:r>
            <a:r>
              <a:rPr sz="1800" spc="-5" dirty="0">
                <a:latin typeface="Trebuchet MS"/>
                <a:cs typeface="Trebuchet MS"/>
              </a:rPr>
              <a:t>avslutad.</a:t>
            </a:r>
            <a:endParaRPr sz="1800">
              <a:latin typeface="Trebuchet MS"/>
              <a:cs typeface="Trebuchet MS"/>
            </a:endParaRPr>
          </a:p>
          <a:p>
            <a:pPr marL="12700" marR="5080">
              <a:lnSpc>
                <a:spcPct val="121100"/>
              </a:lnSpc>
              <a:spcBef>
                <a:spcPts val="985"/>
              </a:spcBef>
            </a:pPr>
            <a:r>
              <a:rPr sz="1800" spc="65" dirty="0">
                <a:latin typeface="Trebuchet MS"/>
                <a:cs typeface="Trebuchet MS"/>
              </a:rPr>
              <a:t>Metoden</a:t>
            </a:r>
            <a:r>
              <a:rPr sz="1800" spc="-90" dirty="0">
                <a:latin typeface="Trebuchet MS"/>
                <a:cs typeface="Trebuchet MS"/>
              </a:rPr>
              <a:t> </a:t>
            </a:r>
            <a:r>
              <a:rPr sz="1800" spc="25" dirty="0">
                <a:latin typeface="Trebuchet MS"/>
                <a:cs typeface="Trebuchet MS"/>
              </a:rPr>
              <a:t>är</a:t>
            </a:r>
            <a:r>
              <a:rPr sz="1800" spc="-95" dirty="0">
                <a:latin typeface="Trebuchet MS"/>
                <a:cs typeface="Trebuchet MS"/>
              </a:rPr>
              <a:t> </a:t>
            </a:r>
            <a:r>
              <a:rPr sz="1800" spc="10" dirty="0">
                <a:latin typeface="Trebuchet MS"/>
                <a:cs typeface="Trebuchet MS"/>
              </a:rPr>
              <a:t>i</a:t>
            </a:r>
            <a:r>
              <a:rPr sz="1800" spc="-95" dirty="0">
                <a:latin typeface="Trebuchet MS"/>
                <a:cs typeface="Trebuchet MS"/>
              </a:rPr>
              <a:t> </a:t>
            </a:r>
            <a:r>
              <a:rPr sz="1800" spc="55" dirty="0">
                <a:latin typeface="Trebuchet MS"/>
                <a:cs typeface="Trebuchet MS"/>
              </a:rPr>
              <a:t>ursprungsläget</a:t>
            </a:r>
            <a:r>
              <a:rPr sz="1800" spc="-100" dirty="0">
                <a:latin typeface="Trebuchet MS"/>
                <a:cs typeface="Trebuchet MS"/>
              </a:rPr>
              <a:t> </a:t>
            </a:r>
            <a:r>
              <a:rPr sz="1800" spc="-20" dirty="0">
                <a:latin typeface="Trebuchet MS"/>
                <a:cs typeface="Trebuchet MS"/>
              </a:rPr>
              <a:t>inte</a:t>
            </a:r>
            <a:r>
              <a:rPr sz="1800" spc="-90" dirty="0">
                <a:latin typeface="Trebuchet MS"/>
                <a:cs typeface="Trebuchet MS"/>
              </a:rPr>
              <a:t> </a:t>
            </a:r>
            <a:r>
              <a:rPr sz="1800" spc="25" dirty="0">
                <a:latin typeface="Trebuchet MS"/>
                <a:cs typeface="Trebuchet MS"/>
              </a:rPr>
              <a:t>skapat</a:t>
            </a:r>
            <a:r>
              <a:rPr sz="1800" spc="-95" dirty="0">
                <a:latin typeface="Trebuchet MS"/>
                <a:cs typeface="Trebuchet MS"/>
              </a:rPr>
              <a:t> </a:t>
            </a:r>
            <a:r>
              <a:rPr sz="1800" spc="-10" dirty="0">
                <a:latin typeface="Trebuchet MS"/>
                <a:cs typeface="Trebuchet MS"/>
              </a:rPr>
              <a:t>för  </a:t>
            </a:r>
            <a:r>
              <a:rPr sz="1800" spc="-120" dirty="0">
                <a:latin typeface="Trebuchet MS"/>
                <a:cs typeface="Trebuchet MS"/>
              </a:rPr>
              <a:t>att</a:t>
            </a:r>
            <a:r>
              <a:rPr sz="1800" spc="-110" dirty="0">
                <a:latin typeface="Trebuchet MS"/>
                <a:cs typeface="Trebuchet MS"/>
              </a:rPr>
              <a:t> </a:t>
            </a:r>
            <a:r>
              <a:rPr sz="1800" spc="75" dirty="0">
                <a:latin typeface="Trebuchet MS"/>
                <a:cs typeface="Trebuchet MS"/>
              </a:rPr>
              <a:t>göra</a:t>
            </a:r>
            <a:r>
              <a:rPr sz="1800" spc="-105" dirty="0">
                <a:latin typeface="Trebuchet MS"/>
                <a:cs typeface="Trebuchet MS"/>
              </a:rPr>
              <a:t> </a:t>
            </a:r>
            <a:r>
              <a:rPr sz="1800" spc="60" dirty="0">
                <a:latin typeface="Trebuchet MS"/>
                <a:cs typeface="Trebuchet MS"/>
              </a:rPr>
              <a:t>ändringar</a:t>
            </a:r>
            <a:r>
              <a:rPr sz="1800" spc="-100" dirty="0">
                <a:latin typeface="Trebuchet MS"/>
                <a:cs typeface="Trebuchet MS"/>
              </a:rPr>
              <a:t> </a:t>
            </a:r>
            <a:r>
              <a:rPr sz="1800" spc="60" dirty="0">
                <a:latin typeface="Trebuchet MS"/>
                <a:cs typeface="Trebuchet MS"/>
              </a:rPr>
              <a:t>under</a:t>
            </a:r>
            <a:r>
              <a:rPr sz="1800" spc="-100" dirty="0">
                <a:latin typeface="Trebuchet MS"/>
                <a:cs typeface="Trebuchet MS"/>
              </a:rPr>
              <a:t> </a:t>
            </a:r>
            <a:r>
              <a:rPr sz="1800" dirty="0">
                <a:latin typeface="Trebuchet MS"/>
                <a:cs typeface="Trebuchet MS"/>
              </a:rPr>
              <a:t>projektets</a:t>
            </a:r>
            <a:r>
              <a:rPr sz="1800" spc="-100" dirty="0">
                <a:latin typeface="Trebuchet MS"/>
                <a:cs typeface="Trebuchet MS"/>
              </a:rPr>
              <a:t> </a:t>
            </a:r>
            <a:r>
              <a:rPr sz="1800" spc="55" dirty="0">
                <a:latin typeface="Trebuchet MS"/>
                <a:cs typeface="Trebuchet MS"/>
              </a:rPr>
              <a:t>gång.</a:t>
            </a:r>
            <a:endParaRPr sz="1800">
              <a:latin typeface="Trebuchet MS"/>
              <a:cs typeface="Trebuchet MS"/>
            </a:endParaRPr>
          </a:p>
          <a:p>
            <a:pPr marL="12700" marR="1653539">
              <a:lnSpc>
                <a:spcPct val="120000"/>
              </a:lnSpc>
              <a:spcBef>
                <a:spcPts val="1005"/>
              </a:spcBef>
            </a:pPr>
            <a:r>
              <a:rPr sz="1800" spc="125" dirty="0">
                <a:latin typeface="Trebuchet MS"/>
                <a:cs typeface="Trebuchet MS"/>
              </a:rPr>
              <a:t>Är</a:t>
            </a:r>
            <a:r>
              <a:rPr sz="1800" spc="-345" dirty="0">
                <a:latin typeface="Trebuchet MS"/>
                <a:cs typeface="Trebuchet MS"/>
              </a:rPr>
              <a:t> </a:t>
            </a:r>
            <a:r>
              <a:rPr sz="1800" spc="-10" dirty="0">
                <a:latin typeface="Trebuchet MS"/>
                <a:cs typeface="Trebuchet MS"/>
              </a:rPr>
              <a:t>projektet </a:t>
            </a:r>
            <a:r>
              <a:rPr sz="1800" spc="15" dirty="0">
                <a:latin typeface="Trebuchet MS"/>
                <a:cs typeface="Trebuchet MS"/>
              </a:rPr>
              <a:t>förutsägbart </a:t>
            </a:r>
            <a:r>
              <a:rPr sz="1800" spc="25" dirty="0">
                <a:latin typeface="Trebuchet MS"/>
                <a:cs typeface="Trebuchet MS"/>
              </a:rPr>
              <a:t>är  </a:t>
            </a:r>
            <a:r>
              <a:rPr sz="1800" dirty="0">
                <a:latin typeface="Trebuchet MS"/>
                <a:cs typeface="Trebuchet MS"/>
              </a:rPr>
              <a:t>vattenfallsmetoden</a:t>
            </a:r>
            <a:r>
              <a:rPr sz="1800" spc="-100" dirty="0">
                <a:latin typeface="Trebuchet MS"/>
                <a:cs typeface="Trebuchet MS"/>
              </a:rPr>
              <a:t> </a:t>
            </a:r>
            <a:r>
              <a:rPr sz="1800" spc="5" dirty="0">
                <a:latin typeface="Trebuchet MS"/>
                <a:cs typeface="Trebuchet MS"/>
              </a:rPr>
              <a:t>bra.</a:t>
            </a:r>
            <a:endParaRPr sz="1800">
              <a:latin typeface="Trebuchet MS"/>
              <a:cs typeface="Trebuchet M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10B6F4"/>
            </a:solidFill>
          </a:ln>
        </p:spPr>
        <p:txBody>
          <a:bodyPr wrap="square" lIns="0" tIns="0" rIns="0" bIns="0" rtlCol="0"/>
          <a:lstStyle/>
          <a:p>
            <a:endParaRPr/>
          </a:p>
        </p:txBody>
      </p:sp>
      <p:sp>
        <p:nvSpPr>
          <p:cNvPr id="3" name="object 3"/>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10B6F4"/>
            </a:solidFill>
          </a:ln>
        </p:spPr>
        <p:txBody>
          <a:bodyPr wrap="square" lIns="0" tIns="0" rIns="0" bIns="0" rtlCol="0"/>
          <a:lstStyle/>
          <a:p>
            <a:endParaRPr/>
          </a:p>
        </p:txBody>
      </p:sp>
      <p:sp>
        <p:nvSpPr>
          <p:cNvPr id="4" name="object 4"/>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10B6F4"/>
            </a:solidFill>
          </a:ln>
        </p:spPr>
        <p:txBody>
          <a:bodyPr wrap="square" lIns="0" tIns="0" rIns="0" bIns="0" rtlCol="0"/>
          <a:lstStyle/>
          <a:p>
            <a:endParaRPr/>
          </a:p>
        </p:txBody>
      </p:sp>
      <p:sp>
        <p:nvSpPr>
          <p:cNvPr id="5" name="object 5"/>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10B6F4"/>
            </a:solidFill>
          </a:ln>
        </p:spPr>
        <p:txBody>
          <a:bodyPr wrap="square" lIns="0" tIns="0" rIns="0" bIns="0" rtlCol="0"/>
          <a:lstStyle/>
          <a:p>
            <a:endParaRPr/>
          </a:p>
        </p:txBody>
      </p:sp>
      <p:sp>
        <p:nvSpPr>
          <p:cNvPr id="6" name="object 6"/>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10B6F4"/>
            </a:solidFill>
          </a:ln>
        </p:spPr>
        <p:txBody>
          <a:bodyPr wrap="square" lIns="0" tIns="0" rIns="0" bIns="0" rtlCol="0"/>
          <a:lstStyle/>
          <a:p>
            <a:endParaRPr/>
          </a:p>
        </p:txBody>
      </p:sp>
      <p:grpSp>
        <p:nvGrpSpPr>
          <p:cNvPr id="7" name="object 7"/>
          <p:cNvGrpSpPr/>
          <p:nvPr/>
        </p:nvGrpSpPr>
        <p:grpSpPr>
          <a:xfrm>
            <a:off x="10636250" y="5403850"/>
            <a:ext cx="1535430" cy="1444625"/>
            <a:chOff x="10636250" y="5403850"/>
            <a:chExt cx="1535430" cy="1444625"/>
          </a:xfrm>
        </p:grpSpPr>
        <p:sp>
          <p:nvSpPr>
            <p:cNvPr id="8" name="object 8"/>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10B6F4"/>
              </a:solidFill>
            </a:ln>
          </p:spPr>
          <p:txBody>
            <a:bodyPr wrap="square" lIns="0" tIns="0" rIns="0" bIns="0" rtlCol="0"/>
            <a:lstStyle/>
            <a:p>
              <a:endParaRPr/>
            </a:p>
          </p:txBody>
        </p:sp>
        <p:sp>
          <p:nvSpPr>
            <p:cNvPr id="9" name="object 9"/>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10B6F4"/>
              </a:solidFill>
            </a:ln>
          </p:spPr>
          <p:txBody>
            <a:bodyPr wrap="square" lIns="0" tIns="0" rIns="0" bIns="0" rtlCol="0"/>
            <a:lstStyle/>
            <a:p>
              <a:endParaRPr/>
            </a:p>
          </p:txBody>
        </p:sp>
      </p:grpSp>
      <p:sp>
        <p:nvSpPr>
          <p:cNvPr id="10" name="object 10"/>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11" name="object 11"/>
          <p:cNvGrpSpPr/>
          <p:nvPr/>
        </p:nvGrpSpPr>
        <p:grpSpPr>
          <a:xfrm>
            <a:off x="10974387" y="5689600"/>
            <a:ext cx="1196975" cy="1158875"/>
            <a:chOff x="10974387" y="5689600"/>
            <a:chExt cx="1196975" cy="1158875"/>
          </a:xfrm>
        </p:grpSpPr>
        <p:sp>
          <p:nvSpPr>
            <p:cNvPr id="12" name="object 12"/>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10B6F4"/>
              </a:solidFill>
            </a:ln>
          </p:spPr>
          <p:txBody>
            <a:bodyPr wrap="square" lIns="0" tIns="0" rIns="0" bIns="0" rtlCol="0"/>
            <a:lstStyle/>
            <a:p>
              <a:endParaRPr/>
            </a:p>
          </p:txBody>
        </p:sp>
        <p:sp>
          <p:nvSpPr>
            <p:cNvPr id="13" name="object 13"/>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10B6F4"/>
              </a:solidFill>
            </a:ln>
          </p:spPr>
          <p:txBody>
            <a:bodyPr wrap="square" lIns="0" tIns="0" rIns="0" bIns="0" rtlCol="0"/>
            <a:lstStyle/>
            <a:p>
              <a:endParaRPr/>
            </a:p>
          </p:txBody>
        </p:sp>
      </p:grpSp>
      <p:sp>
        <p:nvSpPr>
          <p:cNvPr id="14" name="object 14"/>
          <p:cNvSpPr txBox="1"/>
          <p:nvPr/>
        </p:nvSpPr>
        <p:spPr>
          <a:xfrm>
            <a:off x="1104530" y="1535568"/>
            <a:ext cx="3016250" cy="832485"/>
          </a:xfrm>
          <a:prstGeom prst="rect">
            <a:avLst/>
          </a:prstGeom>
        </p:spPr>
        <p:txBody>
          <a:bodyPr vert="horz" wrap="square" lIns="0" tIns="12065" rIns="0" bIns="0" rtlCol="0">
            <a:spAutoFit/>
          </a:bodyPr>
          <a:lstStyle/>
          <a:p>
            <a:pPr marL="12700">
              <a:lnSpc>
                <a:spcPct val="100000"/>
              </a:lnSpc>
              <a:spcBef>
                <a:spcPts val="95"/>
              </a:spcBef>
            </a:pPr>
            <a:r>
              <a:rPr sz="5300" spc="-330" dirty="0">
                <a:solidFill>
                  <a:srgbClr val="10B6F4"/>
                </a:solidFill>
                <a:latin typeface="Trebuchet MS"/>
                <a:cs typeface="Trebuchet MS"/>
              </a:rPr>
              <a:t>Egenskaper</a:t>
            </a:r>
            <a:endParaRPr sz="5300">
              <a:latin typeface="Trebuchet MS"/>
              <a:cs typeface="Trebuchet MS"/>
            </a:endParaRPr>
          </a:p>
        </p:txBody>
      </p:sp>
      <p:sp>
        <p:nvSpPr>
          <p:cNvPr id="15" name="object 15"/>
          <p:cNvSpPr txBox="1"/>
          <p:nvPr/>
        </p:nvSpPr>
        <p:spPr>
          <a:xfrm>
            <a:off x="1104530" y="2233560"/>
            <a:ext cx="2647950" cy="2240915"/>
          </a:xfrm>
          <a:prstGeom prst="rect">
            <a:avLst/>
          </a:prstGeom>
        </p:spPr>
        <p:txBody>
          <a:bodyPr vert="horz" wrap="square" lIns="0" tIns="114935" rIns="0" bIns="0" rtlCol="0">
            <a:spAutoFit/>
          </a:bodyPr>
          <a:lstStyle/>
          <a:p>
            <a:pPr marL="12700" marR="5080" algn="just">
              <a:lnSpc>
                <a:spcPct val="87200"/>
              </a:lnSpc>
              <a:spcBef>
                <a:spcPts val="905"/>
              </a:spcBef>
            </a:pPr>
            <a:r>
              <a:rPr sz="5300" spc="-445" dirty="0">
                <a:solidFill>
                  <a:srgbClr val="10B6F4"/>
                </a:solidFill>
                <a:latin typeface="Trebuchet MS"/>
                <a:cs typeface="Trebuchet MS"/>
              </a:rPr>
              <a:t>att </a:t>
            </a:r>
            <a:r>
              <a:rPr sz="5300" spc="-405" dirty="0">
                <a:solidFill>
                  <a:srgbClr val="10B6F4"/>
                </a:solidFill>
                <a:latin typeface="Trebuchet MS"/>
                <a:cs typeface="Trebuchet MS"/>
              </a:rPr>
              <a:t>lära</a:t>
            </a:r>
            <a:r>
              <a:rPr sz="5300" spc="-960" dirty="0">
                <a:solidFill>
                  <a:srgbClr val="10B6F4"/>
                </a:solidFill>
                <a:latin typeface="Trebuchet MS"/>
                <a:cs typeface="Trebuchet MS"/>
              </a:rPr>
              <a:t> </a:t>
            </a:r>
            <a:r>
              <a:rPr sz="5300" spc="-270" dirty="0">
                <a:solidFill>
                  <a:srgbClr val="10B6F4"/>
                </a:solidFill>
                <a:latin typeface="Trebuchet MS"/>
                <a:cs typeface="Trebuchet MS"/>
              </a:rPr>
              <a:t>sig  </a:t>
            </a:r>
            <a:r>
              <a:rPr sz="5300" spc="-175" dirty="0">
                <a:solidFill>
                  <a:srgbClr val="10B6F4"/>
                </a:solidFill>
                <a:latin typeface="Trebuchet MS"/>
                <a:cs typeface="Trebuchet MS"/>
              </a:rPr>
              <a:t>som </a:t>
            </a:r>
            <a:r>
              <a:rPr sz="5300" spc="-345" dirty="0">
                <a:solidFill>
                  <a:srgbClr val="10B6F4"/>
                </a:solidFill>
                <a:latin typeface="Trebuchet MS"/>
                <a:cs typeface="Trebuchet MS"/>
              </a:rPr>
              <a:t>Data  </a:t>
            </a:r>
            <a:r>
              <a:rPr sz="5300" spc="-375" dirty="0">
                <a:solidFill>
                  <a:srgbClr val="10B6F4"/>
                </a:solidFill>
                <a:latin typeface="Trebuchet MS"/>
                <a:cs typeface="Trebuchet MS"/>
              </a:rPr>
              <a:t>Scientist</a:t>
            </a:r>
            <a:endParaRPr sz="5300">
              <a:latin typeface="Trebuchet MS"/>
              <a:cs typeface="Trebuchet MS"/>
            </a:endParaRPr>
          </a:p>
        </p:txBody>
      </p:sp>
      <p:sp>
        <p:nvSpPr>
          <p:cNvPr id="16" name="object 16"/>
          <p:cNvSpPr txBox="1">
            <a:spLocks noGrp="1"/>
          </p:cNvSpPr>
          <p:nvPr>
            <p:ph type="title"/>
          </p:nvPr>
        </p:nvSpPr>
        <p:spPr>
          <a:xfrm>
            <a:off x="5318505" y="1523491"/>
            <a:ext cx="2161540" cy="299720"/>
          </a:xfrm>
          <a:prstGeom prst="rect">
            <a:avLst/>
          </a:prstGeom>
        </p:spPr>
        <p:txBody>
          <a:bodyPr vert="horz" wrap="square" lIns="0" tIns="12700" rIns="0" bIns="0" rtlCol="0">
            <a:spAutoFit/>
          </a:bodyPr>
          <a:lstStyle/>
          <a:p>
            <a:pPr marL="12700">
              <a:lnSpc>
                <a:spcPct val="100000"/>
              </a:lnSpc>
              <a:spcBef>
                <a:spcPts val="100"/>
              </a:spcBef>
            </a:pPr>
            <a:r>
              <a:rPr b="1" spc="75" dirty="0">
                <a:solidFill>
                  <a:srgbClr val="000000"/>
                </a:solidFill>
                <a:latin typeface="Trebuchet MS"/>
                <a:cs typeface="Trebuchet MS"/>
              </a:rPr>
              <a:t>Andra</a:t>
            </a:r>
            <a:r>
              <a:rPr b="1" spc="-125" dirty="0">
                <a:solidFill>
                  <a:srgbClr val="000000"/>
                </a:solidFill>
                <a:latin typeface="Trebuchet MS"/>
                <a:cs typeface="Trebuchet MS"/>
              </a:rPr>
              <a:t> </a:t>
            </a:r>
            <a:r>
              <a:rPr b="1" spc="60" dirty="0">
                <a:solidFill>
                  <a:srgbClr val="000000"/>
                </a:solidFill>
                <a:latin typeface="Trebuchet MS"/>
                <a:cs typeface="Trebuchet MS"/>
              </a:rPr>
              <a:t>egenskaper:</a:t>
            </a:r>
          </a:p>
        </p:txBody>
      </p:sp>
      <p:sp>
        <p:nvSpPr>
          <p:cNvPr id="17" name="object 17"/>
          <p:cNvSpPr txBox="1"/>
          <p:nvPr/>
        </p:nvSpPr>
        <p:spPr>
          <a:xfrm>
            <a:off x="5318505" y="1925827"/>
            <a:ext cx="5728970" cy="3250565"/>
          </a:xfrm>
          <a:prstGeom prst="rect">
            <a:avLst/>
          </a:prstGeom>
        </p:spPr>
        <p:txBody>
          <a:bodyPr vert="horz" wrap="square" lIns="0" tIns="12700" rIns="0" bIns="0" rtlCol="0">
            <a:spAutoFit/>
          </a:bodyPr>
          <a:lstStyle/>
          <a:p>
            <a:pPr marL="241300" marR="151130" indent="-228600">
              <a:lnSpc>
                <a:spcPct val="120000"/>
              </a:lnSpc>
              <a:spcBef>
                <a:spcPts val="100"/>
              </a:spcBef>
              <a:buClr>
                <a:srgbClr val="10B6F4"/>
              </a:buClr>
              <a:buSzPct val="111111"/>
              <a:buFont typeface="Wingdings"/>
              <a:buChar char=""/>
              <a:tabLst>
                <a:tab pos="241300" algn="l"/>
              </a:tabLst>
            </a:pPr>
            <a:r>
              <a:rPr sz="1800" b="1" spc="35" dirty="0">
                <a:latin typeface="Trebuchet MS"/>
                <a:cs typeface="Trebuchet MS"/>
              </a:rPr>
              <a:t>Kreativitet</a:t>
            </a:r>
            <a:r>
              <a:rPr sz="1800" b="1" spc="-90" dirty="0">
                <a:latin typeface="Trebuchet MS"/>
                <a:cs typeface="Trebuchet MS"/>
              </a:rPr>
              <a:t> </a:t>
            </a:r>
            <a:r>
              <a:rPr sz="1800" spc="-25" dirty="0">
                <a:latin typeface="Trebuchet MS"/>
                <a:cs typeface="Trebuchet MS"/>
              </a:rPr>
              <a:t>-</a:t>
            </a:r>
            <a:r>
              <a:rPr sz="1800" spc="-90" dirty="0">
                <a:latin typeface="Trebuchet MS"/>
                <a:cs typeface="Trebuchet MS"/>
              </a:rPr>
              <a:t> </a:t>
            </a:r>
            <a:r>
              <a:rPr sz="1800" spc="30" dirty="0">
                <a:latin typeface="Trebuchet MS"/>
                <a:cs typeface="Trebuchet MS"/>
              </a:rPr>
              <a:t>förmåga</a:t>
            </a:r>
            <a:r>
              <a:rPr sz="1800" spc="-100" dirty="0">
                <a:latin typeface="Trebuchet MS"/>
                <a:cs typeface="Trebuchet MS"/>
              </a:rPr>
              <a:t> </a:t>
            </a:r>
            <a:r>
              <a:rPr sz="1800" spc="-120" dirty="0">
                <a:latin typeface="Trebuchet MS"/>
                <a:cs typeface="Trebuchet MS"/>
              </a:rPr>
              <a:t>att</a:t>
            </a:r>
            <a:r>
              <a:rPr sz="1800" spc="-95" dirty="0">
                <a:latin typeface="Trebuchet MS"/>
                <a:cs typeface="Trebuchet MS"/>
              </a:rPr>
              <a:t> </a:t>
            </a:r>
            <a:r>
              <a:rPr sz="1800" dirty="0">
                <a:latin typeface="Trebuchet MS"/>
                <a:cs typeface="Trebuchet MS"/>
              </a:rPr>
              <a:t>tänka</a:t>
            </a:r>
            <a:r>
              <a:rPr sz="1800" spc="-95" dirty="0">
                <a:latin typeface="Trebuchet MS"/>
                <a:cs typeface="Trebuchet MS"/>
              </a:rPr>
              <a:t> </a:t>
            </a:r>
            <a:r>
              <a:rPr sz="1800" spc="-20" dirty="0">
                <a:latin typeface="Trebuchet MS"/>
                <a:cs typeface="Trebuchet MS"/>
              </a:rPr>
              <a:t>utanför</a:t>
            </a:r>
            <a:r>
              <a:rPr sz="1800" spc="-95" dirty="0">
                <a:latin typeface="Trebuchet MS"/>
                <a:cs typeface="Trebuchet MS"/>
              </a:rPr>
              <a:t> </a:t>
            </a:r>
            <a:r>
              <a:rPr sz="1800" spc="30" dirty="0">
                <a:latin typeface="Trebuchet MS"/>
                <a:cs typeface="Trebuchet MS"/>
              </a:rPr>
              <a:t>lådan</a:t>
            </a:r>
            <a:r>
              <a:rPr sz="1800" spc="-85" dirty="0">
                <a:latin typeface="Trebuchet MS"/>
                <a:cs typeface="Trebuchet MS"/>
              </a:rPr>
              <a:t> </a:t>
            </a:r>
            <a:r>
              <a:rPr sz="1800" spc="-10" dirty="0">
                <a:latin typeface="Trebuchet MS"/>
                <a:cs typeface="Trebuchet MS"/>
              </a:rPr>
              <a:t>för</a:t>
            </a:r>
            <a:r>
              <a:rPr sz="1800" spc="-95" dirty="0">
                <a:latin typeface="Trebuchet MS"/>
                <a:cs typeface="Trebuchet MS"/>
              </a:rPr>
              <a:t> </a:t>
            </a:r>
            <a:r>
              <a:rPr sz="1800" spc="-120" dirty="0">
                <a:latin typeface="Trebuchet MS"/>
                <a:cs typeface="Trebuchet MS"/>
              </a:rPr>
              <a:t>att  </a:t>
            </a:r>
            <a:r>
              <a:rPr sz="1800" spc="40" dirty="0">
                <a:latin typeface="Trebuchet MS"/>
                <a:cs typeface="Trebuchet MS"/>
              </a:rPr>
              <a:t>lösa </a:t>
            </a:r>
            <a:r>
              <a:rPr sz="1800" spc="50" dirty="0">
                <a:latin typeface="Trebuchet MS"/>
                <a:cs typeface="Trebuchet MS"/>
              </a:rPr>
              <a:t>verkliga</a:t>
            </a:r>
            <a:r>
              <a:rPr sz="1800" spc="-245" dirty="0">
                <a:latin typeface="Trebuchet MS"/>
                <a:cs typeface="Trebuchet MS"/>
              </a:rPr>
              <a:t> </a:t>
            </a:r>
            <a:r>
              <a:rPr sz="1800" spc="30" dirty="0">
                <a:latin typeface="Trebuchet MS"/>
                <a:cs typeface="Trebuchet MS"/>
              </a:rPr>
              <a:t>problem.</a:t>
            </a:r>
            <a:endParaRPr sz="1800">
              <a:latin typeface="Trebuchet MS"/>
              <a:cs typeface="Trebuchet MS"/>
            </a:endParaRPr>
          </a:p>
          <a:p>
            <a:pPr marL="241300" marR="57150" indent="-228600">
              <a:lnSpc>
                <a:spcPct val="120600"/>
              </a:lnSpc>
              <a:spcBef>
                <a:spcPts val="994"/>
              </a:spcBef>
              <a:buClr>
                <a:srgbClr val="10B6F4"/>
              </a:buClr>
              <a:buSzPct val="111111"/>
              <a:buFont typeface="Wingdings"/>
              <a:buChar char=""/>
              <a:tabLst>
                <a:tab pos="241300" algn="l"/>
              </a:tabLst>
            </a:pPr>
            <a:r>
              <a:rPr sz="1800" b="1" spc="100" dirty="0">
                <a:latin typeface="Trebuchet MS"/>
                <a:cs typeface="Trebuchet MS"/>
              </a:rPr>
              <a:t>Kommunikation </a:t>
            </a:r>
            <a:r>
              <a:rPr sz="1800" spc="235" dirty="0">
                <a:latin typeface="Trebuchet MS"/>
                <a:cs typeface="Trebuchet MS"/>
              </a:rPr>
              <a:t>– </a:t>
            </a:r>
            <a:r>
              <a:rPr sz="1800" spc="-65" dirty="0">
                <a:latin typeface="Trebuchet MS"/>
                <a:cs typeface="Trebuchet MS"/>
              </a:rPr>
              <a:t>ofta </a:t>
            </a:r>
            <a:r>
              <a:rPr sz="1800" spc="40" dirty="0">
                <a:latin typeface="Trebuchet MS"/>
                <a:cs typeface="Trebuchet MS"/>
              </a:rPr>
              <a:t>jobbar </a:t>
            </a:r>
            <a:r>
              <a:rPr sz="1800" spc="35" dirty="0">
                <a:latin typeface="Trebuchet MS"/>
                <a:cs typeface="Trebuchet MS"/>
              </a:rPr>
              <a:t>man </a:t>
            </a:r>
            <a:r>
              <a:rPr sz="1800" spc="65" dirty="0">
                <a:latin typeface="Trebuchet MS"/>
                <a:cs typeface="Trebuchet MS"/>
              </a:rPr>
              <a:t>på </a:t>
            </a:r>
            <a:r>
              <a:rPr sz="1800" spc="55" dirty="0">
                <a:latin typeface="Trebuchet MS"/>
                <a:cs typeface="Trebuchet MS"/>
              </a:rPr>
              <a:t>komplexa  problem</a:t>
            </a:r>
            <a:r>
              <a:rPr sz="1800" spc="-90" dirty="0">
                <a:latin typeface="Trebuchet MS"/>
                <a:cs typeface="Trebuchet MS"/>
              </a:rPr>
              <a:t> </a:t>
            </a:r>
            <a:r>
              <a:rPr sz="1800" spc="-15" dirty="0">
                <a:latin typeface="Trebuchet MS"/>
                <a:cs typeface="Trebuchet MS"/>
              </a:rPr>
              <a:t>mot</a:t>
            </a:r>
            <a:r>
              <a:rPr sz="1800" spc="-95" dirty="0">
                <a:latin typeface="Trebuchet MS"/>
                <a:cs typeface="Trebuchet MS"/>
              </a:rPr>
              <a:t> </a:t>
            </a:r>
            <a:r>
              <a:rPr sz="1800" spc="50" dirty="0">
                <a:latin typeface="Trebuchet MS"/>
                <a:cs typeface="Trebuchet MS"/>
              </a:rPr>
              <a:t>en</a:t>
            </a:r>
            <a:r>
              <a:rPr sz="1800" spc="-85" dirty="0">
                <a:latin typeface="Trebuchet MS"/>
                <a:cs typeface="Trebuchet MS"/>
              </a:rPr>
              <a:t> </a:t>
            </a:r>
            <a:r>
              <a:rPr sz="1800" spc="80" dirty="0">
                <a:latin typeface="Trebuchet MS"/>
                <a:cs typeface="Trebuchet MS"/>
              </a:rPr>
              <a:t>kund</a:t>
            </a:r>
            <a:r>
              <a:rPr sz="1800" spc="-95" dirty="0">
                <a:latin typeface="Trebuchet MS"/>
                <a:cs typeface="Trebuchet MS"/>
              </a:rPr>
              <a:t> </a:t>
            </a:r>
            <a:r>
              <a:rPr sz="1800" spc="50" dirty="0">
                <a:latin typeface="Trebuchet MS"/>
                <a:cs typeface="Trebuchet MS"/>
              </a:rPr>
              <a:t>och</a:t>
            </a:r>
            <a:r>
              <a:rPr sz="1800" spc="-85" dirty="0">
                <a:latin typeface="Trebuchet MS"/>
                <a:cs typeface="Trebuchet MS"/>
              </a:rPr>
              <a:t> </a:t>
            </a:r>
            <a:r>
              <a:rPr sz="1800" spc="10" dirty="0">
                <a:latin typeface="Trebuchet MS"/>
                <a:cs typeface="Trebuchet MS"/>
              </a:rPr>
              <a:t>i</a:t>
            </a:r>
            <a:r>
              <a:rPr sz="1800" spc="-90" dirty="0">
                <a:latin typeface="Trebuchet MS"/>
                <a:cs typeface="Trebuchet MS"/>
              </a:rPr>
              <a:t> </a:t>
            </a:r>
            <a:r>
              <a:rPr sz="1800" spc="110" dirty="0">
                <a:latin typeface="Trebuchet MS"/>
                <a:cs typeface="Trebuchet MS"/>
              </a:rPr>
              <a:t>grupp</a:t>
            </a:r>
            <a:r>
              <a:rPr sz="1800" spc="-95" dirty="0">
                <a:latin typeface="Trebuchet MS"/>
                <a:cs typeface="Trebuchet MS"/>
              </a:rPr>
              <a:t> </a:t>
            </a:r>
            <a:r>
              <a:rPr sz="1800" spc="50" dirty="0">
                <a:latin typeface="Trebuchet MS"/>
                <a:cs typeface="Trebuchet MS"/>
              </a:rPr>
              <a:t>så</a:t>
            </a:r>
            <a:r>
              <a:rPr sz="1800" spc="-95" dirty="0">
                <a:latin typeface="Trebuchet MS"/>
                <a:cs typeface="Trebuchet MS"/>
              </a:rPr>
              <a:t> </a:t>
            </a:r>
            <a:r>
              <a:rPr sz="1800" spc="15" dirty="0">
                <a:latin typeface="Trebuchet MS"/>
                <a:cs typeface="Trebuchet MS"/>
              </a:rPr>
              <a:t>färdigheten</a:t>
            </a:r>
            <a:r>
              <a:rPr sz="1800" spc="-90" dirty="0">
                <a:latin typeface="Trebuchet MS"/>
                <a:cs typeface="Trebuchet MS"/>
              </a:rPr>
              <a:t> </a:t>
            </a:r>
            <a:r>
              <a:rPr sz="1800" spc="-120" dirty="0">
                <a:latin typeface="Trebuchet MS"/>
                <a:cs typeface="Trebuchet MS"/>
              </a:rPr>
              <a:t>att  </a:t>
            </a:r>
            <a:r>
              <a:rPr sz="1800" spc="50" dirty="0">
                <a:latin typeface="Trebuchet MS"/>
                <a:cs typeface="Trebuchet MS"/>
              </a:rPr>
              <a:t>kunna</a:t>
            </a:r>
            <a:r>
              <a:rPr sz="1800" spc="-100" dirty="0">
                <a:latin typeface="Trebuchet MS"/>
                <a:cs typeface="Trebuchet MS"/>
              </a:rPr>
              <a:t> </a:t>
            </a:r>
            <a:r>
              <a:rPr sz="1800" spc="40" dirty="0">
                <a:latin typeface="Trebuchet MS"/>
                <a:cs typeface="Trebuchet MS"/>
              </a:rPr>
              <a:t>kommunicera</a:t>
            </a:r>
            <a:r>
              <a:rPr sz="1800" spc="-100" dirty="0">
                <a:latin typeface="Trebuchet MS"/>
                <a:cs typeface="Trebuchet MS"/>
              </a:rPr>
              <a:t> </a:t>
            </a:r>
            <a:r>
              <a:rPr sz="1800" spc="50" dirty="0">
                <a:latin typeface="Trebuchet MS"/>
                <a:cs typeface="Trebuchet MS"/>
              </a:rPr>
              <a:t>och</a:t>
            </a:r>
            <a:r>
              <a:rPr sz="1800" spc="-90" dirty="0">
                <a:latin typeface="Trebuchet MS"/>
                <a:cs typeface="Trebuchet MS"/>
              </a:rPr>
              <a:t> </a:t>
            </a:r>
            <a:r>
              <a:rPr sz="1800" spc="55" dirty="0">
                <a:latin typeface="Trebuchet MS"/>
                <a:cs typeface="Trebuchet MS"/>
              </a:rPr>
              <a:t>lyssna</a:t>
            </a:r>
            <a:r>
              <a:rPr sz="1800" spc="-100" dirty="0">
                <a:latin typeface="Trebuchet MS"/>
                <a:cs typeface="Trebuchet MS"/>
              </a:rPr>
              <a:t> </a:t>
            </a:r>
            <a:r>
              <a:rPr sz="1800" spc="25" dirty="0">
                <a:latin typeface="Trebuchet MS"/>
                <a:cs typeface="Trebuchet MS"/>
              </a:rPr>
              <a:t>är</a:t>
            </a:r>
            <a:r>
              <a:rPr sz="1800" spc="-95" dirty="0">
                <a:latin typeface="Trebuchet MS"/>
                <a:cs typeface="Trebuchet MS"/>
              </a:rPr>
              <a:t> </a:t>
            </a:r>
            <a:r>
              <a:rPr sz="1800" spc="-10" dirty="0">
                <a:latin typeface="Trebuchet MS"/>
                <a:cs typeface="Trebuchet MS"/>
              </a:rPr>
              <a:t>viktigt.</a:t>
            </a:r>
            <a:endParaRPr sz="1800">
              <a:latin typeface="Trebuchet MS"/>
              <a:cs typeface="Trebuchet MS"/>
            </a:endParaRPr>
          </a:p>
          <a:p>
            <a:pPr marL="241300" marR="5080" indent="-228600">
              <a:lnSpc>
                <a:spcPct val="120400"/>
              </a:lnSpc>
              <a:spcBef>
                <a:spcPts val="1000"/>
              </a:spcBef>
              <a:buClr>
                <a:srgbClr val="10B6F4"/>
              </a:buClr>
              <a:buSzPct val="111111"/>
              <a:buFont typeface="Wingdings"/>
              <a:buChar char=""/>
              <a:tabLst>
                <a:tab pos="241300" algn="l"/>
              </a:tabLst>
            </a:pPr>
            <a:r>
              <a:rPr sz="1800" b="1" spc="85" dirty="0">
                <a:latin typeface="Trebuchet MS"/>
                <a:cs typeface="Trebuchet MS"/>
              </a:rPr>
              <a:t>Teknisk </a:t>
            </a:r>
            <a:r>
              <a:rPr sz="1800" b="1" spc="105" dirty="0">
                <a:latin typeface="Trebuchet MS"/>
                <a:cs typeface="Trebuchet MS"/>
              </a:rPr>
              <a:t>förmåga </a:t>
            </a:r>
            <a:r>
              <a:rPr sz="1800" spc="-25" dirty="0">
                <a:latin typeface="Trebuchet MS"/>
                <a:cs typeface="Trebuchet MS"/>
              </a:rPr>
              <a:t>- </a:t>
            </a:r>
            <a:r>
              <a:rPr sz="1800" spc="75" dirty="0">
                <a:latin typeface="Trebuchet MS"/>
                <a:cs typeface="Trebuchet MS"/>
              </a:rPr>
              <a:t>som </a:t>
            </a:r>
            <a:r>
              <a:rPr sz="1800" spc="-15" dirty="0">
                <a:latin typeface="Trebuchet MS"/>
                <a:cs typeface="Trebuchet MS"/>
              </a:rPr>
              <a:t>data </a:t>
            </a:r>
            <a:r>
              <a:rPr sz="1800" dirty="0">
                <a:latin typeface="Trebuchet MS"/>
                <a:cs typeface="Trebuchet MS"/>
              </a:rPr>
              <a:t>scientist </a:t>
            </a:r>
            <a:r>
              <a:rPr sz="1800" spc="60" dirty="0">
                <a:latin typeface="Trebuchet MS"/>
                <a:cs typeface="Trebuchet MS"/>
              </a:rPr>
              <a:t>skriver </a:t>
            </a:r>
            <a:r>
              <a:rPr sz="1800" spc="35" dirty="0">
                <a:latin typeface="Trebuchet MS"/>
                <a:cs typeface="Trebuchet MS"/>
              </a:rPr>
              <a:t>man  </a:t>
            </a:r>
            <a:r>
              <a:rPr sz="1800" spc="20" dirty="0">
                <a:latin typeface="Trebuchet MS"/>
                <a:cs typeface="Trebuchet MS"/>
              </a:rPr>
              <a:t>mycket</a:t>
            </a:r>
            <a:r>
              <a:rPr sz="1800" spc="-100" dirty="0">
                <a:latin typeface="Trebuchet MS"/>
                <a:cs typeface="Trebuchet MS"/>
              </a:rPr>
              <a:t> </a:t>
            </a:r>
            <a:r>
              <a:rPr sz="1800" spc="30" dirty="0">
                <a:latin typeface="Trebuchet MS"/>
                <a:cs typeface="Trebuchet MS"/>
              </a:rPr>
              <a:t>kod,</a:t>
            </a:r>
            <a:r>
              <a:rPr sz="1800" spc="-235" dirty="0">
                <a:latin typeface="Trebuchet MS"/>
                <a:cs typeface="Trebuchet MS"/>
              </a:rPr>
              <a:t> </a:t>
            </a:r>
            <a:r>
              <a:rPr sz="1800" spc="40" dirty="0">
                <a:latin typeface="Trebuchet MS"/>
                <a:cs typeface="Trebuchet MS"/>
              </a:rPr>
              <a:t>jobbar</a:t>
            </a:r>
            <a:r>
              <a:rPr sz="1800" spc="-90" dirty="0">
                <a:latin typeface="Trebuchet MS"/>
                <a:cs typeface="Trebuchet MS"/>
              </a:rPr>
              <a:t> </a:t>
            </a:r>
            <a:r>
              <a:rPr sz="1800" spc="80" dirty="0">
                <a:latin typeface="Trebuchet MS"/>
                <a:cs typeface="Trebuchet MS"/>
              </a:rPr>
              <a:t>med</a:t>
            </a:r>
            <a:r>
              <a:rPr sz="1800" spc="-90" dirty="0">
                <a:latin typeface="Trebuchet MS"/>
                <a:cs typeface="Trebuchet MS"/>
              </a:rPr>
              <a:t> </a:t>
            </a:r>
            <a:r>
              <a:rPr sz="1800" spc="50" dirty="0">
                <a:latin typeface="Trebuchet MS"/>
                <a:cs typeface="Trebuchet MS"/>
              </a:rPr>
              <a:t>programvaror</a:t>
            </a:r>
            <a:r>
              <a:rPr sz="1800" spc="-90" dirty="0">
                <a:latin typeface="Trebuchet MS"/>
                <a:cs typeface="Trebuchet MS"/>
              </a:rPr>
              <a:t> </a:t>
            </a:r>
            <a:r>
              <a:rPr sz="1800" spc="50" dirty="0">
                <a:latin typeface="Trebuchet MS"/>
                <a:cs typeface="Trebuchet MS"/>
              </a:rPr>
              <a:t>och</a:t>
            </a:r>
            <a:r>
              <a:rPr sz="1800" spc="-85" dirty="0">
                <a:latin typeface="Trebuchet MS"/>
                <a:cs typeface="Trebuchet MS"/>
              </a:rPr>
              <a:t> </a:t>
            </a:r>
            <a:r>
              <a:rPr sz="1800" dirty="0">
                <a:latin typeface="Trebuchet MS"/>
                <a:cs typeface="Trebuchet MS"/>
              </a:rPr>
              <a:t>hanterar  </a:t>
            </a:r>
            <a:r>
              <a:rPr sz="1800" spc="-5" dirty="0">
                <a:latin typeface="Trebuchet MS"/>
                <a:cs typeface="Trebuchet MS"/>
              </a:rPr>
              <a:t>stora </a:t>
            </a:r>
            <a:r>
              <a:rPr sz="1800" spc="45" dirty="0">
                <a:latin typeface="Trebuchet MS"/>
                <a:cs typeface="Trebuchet MS"/>
              </a:rPr>
              <a:t>datamängder </a:t>
            </a:r>
            <a:r>
              <a:rPr sz="1800" spc="50" dirty="0">
                <a:latin typeface="Trebuchet MS"/>
                <a:cs typeface="Trebuchet MS"/>
              </a:rPr>
              <a:t>så en </a:t>
            </a:r>
            <a:r>
              <a:rPr sz="1800" spc="35" dirty="0">
                <a:latin typeface="Trebuchet MS"/>
                <a:cs typeface="Trebuchet MS"/>
              </a:rPr>
              <a:t>“hacker </a:t>
            </a:r>
            <a:r>
              <a:rPr sz="1800" spc="15" dirty="0">
                <a:latin typeface="Trebuchet MS"/>
                <a:cs typeface="Trebuchet MS"/>
              </a:rPr>
              <a:t>spirit” </a:t>
            </a:r>
            <a:r>
              <a:rPr sz="1800" spc="50" dirty="0">
                <a:latin typeface="Trebuchet MS"/>
                <a:cs typeface="Trebuchet MS"/>
              </a:rPr>
              <a:t>och  </a:t>
            </a:r>
            <a:r>
              <a:rPr sz="1800" spc="10" dirty="0">
                <a:latin typeface="Trebuchet MS"/>
                <a:cs typeface="Trebuchet MS"/>
              </a:rPr>
              <a:t>nyfikenhet </a:t>
            </a:r>
            <a:r>
              <a:rPr sz="1800" spc="25" dirty="0">
                <a:latin typeface="Trebuchet MS"/>
                <a:cs typeface="Trebuchet MS"/>
              </a:rPr>
              <a:t>är </a:t>
            </a:r>
            <a:r>
              <a:rPr sz="1800" spc="55" dirty="0">
                <a:latin typeface="Trebuchet MS"/>
                <a:cs typeface="Trebuchet MS"/>
              </a:rPr>
              <a:t>bra</a:t>
            </a:r>
            <a:r>
              <a:rPr sz="1800" spc="-340" dirty="0">
                <a:latin typeface="Trebuchet MS"/>
                <a:cs typeface="Trebuchet MS"/>
              </a:rPr>
              <a:t> </a:t>
            </a:r>
            <a:r>
              <a:rPr sz="1800" spc="50" dirty="0">
                <a:latin typeface="Trebuchet MS"/>
                <a:cs typeface="Trebuchet MS"/>
              </a:rPr>
              <a:t>egenskaper.</a:t>
            </a:r>
            <a:endParaRPr sz="1800">
              <a:latin typeface="Trebuchet MS"/>
              <a:cs typeface="Trebuchet M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7" name="object 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8" name="object 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9" name="object 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0" name="object 1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sp>
        <p:nvSpPr>
          <p:cNvPr id="11" name="object 11"/>
          <p:cNvSpPr/>
          <p:nvPr/>
        </p:nvSpPr>
        <p:spPr>
          <a:xfrm>
            <a:off x="0" y="0"/>
            <a:ext cx="5173667" cy="6864350"/>
          </a:xfrm>
          <a:prstGeom prst="rect">
            <a:avLst/>
          </a:prstGeom>
          <a:blipFill>
            <a:blip r:embed="rId3" cstate="print"/>
            <a:stretch>
              <a:fillRect/>
            </a:stretch>
          </a:blipFill>
        </p:spPr>
        <p:txBody>
          <a:bodyPr wrap="square" lIns="0" tIns="0" rIns="0" bIns="0" rtlCol="0"/>
          <a:lstStyle/>
          <a:p>
            <a:endParaRPr/>
          </a:p>
        </p:txBody>
      </p:sp>
      <p:grpSp>
        <p:nvGrpSpPr>
          <p:cNvPr id="12" name="object 12"/>
          <p:cNvGrpSpPr/>
          <p:nvPr/>
        </p:nvGrpSpPr>
        <p:grpSpPr>
          <a:xfrm>
            <a:off x="1923669" y="0"/>
            <a:ext cx="10268585" cy="6858000"/>
            <a:chOff x="1923669" y="0"/>
            <a:chExt cx="10268585" cy="6858000"/>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sp>
          <p:nvSpPr>
            <p:cNvPr id="15" name="object 15"/>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6" name="object 16"/>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7" name="object 17"/>
            <p:cNvSpPr/>
            <p:nvPr/>
          </p:nvSpPr>
          <p:spPr>
            <a:xfrm>
              <a:off x="1923669" y="0"/>
              <a:ext cx="10268585" cy="6858000"/>
            </a:xfrm>
            <a:custGeom>
              <a:avLst/>
              <a:gdLst/>
              <a:ahLst/>
              <a:cxnLst/>
              <a:rect l="l" t="t" r="r" b="b"/>
              <a:pathLst>
                <a:path w="10268585" h="6858000">
                  <a:moveTo>
                    <a:pt x="0" y="0"/>
                  </a:moveTo>
                  <a:lnTo>
                    <a:pt x="10268331" y="0"/>
                  </a:lnTo>
                  <a:lnTo>
                    <a:pt x="10268331" y="6858000"/>
                  </a:lnTo>
                  <a:lnTo>
                    <a:pt x="0" y="6858000"/>
                  </a:lnTo>
                  <a:lnTo>
                    <a:pt x="0" y="0"/>
                  </a:lnTo>
                  <a:close/>
                </a:path>
              </a:pathLst>
            </a:custGeom>
            <a:solidFill>
              <a:srgbClr val="FFFFFF"/>
            </a:solidFill>
          </p:spPr>
          <p:txBody>
            <a:bodyPr wrap="square" lIns="0" tIns="0" rIns="0" bIns="0" rtlCol="0"/>
            <a:lstStyle/>
            <a:p>
              <a:endParaRPr/>
            </a:p>
          </p:txBody>
        </p:sp>
      </p:grpSp>
      <p:sp>
        <p:nvSpPr>
          <p:cNvPr id="18" name="object 18"/>
          <p:cNvSpPr txBox="1">
            <a:spLocks noGrp="1"/>
          </p:cNvSpPr>
          <p:nvPr>
            <p:ph type="title"/>
          </p:nvPr>
        </p:nvSpPr>
        <p:spPr>
          <a:xfrm>
            <a:off x="3096386" y="969770"/>
            <a:ext cx="4433570" cy="817880"/>
          </a:xfrm>
          <a:prstGeom prst="rect">
            <a:avLst/>
          </a:prstGeom>
        </p:spPr>
        <p:txBody>
          <a:bodyPr vert="horz" wrap="square" lIns="0" tIns="75565" rIns="0" bIns="0" rtlCol="0">
            <a:spAutoFit/>
          </a:bodyPr>
          <a:lstStyle/>
          <a:p>
            <a:pPr marL="12700" marR="10795">
              <a:lnSpc>
                <a:spcPts val="2880"/>
              </a:lnSpc>
              <a:spcBef>
                <a:spcPts val="595"/>
              </a:spcBef>
            </a:pPr>
            <a:r>
              <a:rPr sz="2800" spc="-204" dirty="0">
                <a:solidFill>
                  <a:srgbClr val="10B6F4"/>
                </a:solidFill>
              </a:rPr>
              <a:t>Hur</a:t>
            </a:r>
            <a:r>
              <a:rPr sz="2800" spc="-515" dirty="0">
                <a:solidFill>
                  <a:srgbClr val="10B6F4"/>
                </a:solidFill>
              </a:rPr>
              <a:t> </a:t>
            </a:r>
            <a:r>
              <a:rPr sz="2800" spc="-285" dirty="0">
                <a:solidFill>
                  <a:srgbClr val="10B6F4"/>
                </a:solidFill>
              </a:rPr>
              <a:t>jobbar</a:t>
            </a:r>
            <a:r>
              <a:rPr sz="2800" spc="-509" dirty="0">
                <a:solidFill>
                  <a:srgbClr val="10B6F4"/>
                </a:solidFill>
              </a:rPr>
              <a:t> </a:t>
            </a:r>
            <a:r>
              <a:rPr sz="2800" spc="-220" dirty="0">
                <a:solidFill>
                  <a:srgbClr val="10B6F4"/>
                </a:solidFill>
              </a:rPr>
              <a:t>man</a:t>
            </a:r>
            <a:r>
              <a:rPr sz="2800" spc="-515" dirty="0">
                <a:solidFill>
                  <a:srgbClr val="10B6F4"/>
                </a:solidFill>
              </a:rPr>
              <a:t> </a:t>
            </a:r>
            <a:r>
              <a:rPr sz="2800" spc="-290" dirty="0">
                <a:solidFill>
                  <a:srgbClr val="10B6F4"/>
                </a:solidFill>
              </a:rPr>
              <a:t>kravhantering</a:t>
            </a:r>
            <a:r>
              <a:rPr sz="2800" spc="-509" dirty="0">
                <a:solidFill>
                  <a:srgbClr val="10B6F4"/>
                </a:solidFill>
              </a:rPr>
              <a:t> </a:t>
            </a:r>
            <a:r>
              <a:rPr sz="2800" spc="-275" dirty="0">
                <a:solidFill>
                  <a:srgbClr val="10B6F4"/>
                </a:solidFill>
              </a:rPr>
              <a:t>med  </a:t>
            </a:r>
            <a:r>
              <a:rPr sz="2800" spc="-280" dirty="0">
                <a:solidFill>
                  <a:srgbClr val="10B6F4"/>
                </a:solidFill>
              </a:rPr>
              <a:t>vattenfallsmodellen?</a:t>
            </a:r>
            <a:endParaRPr sz="2800"/>
          </a:p>
        </p:txBody>
      </p:sp>
      <p:sp>
        <p:nvSpPr>
          <p:cNvPr id="19" name="object 19"/>
          <p:cNvSpPr/>
          <p:nvPr/>
        </p:nvSpPr>
        <p:spPr>
          <a:xfrm>
            <a:off x="1818639" y="934072"/>
            <a:ext cx="259715" cy="300990"/>
          </a:xfrm>
          <a:custGeom>
            <a:avLst/>
            <a:gdLst/>
            <a:ahLst/>
            <a:cxnLst/>
            <a:rect l="l" t="t" r="r" b="b"/>
            <a:pathLst>
              <a:path w="259714" h="300990">
                <a:moveTo>
                  <a:pt x="0" y="0"/>
                </a:moveTo>
                <a:lnTo>
                  <a:pt x="0" y="300774"/>
                </a:lnTo>
                <a:lnTo>
                  <a:pt x="259295" y="150380"/>
                </a:lnTo>
                <a:lnTo>
                  <a:pt x="0" y="0"/>
                </a:lnTo>
                <a:close/>
              </a:path>
            </a:pathLst>
          </a:custGeom>
          <a:solidFill>
            <a:srgbClr val="10B6F4"/>
          </a:solidFill>
        </p:spPr>
        <p:txBody>
          <a:bodyPr wrap="square" lIns="0" tIns="0" rIns="0" bIns="0" rtlCol="0"/>
          <a:lstStyle/>
          <a:p>
            <a:endParaRPr/>
          </a:p>
        </p:txBody>
      </p:sp>
      <p:sp>
        <p:nvSpPr>
          <p:cNvPr id="20" name="object 20"/>
          <p:cNvSpPr txBox="1"/>
          <p:nvPr/>
        </p:nvSpPr>
        <p:spPr>
          <a:xfrm>
            <a:off x="2959226" y="2246884"/>
            <a:ext cx="5864225" cy="3049270"/>
          </a:xfrm>
          <a:prstGeom prst="rect">
            <a:avLst/>
          </a:prstGeom>
        </p:spPr>
        <p:txBody>
          <a:bodyPr vert="horz" wrap="square" lIns="0" tIns="12700" rIns="0" bIns="0" rtlCol="0">
            <a:spAutoFit/>
          </a:bodyPr>
          <a:lstStyle/>
          <a:p>
            <a:pPr marL="241300" marR="673100" indent="-228600">
              <a:lnSpc>
                <a:spcPct val="120000"/>
              </a:lnSpc>
              <a:spcBef>
                <a:spcPts val="100"/>
              </a:spcBef>
              <a:buClr>
                <a:srgbClr val="10B6F4"/>
              </a:buClr>
              <a:buSzPct val="112500"/>
              <a:buFont typeface="Wingdings"/>
              <a:buChar char=""/>
              <a:tabLst>
                <a:tab pos="241300" algn="l"/>
              </a:tabLst>
            </a:pPr>
            <a:r>
              <a:rPr sz="1600" spc="105" dirty="0">
                <a:latin typeface="Trebuchet MS"/>
                <a:cs typeface="Trebuchet MS"/>
              </a:rPr>
              <a:t>Man</a:t>
            </a:r>
            <a:r>
              <a:rPr sz="1600" spc="-95" dirty="0">
                <a:latin typeface="Trebuchet MS"/>
                <a:cs typeface="Trebuchet MS"/>
              </a:rPr>
              <a:t> </a:t>
            </a:r>
            <a:r>
              <a:rPr sz="1600" spc="30" dirty="0">
                <a:latin typeface="Trebuchet MS"/>
                <a:cs typeface="Trebuchet MS"/>
              </a:rPr>
              <a:t>har</a:t>
            </a:r>
            <a:r>
              <a:rPr sz="1600" spc="-90" dirty="0">
                <a:latin typeface="Trebuchet MS"/>
                <a:cs typeface="Trebuchet MS"/>
              </a:rPr>
              <a:t> </a:t>
            </a:r>
            <a:r>
              <a:rPr sz="1600" spc="40" dirty="0">
                <a:latin typeface="Trebuchet MS"/>
                <a:cs typeface="Trebuchet MS"/>
              </a:rPr>
              <a:t>en</a:t>
            </a:r>
            <a:r>
              <a:rPr sz="1600" spc="-90" dirty="0">
                <a:latin typeface="Trebuchet MS"/>
                <a:cs typeface="Trebuchet MS"/>
              </a:rPr>
              <a:t> </a:t>
            </a:r>
            <a:r>
              <a:rPr sz="1600" spc="60" dirty="0">
                <a:latin typeface="Trebuchet MS"/>
                <a:cs typeface="Trebuchet MS"/>
              </a:rPr>
              <a:t>dialog</a:t>
            </a:r>
            <a:r>
              <a:rPr sz="1600" spc="-85" dirty="0">
                <a:latin typeface="Trebuchet MS"/>
                <a:cs typeface="Trebuchet MS"/>
              </a:rPr>
              <a:t> </a:t>
            </a:r>
            <a:r>
              <a:rPr sz="1600" spc="65" dirty="0">
                <a:latin typeface="Trebuchet MS"/>
                <a:cs typeface="Trebuchet MS"/>
              </a:rPr>
              <a:t>med</a:t>
            </a:r>
            <a:r>
              <a:rPr sz="1600" spc="-90" dirty="0">
                <a:latin typeface="Trebuchet MS"/>
                <a:cs typeface="Trebuchet MS"/>
              </a:rPr>
              <a:t> </a:t>
            </a:r>
            <a:r>
              <a:rPr sz="1600" spc="75" dirty="0">
                <a:latin typeface="Trebuchet MS"/>
                <a:cs typeface="Trebuchet MS"/>
              </a:rPr>
              <a:t>de</a:t>
            </a:r>
            <a:r>
              <a:rPr sz="1600" spc="-90" dirty="0">
                <a:latin typeface="Trebuchet MS"/>
                <a:cs typeface="Trebuchet MS"/>
              </a:rPr>
              <a:t> </a:t>
            </a:r>
            <a:r>
              <a:rPr sz="1600" spc="30" dirty="0">
                <a:latin typeface="Trebuchet MS"/>
                <a:cs typeface="Trebuchet MS"/>
              </a:rPr>
              <a:t>olika</a:t>
            </a:r>
            <a:r>
              <a:rPr sz="1600" spc="-85" dirty="0">
                <a:latin typeface="Trebuchet MS"/>
                <a:cs typeface="Trebuchet MS"/>
              </a:rPr>
              <a:t> </a:t>
            </a:r>
            <a:r>
              <a:rPr sz="1600" dirty="0">
                <a:latin typeface="Trebuchet MS"/>
                <a:cs typeface="Trebuchet MS"/>
              </a:rPr>
              <a:t>intressenterna,</a:t>
            </a:r>
            <a:r>
              <a:rPr sz="1600" spc="-215" dirty="0">
                <a:latin typeface="Trebuchet MS"/>
                <a:cs typeface="Trebuchet MS"/>
              </a:rPr>
              <a:t> </a:t>
            </a:r>
            <a:r>
              <a:rPr sz="1600" spc="-50" dirty="0">
                <a:latin typeface="Trebuchet MS"/>
                <a:cs typeface="Trebuchet MS"/>
              </a:rPr>
              <a:t>oftast  </a:t>
            </a:r>
            <a:r>
              <a:rPr sz="1600" spc="20" dirty="0">
                <a:latin typeface="Trebuchet MS"/>
                <a:cs typeface="Trebuchet MS"/>
              </a:rPr>
              <a:t>kärnintressenterna</a:t>
            </a:r>
            <a:endParaRPr sz="1600">
              <a:latin typeface="Trebuchet MS"/>
              <a:cs typeface="Trebuchet MS"/>
            </a:endParaRPr>
          </a:p>
          <a:p>
            <a:pPr marL="241300" indent="-228600">
              <a:lnSpc>
                <a:spcPct val="100000"/>
              </a:lnSpc>
              <a:spcBef>
                <a:spcPts val="1365"/>
              </a:spcBef>
              <a:buClr>
                <a:srgbClr val="10B6F4"/>
              </a:buClr>
              <a:buSzPct val="112500"/>
              <a:buFont typeface="Wingdings"/>
              <a:buChar char=""/>
              <a:tabLst>
                <a:tab pos="241300" algn="l"/>
              </a:tabLst>
            </a:pPr>
            <a:r>
              <a:rPr sz="1600" spc="105" dirty="0">
                <a:latin typeface="Trebuchet MS"/>
                <a:cs typeface="Trebuchet MS"/>
              </a:rPr>
              <a:t>Man</a:t>
            </a:r>
            <a:r>
              <a:rPr sz="1600" spc="-95" dirty="0">
                <a:latin typeface="Trebuchet MS"/>
                <a:cs typeface="Trebuchet MS"/>
              </a:rPr>
              <a:t> </a:t>
            </a:r>
            <a:r>
              <a:rPr sz="1600" spc="25" dirty="0">
                <a:latin typeface="Trebuchet MS"/>
                <a:cs typeface="Trebuchet MS"/>
              </a:rPr>
              <a:t>planerar</a:t>
            </a:r>
            <a:r>
              <a:rPr sz="1600" spc="-90" dirty="0">
                <a:latin typeface="Trebuchet MS"/>
                <a:cs typeface="Trebuchet MS"/>
              </a:rPr>
              <a:t> </a:t>
            </a:r>
            <a:r>
              <a:rPr sz="1600" spc="40" dirty="0">
                <a:latin typeface="Trebuchet MS"/>
                <a:cs typeface="Trebuchet MS"/>
              </a:rPr>
              <a:t>en</a:t>
            </a:r>
            <a:r>
              <a:rPr sz="1600" spc="-90" dirty="0">
                <a:latin typeface="Trebuchet MS"/>
                <a:cs typeface="Trebuchet MS"/>
              </a:rPr>
              <a:t> </a:t>
            </a:r>
            <a:r>
              <a:rPr sz="1600" spc="20" dirty="0">
                <a:latin typeface="Trebuchet MS"/>
                <a:cs typeface="Trebuchet MS"/>
              </a:rPr>
              <a:t>utformning</a:t>
            </a:r>
            <a:r>
              <a:rPr sz="1600" spc="-85" dirty="0">
                <a:latin typeface="Trebuchet MS"/>
                <a:cs typeface="Trebuchet MS"/>
              </a:rPr>
              <a:t> </a:t>
            </a:r>
            <a:r>
              <a:rPr sz="1600" spc="25" dirty="0">
                <a:latin typeface="Trebuchet MS"/>
                <a:cs typeface="Trebuchet MS"/>
              </a:rPr>
              <a:t>av</a:t>
            </a:r>
            <a:r>
              <a:rPr sz="1600" spc="-90" dirty="0">
                <a:latin typeface="Trebuchet MS"/>
                <a:cs typeface="Trebuchet MS"/>
              </a:rPr>
              <a:t> </a:t>
            </a:r>
            <a:r>
              <a:rPr sz="1600" spc="30" dirty="0">
                <a:latin typeface="Trebuchet MS"/>
                <a:cs typeface="Trebuchet MS"/>
              </a:rPr>
              <a:t>produkten</a:t>
            </a:r>
            <a:endParaRPr sz="1600">
              <a:latin typeface="Trebuchet MS"/>
              <a:cs typeface="Trebuchet MS"/>
            </a:endParaRPr>
          </a:p>
          <a:p>
            <a:pPr marL="241300" marR="205104" indent="-228600">
              <a:lnSpc>
                <a:spcPct val="119400"/>
              </a:lnSpc>
              <a:spcBef>
                <a:spcPts val="1019"/>
              </a:spcBef>
              <a:buClr>
                <a:srgbClr val="10B6F4"/>
              </a:buClr>
              <a:buSzPct val="112500"/>
              <a:buFont typeface="Wingdings"/>
              <a:buChar char=""/>
              <a:tabLst>
                <a:tab pos="241300" algn="l"/>
              </a:tabLst>
            </a:pPr>
            <a:r>
              <a:rPr sz="1600" spc="55" dirty="0">
                <a:latin typeface="Trebuchet MS"/>
                <a:cs typeface="Trebuchet MS"/>
              </a:rPr>
              <a:t>När </a:t>
            </a:r>
            <a:r>
              <a:rPr sz="1600" spc="35" dirty="0">
                <a:latin typeface="Trebuchet MS"/>
                <a:cs typeface="Trebuchet MS"/>
              </a:rPr>
              <a:t>man </a:t>
            </a:r>
            <a:r>
              <a:rPr sz="1600" spc="25" dirty="0">
                <a:latin typeface="Trebuchet MS"/>
                <a:cs typeface="Trebuchet MS"/>
              </a:rPr>
              <a:t>planerar </a:t>
            </a:r>
            <a:r>
              <a:rPr sz="1600" spc="20" dirty="0">
                <a:latin typeface="Trebuchet MS"/>
                <a:cs typeface="Trebuchet MS"/>
              </a:rPr>
              <a:t>utformningen </a:t>
            </a:r>
            <a:r>
              <a:rPr sz="1600" spc="-15" dirty="0">
                <a:latin typeface="Trebuchet MS"/>
                <a:cs typeface="Trebuchet MS"/>
              </a:rPr>
              <a:t>fastställer </a:t>
            </a:r>
            <a:r>
              <a:rPr sz="1600" spc="35" dirty="0">
                <a:latin typeface="Trebuchet MS"/>
                <a:cs typeface="Trebuchet MS"/>
              </a:rPr>
              <a:t>man </a:t>
            </a:r>
            <a:r>
              <a:rPr sz="1600" spc="30" dirty="0">
                <a:latin typeface="Trebuchet MS"/>
                <a:cs typeface="Trebuchet MS"/>
              </a:rPr>
              <a:t>olika  </a:t>
            </a:r>
            <a:r>
              <a:rPr sz="1600" dirty="0">
                <a:latin typeface="Trebuchet MS"/>
                <a:cs typeface="Trebuchet MS"/>
              </a:rPr>
              <a:t>riktlinjer</a:t>
            </a:r>
            <a:r>
              <a:rPr sz="1600" spc="-90" dirty="0">
                <a:latin typeface="Trebuchet MS"/>
                <a:cs typeface="Trebuchet MS"/>
              </a:rPr>
              <a:t> </a:t>
            </a:r>
            <a:r>
              <a:rPr sz="1600" spc="-15" dirty="0">
                <a:latin typeface="Trebuchet MS"/>
                <a:cs typeface="Trebuchet MS"/>
              </a:rPr>
              <a:t>för</a:t>
            </a:r>
            <a:r>
              <a:rPr sz="1600" spc="-85" dirty="0">
                <a:latin typeface="Trebuchet MS"/>
                <a:cs typeface="Trebuchet MS"/>
              </a:rPr>
              <a:t> </a:t>
            </a:r>
            <a:r>
              <a:rPr sz="1600" spc="55" dirty="0">
                <a:latin typeface="Trebuchet MS"/>
                <a:cs typeface="Trebuchet MS"/>
              </a:rPr>
              <a:t>vad</a:t>
            </a:r>
            <a:r>
              <a:rPr sz="1600" spc="-80" dirty="0">
                <a:latin typeface="Trebuchet MS"/>
                <a:cs typeface="Trebuchet MS"/>
              </a:rPr>
              <a:t> </a:t>
            </a:r>
            <a:r>
              <a:rPr sz="1600" spc="30" dirty="0">
                <a:latin typeface="Trebuchet MS"/>
                <a:cs typeface="Trebuchet MS"/>
              </a:rPr>
              <a:t>produkten</a:t>
            </a:r>
            <a:r>
              <a:rPr sz="1600" spc="-90" dirty="0">
                <a:latin typeface="Trebuchet MS"/>
                <a:cs typeface="Trebuchet MS"/>
              </a:rPr>
              <a:t> </a:t>
            </a:r>
            <a:r>
              <a:rPr sz="1600" spc="35" dirty="0">
                <a:latin typeface="Trebuchet MS"/>
                <a:cs typeface="Trebuchet MS"/>
              </a:rPr>
              <a:t>skall</a:t>
            </a:r>
            <a:r>
              <a:rPr sz="1600" spc="-85" dirty="0">
                <a:latin typeface="Trebuchet MS"/>
                <a:cs typeface="Trebuchet MS"/>
              </a:rPr>
              <a:t> </a:t>
            </a:r>
            <a:r>
              <a:rPr sz="1600" spc="40" dirty="0">
                <a:latin typeface="Trebuchet MS"/>
                <a:cs typeface="Trebuchet MS"/>
              </a:rPr>
              <a:t>användas</a:t>
            </a:r>
            <a:r>
              <a:rPr sz="1600" spc="-75" dirty="0">
                <a:latin typeface="Trebuchet MS"/>
                <a:cs typeface="Trebuchet MS"/>
              </a:rPr>
              <a:t> </a:t>
            </a:r>
            <a:r>
              <a:rPr sz="1600" spc="-40" dirty="0">
                <a:latin typeface="Trebuchet MS"/>
                <a:cs typeface="Trebuchet MS"/>
              </a:rPr>
              <a:t>till</a:t>
            </a:r>
            <a:r>
              <a:rPr sz="1600" spc="-90" dirty="0">
                <a:latin typeface="Trebuchet MS"/>
                <a:cs typeface="Trebuchet MS"/>
              </a:rPr>
              <a:t> </a:t>
            </a:r>
            <a:r>
              <a:rPr sz="1600" spc="45" dirty="0">
                <a:latin typeface="Trebuchet MS"/>
                <a:cs typeface="Trebuchet MS"/>
              </a:rPr>
              <a:t>och</a:t>
            </a:r>
            <a:r>
              <a:rPr sz="1600" spc="-85" dirty="0">
                <a:latin typeface="Trebuchet MS"/>
                <a:cs typeface="Trebuchet MS"/>
              </a:rPr>
              <a:t> </a:t>
            </a:r>
            <a:r>
              <a:rPr sz="1600" spc="30" dirty="0">
                <a:latin typeface="Trebuchet MS"/>
                <a:cs typeface="Trebuchet MS"/>
              </a:rPr>
              <a:t>hur</a:t>
            </a:r>
            <a:r>
              <a:rPr sz="1600" spc="-85" dirty="0">
                <a:latin typeface="Trebuchet MS"/>
                <a:cs typeface="Trebuchet MS"/>
              </a:rPr>
              <a:t> </a:t>
            </a:r>
            <a:r>
              <a:rPr sz="1600" spc="60" dirty="0">
                <a:latin typeface="Trebuchet MS"/>
                <a:cs typeface="Trebuchet MS"/>
              </a:rPr>
              <a:t>den  </a:t>
            </a:r>
            <a:r>
              <a:rPr sz="1600" spc="35" dirty="0">
                <a:latin typeface="Trebuchet MS"/>
                <a:cs typeface="Trebuchet MS"/>
              </a:rPr>
              <a:t>skall</a:t>
            </a:r>
            <a:r>
              <a:rPr sz="1600" spc="-95" dirty="0">
                <a:latin typeface="Trebuchet MS"/>
                <a:cs typeface="Trebuchet MS"/>
              </a:rPr>
              <a:t> </a:t>
            </a:r>
            <a:r>
              <a:rPr sz="1600" spc="40" dirty="0">
                <a:latin typeface="Trebuchet MS"/>
                <a:cs typeface="Trebuchet MS"/>
              </a:rPr>
              <a:t>användas</a:t>
            </a:r>
            <a:endParaRPr sz="1600">
              <a:latin typeface="Trebuchet MS"/>
              <a:cs typeface="Trebuchet MS"/>
            </a:endParaRPr>
          </a:p>
          <a:p>
            <a:pPr marL="241300" marR="5080" indent="-228600">
              <a:lnSpc>
                <a:spcPct val="120000"/>
              </a:lnSpc>
              <a:spcBef>
                <a:spcPts val="1105"/>
              </a:spcBef>
              <a:buClr>
                <a:srgbClr val="10B6F4"/>
              </a:buClr>
              <a:buSzPct val="112500"/>
              <a:buFont typeface="Wingdings"/>
              <a:buChar char=""/>
              <a:tabLst>
                <a:tab pos="241300" algn="l"/>
              </a:tabLst>
            </a:pPr>
            <a:r>
              <a:rPr sz="1600" spc="55" dirty="0">
                <a:latin typeface="Trebuchet MS"/>
                <a:cs typeface="Trebuchet MS"/>
              </a:rPr>
              <a:t>När </a:t>
            </a:r>
            <a:r>
              <a:rPr sz="1600" spc="20" dirty="0">
                <a:latin typeface="Trebuchet MS"/>
                <a:cs typeface="Trebuchet MS"/>
              </a:rPr>
              <a:t>utformningen </a:t>
            </a:r>
            <a:r>
              <a:rPr sz="1600" spc="25" dirty="0">
                <a:latin typeface="Trebuchet MS"/>
                <a:cs typeface="Trebuchet MS"/>
              </a:rPr>
              <a:t>är </a:t>
            </a:r>
            <a:r>
              <a:rPr sz="1600" spc="55" dirty="0">
                <a:latin typeface="Trebuchet MS"/>
                <a:cs typeface="Trebuchet MS"/>
              </a:rPr>
              <a:t>på </a:t>
            </a:r>
            <a:r>
              <a:rPr sz="1600" spc="5" dirty="0">
                <a:latin typeface="Trebuchet MS"/>
                <a:cs typeface="Trebuchet MS"/>
              </a:rPr>
              <a:t>plats </a:t>
            </a:r>
            <a:r>
              <a:rPr sz="1600" spc="50" dirty="0">
                <a:latin typeface="Trebuchet MS"/>
                <a:cs typeface="Trebuchet MS"/>
              </a:rPr>
              <a:t>kan </a:t>
            </a:r>
            <a:r>
              <a:rPr sz="1600" spc="35" dirty="0">
                <a:latin typeface="Trebuchet MS"/>
                <a:cs typeface="Trebuchet MS"/>
              </a:rPr>
              <a:t>man </a:t>
            </a:r>
            <a:r>
              <a:rPr sz="1600" spc="20" dirty="0">
                <a:latin typeface="Trebuchet MS"/>
                <a:cs typeface="Trebuchet MS"/>
              </a:rPr>
              <a:t>börja </a:t>
            </a:r>
            <a:r>
              <a:rPr sz="1600" spc="-25" dirty="0">
                <a:latin typeface="Trebuchet MS"/>
                <a:cs typeface="Trebuchet MS"/>
              </a:rPr>
              <a:t>fastställa </a:t>
            </a:r>
            <a:r>
              <a:rPr sz="1600" spc="30" dirty="0">
                <a:latin typeface="Trebuchet MS"/>
                <a:cs typeface="Trebuchet MS"/>
              </a:rPr>
              <a:t>olika  </a:t>
            </a:r>
            <a:r>
              <a:rPr sz="1600" spc="40" dirty="0">
                <a:latin typeface="Trebuchet MS"/>
                <a:cs typeface="Trebuchet MS"/>
              </a:rPr>
              <a:t>krav</a:t>
            </a:r>
            <a:r>
              <a:rPr sz="1600" spc="-90" dirty="0">
                <a:latin typeface="Trebuchet MS"/>
                <a:cs typeface="Trebuchet MS"/>
              </a:rPr>
              <a:t> </a:t>
            </a:r>
            <a:r>
              <a:rPr sz="1600" spc="65" dirty="0">
                <a:latin typeface="Trebuchet MS"/>
                <a:cs typeface="Trebuchet MS"/>
              </a:rPr>
              <a:t>som</a:t>
            </a:r>
            <a:r>
              <a:rPr sz="1600" spc="-75" dirty="0">
                <a:latin typeface="Trebuchet MS"/>
                <a:cs typeface="Trebuchet MS"/>
              </a:rPr>
              <a:t> </a:t>
            </a:r>
            <a:r>
              <a:rPr sz="1600" spc="30" dirty="0">
                <a:latin typeface="Trebuchet MS"/>
                <a:cs typeface="Trebuchet MS"/>
              </a:rPr>
              <a:t>produkten</a:t>
            </a:r>
            <a:r>
              <a:rPr sz="1600" spc="-90" dirty="0">
                <a:latin typeface="Trebuchet MS"/>
                <a:cs typeface="Trebuchet MS"/>
              </a:rPr>
              <a:t> </a:t>
            </a:r>
            <a:r>
              <a:rPr sz="1600" spc="5" dirty="0">
                <a:latin typeface="Trebuchet MS"/>
                <a:cs typeface="Trebuchet MS"/>
              </a:rPr>
              <a:t>måste</a:t>
            </a:r>
            <a:r>
              <a:rPr sz="1600" spc="-85" dirty="0">
                <a:latin typeface="Trebuchet MS"/>
                <a:cs typeface="Trebuchet MS"/>
              </a:rPr>
              <a:t> </a:t>
            </a:r>
            <a:r>
              <a:rPr sz="1600" spc="20" dirty="0">
                <a:latin typeface="Trebuchet MS"/>
                <a:cs typeface="Trebuchet MS"/>
              </a:rPr>
              <a:t>ha</a:t>
            </a:r>
            <a:r>
              <a:rPr sz="1600" spc="-80" dirty="0">
                <a:latin typeface="Trebuchet MS"/>
                <a:cs typeface="Trebuchet MS"/>
              </a:rPr>
              <a:t> </a:t>
            </a:r>
            <a:r>
              <a:rPr sz="1600" spc="-15" dirty="0">
                <a:latin typeface="Trebuchet MS"/>
                <a:cs typeface="Trebuchet MS"/>
              </a:rPr>
              <a:t>för</a:t>
            </a:r>
            <a:r>
              <a:rPr sz="1600" spc="-90" dirty="0">
                <a:latin typeface="Trebuchet MS"/>
                <a:cs typeface="Trebuchet MS"/>
              </a:rPr>
              <a:t> </a:t>
            </a:r>
            <a:r>
              <a:rPr sz="1600" spc="-100" dirty="0">
                <a:latin typeface="Trebuchet MS"/>
                <a:cs typeface="Trebuchet MS"/>
              </a:rPr>
              <a:t>att</a:t>
            </a:r>
            <a:r>
              <a:rPr sz="1600" spc="-75" dirty="0">
                <a:latin typeface="Trebuchet MS"/>
                <a:cs typeface="Trebuchet MS"/>
              </a:rPr>
              <a:t> </a:t>
            </a:r>
            <a:r>
              <a:rPr sz="1600" spc="55" dirty="0">
                <a:latin typeface="Trebuchet MS"/>
                <a:cs typeface="Trebuchet MS"/>
              </a:rPr>
              <a:t>kunden</a:t>
            </a:r>
            <a:r>
              <a:rPr sz="1600" spc="-85" dirty="0">
                <a:latin typeface="Trebuchet MS"/>
                <a:cs typeface="Trebuchet MS"/>
              </a:rPr>
              <a:t> </a:t>
            </a:r>
            <a:r>
              <a:rPr sz="1600" spc="35" dirty="0">
                <a:latin typeface="Trebuchet MS"/>
                <a:cs typeface="Trebuchet MS"/>
              </a:rPr>
              <a:t>skall</a:t>
            </a:r>
            <a:r>
              <a:rPr sz="1600" spc="-90" dirty="0">
                <a:latin typeface="Trebuchet MS"/>
                <a:cs typeface="Trebuchet MS"/>
              </a:rPr>
              <a:t> </a:t>
            </a:r>
            <a:r>
              <a:rPr sz="1600" spc="50" dirty="0">
                <a:latin typeface="Trebuchet MS"/>
                <a:cs typeface="Trebuchet MS"/>
              </a:rPr>
              <a:t>anses</a:t>
            </a:r>
            <a:r>
              <a:rPr sz="1600" spc="-75" dirty="0">
                <a:latin typeface="Trebuchet MS"/>
                <a:cs typeface="Trebuchet MS"/>
              </a:rPr>
              <a:t> </a:t>
            </a:r>
            <a:r>
              <a:rPr sz="1600" spc="15" dirty="0">
                <a:latin typeface="Trebuchet MS"/>
                <a:cs typeface="Trebuchet MS"/>
              </a:rPr>
              <a:t>vara  nöjda</a:t>
            </a:r>
            <a:endParaRPr sz="1600">
              <a:latin typeface="Trebuchet MS"/>
              <a:cs typeface="Trebuchet M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txBox="1"/>
          <p:nvPr/>
        </p:nvSpPr>
        <p:spPr>
          <a:xfrm>
            <a:off x="806335" y="2275662"/>
            <a:ext cx="3668395" cy="2624455"/>
          </a:xfrm>
          <a:prstGeom prst="rect">
            <a:avLst/>
          </a:prstGeom>
          <a:solidFill>
            <a:srgbClr val="10B6F4"/>
          </a:solidFill>
        </p:spPr>
        <p:txBody>
          <a:bodyPr vert="horz" wrap="square" lIns="0" tIns="440690" rIns="0" bIns="0" rtlCol="0">
            <a:spAutoFit/>
          </a:bodyPr>
          <a:lstStyle/>
          <a:p>
            <a:pPr marL="310515" marR="309245">
              <a:lnSpc>
                <a:spcPct val="85200"/>
              </a:lnSpc>
              <a:spcBef>
                <a:spcPts val="3470"/>
              </a:spcBef>
            </a:pPr>
            <a:r>
              <a:rPr sz="3200" spc="-295" dirty="0">
                <a:solidFill>
                  <a:srgbClr val="FFFEFF"/>
                </a:solidFill>
                <a:latin typeface="Trebuchet MS"/>
                <a:cs typeface="Trebuchet MS"/>
              </a:rPr>
              <a:t>Vad </a:t>
            </a:r>
            <a:r>
              <a:rPr sz="3200" spc="-235" dirty="0">
                <a:solidFill>
                  <a:srgbClr val="FFFEFF"/>
                </a:solidFill>
                <a:latin typeface="Trebuchet MS"/>
                <a:cs typeface="Trebuchet MS"/>
              </a:rPr>
              <a:t>är </a:t>
            </a:r>
            <a:r>
              <a:rPr sz="3200" spc="-310" dirty="0">
                <a:solidFill>
                  <a:srgbClr val="FFFEFF"/>
                </a:solidFill>
                <a:latin typeface="Trebuchet MS"/>
                <a:cs typeface="Trebuchet MS"/>
              </a:rPr>
              <a:t>nackdelarna  </a:t>
            </a:r>
            <a:r>
              <a:rPr sz="3200" spc="-235" dirty="0">
                <a:solidFill>
                  <a:srgbClr val="FFFEFF"/>
                </a:solidFill>
                <a:latin typeface="Trebuchet MS"/>
                <a:cs typeface="Trebuchet MS"/>
              </a:rPr>
              <a:t>med</a:t>
            </a:r>
            <a:r>
              <a:rPr sz="3200" spc="-560" dirty="0">
                <a:solidFill>
                  <a:srgbClr val="FFFEFF"/>
                </a:solidFill>
                <a:latin typeface="Trebuchet MS"/>
                <a:cs typeface="Trebuchet MS"/>
              </a:rPr>
              <a:t> </a:t>
            </a:r>
            <a:r>
              <a:rPr sz="3200" spc="-330" dirty="0">
                <a:solidFill>
                  <a:srgbClr val="FFFEFF"/>
                </a:solidFill>
                <a:latin typeface="Trebuchet MS"/>
                <a:cs typeface="Trebuchet MS"/>
              </a:rPr>
              <a:t>att</a:t>
            </a:r>
            <a:r>
              <a:rPr sz="3200" spc="-555" dirty="0">
                <a:solidFill>
                  <a:srgbClr val="FFFEFF"/>
                </a:solidFill>
                <a:latin typeface="Trebuchet MS"/>
                <a:cs typeface="Trebuchet MS"/>
              </a:rPr>
              <a:t> </a:t>
            </a:r>
            <a:r>
              <a:rPr sz="3200" spc="-300" dirty="0">
                <a:solidFill>
                  <a:srgbClr val="FFFEFF"/>
                </a:solidFill>
                <a:latin typeface="Trebuchet MS"/>
                <a:cs typeface="Trebuchet MS"/>
              </a:rPr>
              <a:t>hantera</a:t>
            </a:r>
            <a:r>
              <a:rPr sz="3200" spc="-545" dirty="0">
                <a:solidFill>
                  <a:srgbClr val="FFFEFF"/>
                </a:solidFill>
                <a:latin typeface="Trebuchet MS"/>
                <a:cs typeface="Trebuchet MS"/>
              </a:rPr>
              <a:t> </a:t>
            </a:r>
            <a:r>
              <a:rPr sz="3200" spc="-315" dirty="0">
                <a:solidFill>
                  <a:srgbClr val="FFFEFF"/>
                </a:solidFill>
                <a:latin typeface="Trebuchet MS"/>
                <a:cs typeface="Trebuchet MS"/>
              </a:rPr>
              <a:t>krav  </a:t>
            </a:r>
            <a:r>
              <a:rPr sz="3200" spc="-235" dirty="0">
                <a:solidFill>
                  <a:srgbClr val="FFFEFF"/>
                </a:solidFill>
                <a:latin typeface="Trebuchet MS"/>
                <a:cs typeface="Trebuchet MS"/>
              </a:rPr>
              <a:t>när</a:t>
            </a:r>
            <a:r>
              <a:rPr sz="3200" spc="-565" dirty="0">
                <a:solidFill>
                  <a:srgbClr val="FFFEFF"/>
                </a:solidFill>
                <a:latin typeface="Trebuchet MS"/>
                <a:cs typeface="Trebuchet MS"/>
              </a:rPr>
              <a:t> </a:t>
            </a:r>
            <a:r>
              <a:rPr sz="3200" spc="-229" dirty="0">
                <a:solidFill>
                  <a:srgbClr val="FFFEFF"/>
                </a:solidFill>
                <a:latin typeface="Trebuchet MS"/>
                <a:cs typeface="Trebuchet MS"/>
              </a:rPr>
              <a:t>man</a:t>
            </a:r>
            <a:r>
              <a:rPr sz="3200" spc="-555" dirty="0">
                <a:solidFill>
                  <a:srgbClr val="FFFEFF"/>
                </a:solidFill>
                <a:latin typeface="Trebuchet MS"/>
                <a:cs typeface="Trebuchet MS"/>
              </a:rPr>
              <a:t> </a:t>
            </a:r>
            <a:r>
              <a:rPr sz="3200" spc="-300" dirty="0">
                <a:solidFill>
                  <a:srgbClr val="FFFEFF"/>
                </a:solidFill>
                <a:latin typeface="Trebuchet MS"/>
                <a:cs typeface="Trebuchet MS"/>
              </a:rPr>
              <a:t>jobbar</a:t>
            </a:r>
            <a:r>
              <a:rPr sz="3200" spc="-560" dirty="0">
                <a:solidFill>
                  <a:srgbClr val="FFFEFF"/>
                </a:solidFill>
                <a:latin typeface="Trebuchet MS"/>
                <a:cs typeface="Trebuchet MS"/>
              </a:rPr>
              <a:t> </a:t>
            </a:r>
            <a:r>
              <a:rPr sz="3200" spc="-235" dirty="0">
                <a:solidFill>
                  <a:srgbClr val="FFFEFF"/>
                </a:solidFill>
                <a:latin typeface="Trebuchet MS"/>
                <a:cs typeface="Trebuchet MS"/>
              </a:rPr>
              <a:t>med  </a:t>
            </a:r>
            <a:r>
              <a:rPr sz="3200" spc="-360" dirty="0">
                <a:solidFill>
                  <a:srgbClr val="FFFEFF"/>
                </a:solidFill>
                <a:latin typeface="Trebuchet MS"/>
                <a:cs typeface="Trebuchet MS"/>
              </a:rPr>
              <a:t>v</a:t>
            </a:r>
            <a:r>
              <a:rPr sz="3200" spc="-355" dirty="0">
                <a:solidFill>
                  <a:srgbClr val="FFFEFF"/>
                </a:solidFill>
                <a:latin typeface="Trebuchet MS"/>
                <a:cs typeface="Trebuchet MS"/>
              </a:rPr>
              <a:t>a</a:t>
            </a:r>
            <a:r>
              <a:rPr sz="3200" spc="-420" dirty="0">
                <a:solidFill>
                  <a:srgbClr val="FFFEFF"/>
                </a:solidFill>
                <a:latin typeface="Trebuchet MS"/>
                <a:cs typeface="Trebuchet MS"/>
              </a:rPr>
              <a:t>t</a:t>
            </a:r>
            <a:r>
              <a:rPr sz="3200" spc="-405" dirty="0">
                <a:solidFill>
                  <a:srgbClr val="FFFEFF"/>
                </a:solidFill>
                <a:latin typeface="Trebuchet MS"/>
                <a:cs typeface="Trebuchet MS"/>
              </a:rPr>
              <a:t>t</a:t>
            </a:r>
            <a:r>
              <a:rPr sz="3200" spc="-315" dirty="0">
                <a:solidFill>
                  <a:srgbClr val="FFFEFF"/>
                </a:solidFill>
                <a:latin typeface="Trebuchet MS"/>
                <a:cs typeface="Trebuchet MS"/>
              </a:rPr>
              <a:t>e</a:t>
            </a:r>
            <a:r>
              <a:rPr sz="3200" spc="-260" dirty="0">
                <a:solidFill>
                  <a:srgbClr val="FFFEFF"/>
                </a:solidFill>
                <a:latin typeface="Trebuchet MS"/>
                <a:cs typeface="Trebuchet MS"/>
              </a:rPr>
              <a:t>n</a:t>
            </a:r>
            <a:r>
              <a:rPr sz="3200" spc="-445" dirty="0">
                <a:solidFill>
                  <a:srgbClr val="FFFEFF"/>
                </a:solidFill>
                <a:latin typeface="Trebuchet MS"/>
                <a:cs typeface="Trebuchet MS"/>
              </a:rPr>
              <a:t>f</a:t>
            </a:r>
            <a:r>
              <a:rPr sz="3200" spc="-320" dirty="0">
                <a:solidFill>
                  <a:srgbClr val="FFFEFF"/>
                </a:solidFill>
                <a:latin typeface="Trebuchet MS"/>
                <a:cs typeface="Trebuchet MS"/>
              </a:rPr>
              <a:t>a</a:t>
            </a:r>
            <a:r>
              <a:rPr sz="3200" spc="-385" dirty="0">
                <a:solidFill>
                  <a:srgbClr val="FFFEFF"/>
                </a:solidFill>
                <a:latin typeface="Trebuchet MS"/>
                <a:cs typeface="Trebuchet MS"/>
              </a:rPr>
              <a:t>ll</a:t>
            </a:r>
            <a:r>
              <a:rPr sz="3200" spc="-215" dirty="0">
                <a:solidFill>
                  <a:srgbClr val="FFFEFF"/>
                </a:solidFill>
                <a:latin typeface="Trebuchet MS"/>
                <a:cs typeface="Trebuchet MS"/>
              </a:rPr>
              <a:t>s</a:t>
            </a:r>
            <a:r>
              <a:rPr sz="3200" spc="-270" dirty="0">
                <a:solidFill>
                  <a:srgbClr val="FFFEFF"/>
                </a:solidFill>
                <a:latin typeface="Trebuchet MS"/>
                <a:cs typeface="Trebuchet MS"/>
              </a:rPr>
              <a:t>m</a:t>
            </a:r>
            <a:r>
              <a:rPr sz="3200" spc="-195" dirty="0">
                <a:solidFill>
                  <a:srgbClr val="FFFEFF"/>
                </a:solidFill>
                <a:latin typeface="Trebuchet MS"/>
                <a:cs typeface="Trebuchet MS"/>
              </a:rPr>
              <a:t>o</a:t>
            </a:r>
            <a:r>
              <a:rPr sz="3200" spc="-275" dirty="0">
                <a:solidFill>
                  <a:srgbClr val="FFFEFF"/>
                </a:solidFill>
                <a:latin typeface="Trebuchet MS"/>
                <a:cs typeface="Trebuchet MS"/>
              </a:rPr>
              <a:t>d</a:t>
            </a:r>
            <a:r>
              <a:rPr sz="3200" spc="-315" dirty="0">
                <a:solidFill>
                  <a:srgbClr val="FFFEFF"/>
                </a:solidFill>
                <a:latin typeface="Trebuchet MS"/>
                <a:cs typeface="Trebuchet MS"/>
              </a:rPr>
              <a:t>e</a:t>
            </a:r>
            <a:r>
              <a:rPr sz="3200" spc="-385" dirty="0">
                <a:solidFill>
                  <a:srgbClr val="FFFEFF"/>
                </a:solidFill>
                <a:latin typeface="Trebuchet MS"/>
                <a:cs typeface="Trebuchet MS"/>
              </a:rPr>
              <a:t>ll</a:t>
            </a:r>
            <a:r>
              <a:rPr sz="3200" spc="-315" dirty="0">
                <a:solidFill>
                  <a:srgbClr val="FFFEFF"/>
                </a:solidFill>
                <a:latin typeface="Trebuchet MS"/>
                <a:cs typeface="Trebuchet MS"/>
              </a:rPr>
              <a:t>e</a:t>
            </a:r>
            <a:r>
              <a:rPr sz="3200" spc="-240" dirty="0">
                <a:solidFill>
                  <a:srgbClr val="FFFEFF"/>
                </a:solidFill>
                <a:latin typeface="Trebuchet MS"/>
                <a:cs typeface="Trebuchet MS"/>
              </a:rPr>
              <a:t>n</a:t>
            </a:r>
            <a:r>
              <a:rPr sz="3200" spc="305" dirty="0">
                <a:solidFill>
                  <a:srgbClr val="FFFEFF"/>
                </a:solidFill>
                <a:latin typeface="Trebuchet MS"/>
                <a:cs typeface="Trebuchet MS"/>
              </a:rPr>
              <a:t>?</a:t>
            </a:r>
            <a:endParaRPr sz="3200">
              <a:latin typeface="Trebuchet MS"/>
              <a:cs typeface="Trebuchet MS"/>
            </a:endParaRPr>
          </a:p>
        </p:txBody>
      </p:sp>
      <p:sp>
        <p:nvSpPr>
          <p:cNvPr id="9" name="object 9"/>
          <p:cNvSpPr txBox="1"/>
          <p:nvPr/>
        </p:nvSpPr>
        <p:spPr>
          <a:xfrm>
            <a:off x="5197182" y="684377"/>
            <a:ext cx="6089015" cy="4930775"/>
          </a:xfrm>
          <a:prstGeom prst="rect">
            <a:avLst/>
          </a:prstGeom>
        </p:spPr>
        <p:txBody>
          <a:bodyPr vert="horz" wrap="square" lIns="0" tIns="132080" rIns="0" bIns="0" rtlCol="0">
            <a:spAutoFit/>
          </a:bodyPr>
          <a:lstStyle/>
          <a:p>
            <a:pPr marL="241300" indent="-228600">
              <a:lnSpc>
                <a:spcPct val="100000"/>
              </a:lnSpc>
              <a:spcBef>
                <a:spcPts val="1040"/>
              </a:spcBef>
              <a:buClr>
                <a:srgbClr val="10B6F4"/>
              </a:buClr>
              <a:buSzPct val="111111"/>
              <a:buFont typeface="Wingdings"/>
              <a:buChar char=""/>
              <a:tabLst>
                <a:tab pos="241300" algn="l"/>
              </a:tabLst>
            </a:pPr>
            <a:r>
              <a:rPr sz="1800" spc="30" dirty="0">
                <a:latin typeface="Trebuchet MS"/>
                <a:cs typeface="Trebuchet MS"/>
              </a:rPr>
              <a:t>Kraven</a:t>
            </a:r>
            <a:r>
              <a:rPr sz="1800" spc="-95" dirty="0">
                <a:latin typeface="Trebuchet MS"/>
                <a:cs typeface="Trebuchet MS"/>
              </a:rPr>
              <a:t> </a:t>
            </a:r>
            <a:r>
              <a:rPr sz="1800" spc="-20" dirty="0">
                <a:latin typeface="Trebuchet MS"/>
                <a:cs typeface="Trebuchet MS"/>
              </a:rPr>
              <a:t>fastställs</a:t>
            </a:r>
            <a:r>
              <a:rPr sz="1800" spc="-95" dirty="0">
                <a:latin typeface="Trebuchet MS"/>
                <a:cs typeface="Trebuchet MS"/>
              </a:rPr>
              <a:t> </a:t>
            </a:r>
            <a:r>
              <a:rPr sz="1800" spc="35" dirty="0">
                <a:latin typeface="Trebuchet MS"/>
                <a:cs typeface="Trebuchet MS"/>
              </a:rPr>
              <a:t>väldigt</a:t>
            </a:r>
            <a:r>
              <a:rPr sz="1800" spc="-105" dirty="0">
                <a:latin typeface="Trebuchet MS"/>
                <a:cs typeface="Trebuchet MS"/>
              </a:rPr>
              <a:t> </a:t>
            </a:r>
            <a:r>
              <a:rPr sz="1800" dirty="0">
                <a:latin typeface="Trebuchet MS"/>
                <a:cs typeface="Trebuchet MS"/>
              </a:rPr>
              <a:t>tidigt</a:t>
            </a:r>
            <a:r>
              <a:rPr sz="1800" spc="-100" dirty="0">
                <a:latin typeface="Trebuchet MS"/>
                <a:cs typeface="Trebuchet MS"/>
              </a:rPr>
              <a:t> </a:t>
            </a:r>
            <a:r>
              <a:rPr sz="1800" spc="25" dirty="0">
                <a:latin typeface="Trebuchet MS"/>
                <a:cs typeface="Trebuchet MS"/>
              </a:rPr>
              <a:t>in</a:t>
            </a:r>
            <a:r>
              <a:rPr sz="1800" spc="-95" dirty="0">
                <a:latin typeface="Trebuchet MS"/>
                <a:cs typeface="Trebuchet MS"/>
              </a:rPr>
              <a:t> </a:t>
            </a:r>
            <a:r>
              <a:rPr sz="1800" spc="60" dirty="0">
                <a:latin typeface="Trebuchet MS"/>
                <a:cs typeface="Trebuchet MS"/>
              </a:rPr>
              <a:t>under</a:t>
            </a:r>
            <a:r>
              <a:rPr sz="1800" spc="-95" dirty="0">
                <a:latin typeface="Trebuchet MS"/>
                <a:cs typeface="Trebuchet MS"/>
              </a:rPr>
              <a:t> </a:t>
            </a:r>
            <a:r>
              <a:rPr sz="1800" dirty="0">
                <a:latin typeface="Trebuchet MS"/>
                <a:cs typeface="Trebuchet MS"/>
              </a:rPr>
              <a:t>projektets</a:t>
            </a:r>
            <a:r>
              <a:rPr sz="1800" spc="-100" dirty="0">
                <a:latin typeface="Trebuchet MS"/>
                <a:cs typeface="Trebuchet MS"/>
              </a:rPr>
              <a:t> </a:t>
            </a:r>
            <a:r>
              <a:rPr sz="1800" spc="120" dirty="0">
                <a:latin typeface="Trebuchet MS"/>
                <a:cs typeface="Trebuchet MS"/>
              </a:rPr>
              <a:t>gång</a:t>
            </a:r>
            <a:endParaRPr sz="1800">
              <a:latin typeface="Trebuchet MS"/>
              <a:cs typeface="Trebuchet MS"/>
            </a:endParaRPr>
          </a:p>
          <a:p>
            <a:pPr marL="241300" marR="1049020" indent="-228600">
              <a:lnSpc>
                <a:spcPct val="106700"/>
              </a:lnSpc>
              <a:spcBef>
                <a:spcPts val="1105"/>
              </a:spcBef>
              <a:buClr>
                <a:srgbClr val="10B6F4"/>
              </a:buClr>
              <a:buSzPct val="111111"/>
              <a:buFont typeface="Wingdings"/>
              <a:buChar char=""/>
              <a:tabLst>
                <a:tab pos="241300" algn="l"/>
              </a:tabLst>
            </a:pPr>
            <a:r>
              <a:rPr sz="1800" spc="114" dirty="0">
                <a:latin typeface="Trebuchet MS"/>
                <a:cs typeface="Trebuchet MS"/>
              </a:rPr>
              <a:t>Man</a:t>
            </a:r>
            <a:r>
              <a:rPr sz="1800" spc="-95" dirty="0">
                <a:latin typeface="Trebuchet MS"/>
                <a:cs typeface="Trebuchet MS"/>
              </a:rPr>
              <a:t> </a:t>
            </a:r>
            <a:r>
              <a:rPr sz="1800" spc="65" dirty="0">
                <a:latin typeface="Trebuchet MS"/>
                <a:cs typeface="Trebuchet MS"/>
              </a:rPr>
              <a:t>ser</a:t>
            </a:r>
            <a:r>
              <a:rPr sz="1800" spc="-95" dirty="0">
                <a:latin typeface="Trebuchet MS"/>
                <a:cs typeface="Trebuchet MS"/>
              </a:rPr>
              <a:t> </a:t>
            </a:r>
            <a:r>
              <a:rPr sz="1800" spc="-20" dirty="0">
                <a:latin typeface="Trebuchet MS"/>
                <a:cs typeface="Trebuchet MS"/>
              </a:rPr>
              <a:t>inte</a:t>
            </a:r>
            <a:r>
              <a:rPr sz="1800" spc="-90" dirty="0">
                <a:latin typeface="Trebuchet MS"/>
                <a:cs typeface="Trebuchet MS"/>
              </a:rPr>
              <a:t> </a:t>
            </a:r>
            <a:r>
              <a:rPr sz="1800" spc="55" dirty="0">
                <a:latin typeface="Trebuchet MS"/>
                <a:cs typeface="Trebuchet MS"/>
              </a:rPr>
              <a:t>över</a:t>
            </a:r>
            <a:r>
              <a:rPr sz="1800" spc="-95" dirty="0">
                <a:latin typeface="Trebuchet MS"/>
                <a:cs typeface="Trebuchet MS"/>
              </a:rPr>
              <a:t> </a:t>
            </a:r>
            <a:r>
              <a:rPr sz="1800" spc="25" dirty="0">
                <a:latin typeface="Trebuchet MS"/>
                <a:cs typeface="Trebuchet MS"/>
              </a:rPr>
              <a:t>kravställningar</a:t>
            </a:r>
            <a:r>
              <a:rPr sz="1800" spc="-95" dirty="0">
                <a:latin typeface="Trebuchet MS"/>
                <a:cs typeface="Trebuchet MS"/>
              </a:rPr>
              <a:t> </a:t>
            </a:r>
            <a:r>
              <a:rPr sz="1800" spc="-35" dirty="0">
                <a:latin typeface="Trebuchet MS"/>
                <a:cs typeface="Trebuchet MS"/>
              </a:rPr>
              <a:t>efter</a:t>
            </a:r>
            <a:r>
              <a:rPr sz="1800" spc="-95" dirty="0">
                <a:latin typeface="Trebuchet MS"/>
                <a:cs typeface="Trebuchet MS"/>
              </a:rPr>
              <a:t> </a:t>
            </a:r>
            <a:r>
              <a:rPr sz="1800" spc="-120" dirty="0">
                <a:latin typeface="Trebuchet MS"/>
                <a:cs typeface="Trebuchet MS"/>
              </a:rPr>
              <a:t>att</a:t>
            </a:r>
            <a:r>
              <a:rPr sz="1800" spc="-100" dirty="0">
                <a:latin typeface="Trebuchet MS"/>
                <a:cs typeface="Trebuchet MS"/>
              </a:rPr>
              <a:t> </a:t>
            </a:r>
            <a:r>
              <a:rPr sz="1800" spc="75" dirty="0">
                <a:latin typeface="Trebuchet MS"/>
                <a:cs typeface="Trebuchet MS"/>
              </a:rPr>
              <a:t>den  </a:t>
            </a:r>
            <a:r>
              <a:rPr sz="1800" spc="60" dirty="0">
                <a:latin typeface="Trebuchet MS"/>
                <a:cs typeface="Trebuchet MS"/>
              </a:rPr>
              <a:t>processen </a:t>
            </a:r>
            <a:r>
              <a:rPr sz="1800" spc="25" dirty="0">
                <a:latin typeface="Trebuchet MS"/>
                <a:cs typeface="Trebuchet MS"/>
              </a:rPr>
              <a:t>är</a:t>
            </a:r>
            <a:r>
              <a:rPr sz="1800" spc="-250" dirty="0">
                <a:latin typeface="Trebuchet MS"/>
                <a:cs typeface="Trebuchet MS"/>
              </a:rPr>
              <a:t> </a:t>
            </a:r>
            <a:r>
              <a:rPr sz="1800" spc="40" dirty="0">
                <a:latin typeface="Trebuchet MS"/>
                <a:cs typeface="Trebuchet MS"/>
              </a:rPr>
              <a:t>klar</a:t>
            </a:r>
            <a:endParaRPr sz="1800">
              <a:latin typeface="Trebuchet MS"/>
              <a:cs typeface="Trebuchet MS"/>
            </a:endParaRPr>
          </a:p>
          <a:p>
            <a:pPr marL="241300" marR="845185" indent="-228600">
              <a:lnSpc>
                <a:spcPct val="111100"/>
              </a:lnSpc>
              <a:spcBef>
                <a:spcPts val="1010"/>
              </a:spcBef>
              <a:buClr>
                <a:srgbClr val="10B6F4"/>
              </a:buClr>
              <a:buSzPct val="111111"/>
              <a:buFont typeface="Wingdings"/>
              <a:buChar char=""/>
              <a:tabLst>
                <a:tab pos="241300" algn="l"/>
              </a:tabLst>
            </a:pPr>
            <a:r>
              <a:rPr sz="1800" spc="114" dirty="0">
                <a:latin typeface="Trebuchet MS"/>
                <a:cs typeface="Trebuchet MS"/>
              </a:rPr>
              <a:t>Man</a:t>
            </a:r>
            <a:r>
              <a:rPr sz="1800" spc="-95" dirty="0">
                <a:latin typeface="Trebuchet MS"/>
                <a:cs typeface="Trebuchet MS"/>
              </a:rPr>
              <a:t> </a:t>
            </a:r>
            <a:r>
              <a:rPr sz="1800" spc="55" dirty="0">
                <a:latin typeface="Trebuchet MS"/>
                <a:cs typeface="Trebuchet MS"/>
              </a:rPr>
              <a:t>kan</a:t>
            </a:r>
            <a:r>
              <a:rPr sz="1800" spc="-90" dirty="0">
                <a:latin typeface="Trebuchet MS"/>
                <a:cs typeface="Trebuchet MS"/>
              </a:rPr>
              <a:t> </a:t>
            </a:r>
            <a:r>
              <a:rPr sz="1800" spc="45" dirty="0">
                <a:latin typeface="Trebuchet MS"/>
                <a:cs typeface="Trebuchet MS"/>
              </a:rPr>
              <a:t>ända</a:t>
            </a:r>
            <a:r>
              <a:rPr sz="1800" spc="-100" dirty="0">
                <a:latin typeface="Trebuchet MS"/>
                <a:cs typeface="Trebuchet MS"/>
              </a:rPr>
              <a:t> </a:t>
            </a:r>
            <a:r>
              <a:rPr sz="1800" spc="85" dirty="0">
                <a:latin typeface="Trebuchet MS"/>
                <a:cs typeface="Trebuchet MS"/>
              </a:rPr>
              <a:t>upp</a:t>
            </a:r>
            <a:r>
              <a:rPr sz="1800" spc="-95" dirty="0">
                <a:latin typeface="Trebuchet MS"/>
                <a:cs typeface="Trebuchet MS"/>
              </a:rPr>
              <a:t> </a:t>
            </a:r>
            <a:r>
              <a:rPr sz="1800" spc="80" dirty="0">
                <a:latin typeface="Trebuchet MS"/>
                <a:cs typeface="Trebuchet MS"/>
              </a:rPr>
              <a:t>med</a:t>
            </a:r>
            <a:r>
              <a:rPr sz="1800" spc="-100" dirty="0">
                <a:latin typeface="Trebuchet MS"/>
                <a:cs typeface="Trebuchet MS"/>
              </a:rPr>
              <a:t> </a:t>
            </a:r>
            <a:r>
              <a:rPr sz="1800" spc="50" dirty="0">
                <a:latin typeface="Trebuchet MS"/>
                <a:cs typeface="Trebuchet MS"/>
              </a:rPr>
              <a:t>en</a:t>
            </a:r>
            <a:r>
              <a:rPr sz="1800" spc="-90" dirty="0">
                <a:latin typeface="Trebuchet MS"/>
                <a:cs typeface="Trebuchet MS"/>
              </a:rPr>
              <a:t> </a:t>
            </a:r>
            <a:r>
              <a:rPr sz="1800" spc="15" dirty="0">
                <a:latin typeface="Trebuchet MS"/>
                <a:cs typeface="Trebuchet MS"/>
              </a:rPr>
              <a:t>slutprodukt</a:t>
            </a:r>
            <a:r>
              <a:rPr sz="1800" spc="-100" dirty="0">
                <a:latin typeface="Trebuchet MS"/>
                <a:cs typeface="Trebuchet MS"/>
              </a:rPr>
              <a:t> </a:t>
            </a:r>
            <a:r>
              <a:rPr sz="1800" spc="75" dirty="0">
                <a:latin typeface="Trebuchet MS"/>
                <a:cs typeface="Trebuchet MS"/>
              </a:rPr>
              <a:t>som</a:t>
            </a:r>
            <a:r>
              <a:rPr sz="1800" spc="-90" dirty="0">
                <a:latin typeface="Trebuchet MS"/>
                <a:cs typeface="Trebuchet MS"/>
              </a:rPr>
              <a:t> </a:t>
            </a:r>
            <a:r>
              <a:rPr sz="1800" spc="-20" dirty="0">
                <a:latin typeface="Trebuchet MS"/>
                <a:cs typeface="Trebuchet MS"/>
              </a:rPr>
              <a:t>inte  </a:t>
            </a:r>
            <a:r>
              <a:rPr sz="1800" spc="15" dirty="0">
                <a:latin typeface="Trebuchet MS"/>
                <a:cs typeface="Trebuchet MS"/>
              </a:rPr>
              <a:t>motsvarar</a:t>
            </a:r>
            <a:r>
              <a:rPr sz="1800" spc="-100" dirty="0">
                <a:latin typeface="Trebuchet MS"/>
                <a:cs typeface="Trebuchet MS"/>
              </a:rPr>
              <a:t> </a:t>
            </a:r>
            <a:r>
              <a:rPr sz="1800" dirty="0">
                <a:latin typeface="Trebuchet MS"/>
                <a:cs typeface="Trebuchet MS"/>
              </a:rPr>
              <a:t>det</a:t>
            </a:r>
            <a:r>
              <a:rPr sz="1800" spc="-100" dirty="0">
                <a:latin typeface="Trebuchet MS"/>
                <a:cs typeface="Trebuchet MS"/>
              </a:rPr>
              <a:t> </a:t>
            </a:r>
            <a:r>
              <a:rPr sz="1800" spc="35" dirty="0">
                <a:latin typeface="Trebuchet MS"/>
                <a:cs typeface="Trebuchet MS"/>
              </a:rPr>
              <a:t>man</a:t>
            </a:r>
            <a:r>
              <a:rPr sz="1800" spc="-90" dirty="0">
                <a:latin typeface="Trebuchet MS"/>
                <a:cs typeface="Trebuchet MS"/>
              </a:rPr>
              <a:t> </a:t>
            </a:r>
            <a:r>
              <a:rPr sz="1800" spc="30" dirty="0">
                <a:latin typeface="Trebuchet MS"/>
                <a:cs typeface="Trebuchet MS"/>
              </a:rPr>
              <a:t>har</a:t>
            </a:r>
            <a:r>
              <a:rPr sz="1800" spc="-95" dirty="0">
                <a:latin typeface="Trebuchet MS"/>
                <a:cs typeface="Trebuchet MS"/>
              </a:rPr>
              <a:t> </a:t>
            </a:r>
            <a:r>
              <a:rPr sz="1800" spc="-35" dirty="0">
                <a:latin typeface="Trebuchet MS"/>
                <a:cs typeface="Trebuchet MS"/>
              </a:rPr>
              <a:t>tänkt</a:t>
            </a:r>
            <a:r>
              <a:rPr sz="1800" spc="-100" dirty="0">
                <a:latin typeface="Trebuchet MS"/>
                <a:cs typeface="Trebuchet MS"/>
              </a:rPr>
              <a:t> </a:t>
            </a:r>
            <a:r>
              <a:rPr sz="1800" spc="105" dirty="0">
                <a:latin typeface="Trebuchet MS"/>
                <a:cs typeface="Trebuchet MS"/>
              </a:rPr>
              <a:t>sig</a:t>
            </a:r>
            <a:endParaRPr sz="1800">
              <a:latin typeface="Trebuchet MS"/>
              <a:cs typeface="Trebuchet MS"/>
            </a:endParaRPr>
          </a:p>
          <a:p>
            <a:pPr marL="241300" indent="-228600">
              <a:lnSpc>
                <a:spcPct val="100000"/>
              </a:lnSpc>
              <a:spcBef>
                <a:spcPts val="1220"/>
              </a:spcBef>
              <a:buClr>
                <a:srgbClr val="10B6F4"/>
              </a:buClr>
              <a:buSzPct val="111111"/>
              <a:buFont typeface="Wingdings"/>
              <a:buChar char=""/>
              <a:tabLst>
                <a:tab pos="241300" algn="l"/>
              </a:tabLst>
            </a:pPr>
            <a:r>
              <a:rPr sz="1800" spc="10" dirty="0">
                <a:latin typeface="Trebuchet MS"/>
                <a:cs typeface="Trebuchet MS"/>
              </a:rPr>
              <a:t>Svårt </a:t>
            </a:r>
            <a:r>
              <a:rPr sz="1800" spc="-120" dirty="0">
                <a:latin typeface="Trebuchet MS"/>
                <a:cs typeface="Trebuchet MS"/>
              </a:rPr>
              <a:t>att </a:t>
            </a:r>
            <a:r>
              <a:rPr sz="1800" spc="75" dirty="0">
                <a:latin typeface="Trebuchet MS"/>
                <a:cs typeface="Trebuchet MS"/>
              </a:rPr>
              <a:t>göra</a:t>
            </a:r>
            <a:r>
              <a:rPr sz="1800" spc="-195" dirty="0">
                <a:latin typeface="Trebuchet MS"/>
                <a:cs typeface="Trebuchet MS"/>
              </a:rPr>
              <a:t> </a:t>
            </a:r>
            <a:r>
              <a:rPr sz="1800" spc="60" dirty="0">
                <a:latin typeface="Trebuchet MS"/>
                <a:cs typeface="Trebuchet MS"/>
              </a:rPr>
              <a:t>ändringar</a:t>
            </a:r>
            <a:endParaRPr sz="1800">
              <a:latin typeface="Trebuchet MS"/>
              <a:cs typeface="Trebuchet MS"/>
            </a:endParaRPr>
          </a:p>
          <a:p>
            <a:pPr marL="241300" indent="-228600">
              <a:lnSpc>
                <a:spcPct val="100000"/>
              </a:lnSpc>
              <a:spcBef>
                <a:spcPts val="1155"/>
              </a:spcBef>
              <a:buClr>
                <a:srgbClr val="10B6F4"/>
              </a:buClr>
              <a:buSzPct val="111111"/>
              <a:buFont typeface="Wingdings"/>
              <a:buChar char=""/>
              <a:tabLst>
                <a:tab pos="241300" algn="l"/>
              </a:tabLst>
            </a:pPr>
            <a:r>
              <a:rPr sz="1800" spc="25" dirty="0">
                <a:latin typeface="Trebuchet MS"/>
                <a:cs typeface="Trebuchet MS"/>
              </a:rPr>
              <a:t>Testning</a:t>
            </a:r>
            <a:r>
              <a:rPr sz="1800" spc="-100" dirty="0">
                <a:latin typeface="Trebuchet MS"/>
                <a:cs typeface="Trebuchet MS"/>
              </a:rPr>
              <a:t> </a:t>
            </a:r>
            <a:r>
              <a:rPr sz="1800" spc="55" dirty="0">
                <a:latin typeface="Trebuchet MS"/>
                <a:cs typeface="Trebuchet MS"/>
              </a:rPr>
              <a:t>händer</a:t>
            </a:r>
            <a:r>
              <a:rPr sz="1800" spc="-95" dirty="0">
                <a:latin typeface="Trebuchet MS"/>
                <a:cs typeface="Trebuchet MS"/>
              </a:rPr>
              <a:t> </a:t>
            </a:r>
            <a:r>
              <a:rPr sz="1800" spc="5" dirty="0">
                <a:latin typeface="Trebuchet MS"/>
                <a:cs typeface="Trebuchet MS"/>
              </a:rPr>
              <a:t>sent</a:t>
            </a:r>
            <a:r>
              <a:rPr sz="1800" spc="-100" dirty="0">
                <a:latin typeface="Trebuchet MS"/>
                <a:cs typeface="Trebuchet MS"/>
              </a:rPr>
              <a:t> </a:t>
            </a:r>
            <a:r>
              <a:rPr sz="1800" spc="10" dirty="0">
                <a:latin typeface="Trebuchet MS"/>
                <a:cs typeface="Trebuchet MS"/>
              </a:rPr>
              <a:t>i</a:t>
            </a:r>
            <a:r>
              <a:rPr sz="1800" spc="-100" dirty="0">
                <a:latin typeface="Trebuchet MS"/>
                <a:cs typeface="Trebuchet MS"/>
              </a:rPr>
              <a:t> </a:t>
            </a:r>
            <a:r>
              <a:rPr sz="1800" spc="-10" dirty="0">
                <a:latin typeface="Trebuchet MS"/>
                <a:cs typeface="Trebuchet MS"/>
              </a:rPr>
              <a:t>projektet</a:t>
            </a:r>
            <a:endParaRPr sz="1800">
              <a:latin typeface="Trebuchet MS"/>
              <a:cs typeface="Trebuchet MS"/>
            </a:endParaRPr>
          </a:p>
          <a:p>
            <a:pPr marL="241300" marR="250825" indent="-228600">
              <a:lnSpc>
                <a:spcPct val="111100"/>
              </a:lnSpc>
              <a:spcBef>
                <a:spcPts val="985"/>
              </a:spcBef>
              <a:buClr>
                <a:srgbClr val="10B6F4"/>
              </a:buClr>
              <a:buSzPct val="111111"/>
              <a:buFont typeface="Wingdings"/>
              <a:buChar char=""/>
              <a:tabLst>
                <a:tab pos="241300" algn="l"/>
              </a:tabLst>
            </a:pPr>
            <a:r>
              <a:rPr sz="1800" spc="35" dirty="0">
                <a:latin typeface="Trebuchet MS"/>
                <a:cs typeface="Trebuchet MS"/>
              </a:rPr>
              <a:t>Kostnaderna</a:t>
            </a:r>
            <a:r>
              <a:rPr sz="1800" spc="-100" dirty="0">
                <a:latin typeface="Trebuchet MS"/>
                <a:cs typeface="Trebuchet MS"/>
              </a:rPr>
              <a:t> </a:t>
            </a:r>
            <a:r>
              <a:rPr sz="1800" spc="40" dirty="0">
                <a:latin typeface="Trebuchet MS"/>
                <a:cs typeface="Trebuchet MS"/>
              </a:rPr>
              <a:t>blir</a:t>
            </a:r>
            <a:r>
              <a:rPr sz="1800" spc="-95" dirty="0">
                <a:latin typeface="Trebuchet MS"/>
                <a:cs typeface="Trebuchet MS"/>
              </a:rPr>
              <a:t> </a:t>
            </a:r>
            <a:r>
              <a:rPr sz="1800" spc="-55" dirty="0">
                <a:latin typeface="Trebuchet MS"/>
                <a:cs typeface="Trebuchet MS"/>
              </a:rPr>
              <a:t>oftast</a:t>
            </a:r>
            <a:r>
              <a:rPr sz="1800" spc="-100" dirty="0">
                <a:latin typeface="Trebuchet MS"/>
                <a:cs typeface="Trebuchet MS"/>
              </a:rPr>
              <a:t> </a:t>
            </a:r>
            <a:r>
              <a:rPr sz="1800" spc="80" dirty="0">
                <a:latin typeface="Trebuchet MS"/>
                <a:cs typeface="Trebuchet MS"/>
              </a:rPr>
              <a:t>höga</a:t>
            </a:r>
            <a:r>
              <a:rPr sz="1800" spc="-100" dirty="0">
                <a:latin typeface="Trebuchet MS"/>
                <a:cs typeface="Trebuchet MS"/>
              </a:rPr>
              <a:t> </a:t>
            </a:r>
            <a:r>
              <a:rPr sz="1800" spc="65" dirty="0">
                <a:latin typeface="Trebuchet MS"/>
                <a:cs typeface="Trebuchet MS"/>
              </a:rPr>
              <a:t>om</a:t>
            </a:r>
            <a:r>
              <a:rPr sz="1800" spc="-90" dirty="0">
                <a:latin typeface="Trebuchet MS"/>
                <a:cs typeface="Trebuchet MS"/>
              </a:rPr>
              <a:t> </a:t>
            </a:r>
            <a:r>
              <a:rPr sz="1800" spc="35" dirty="0">
                <a:latin typeface="Trebuchet MS"/>
                <a:cs typeface="Trebuchet MS"/>
              </a:rPr>
              <a:t>man</a:t>
            </a:r>
            <a:r>
              <a:rPr sz="1800" spc="-90" dirty="0">
                <a:latin typeface="Trebuchet MS"/>
                <a:cs typeface="Trebuchet MS"/>
              </a:rPr>
              <a:t> </a:t>
            </a:r>
            <a:r>
              <a:rPr sz="1800" spc="5" dirty="0">
                <a:latin typeface="Trebuchet MS"/>
                <a:cs typeface="Trebuchet MS"/>
              </a:rPr>
              <a:t>måste</a:t>
            </a:r>
            <a:r>
              <a:rPr sz="1800" spc="-90" dirty="0">
                <a:latin typeface="Trebuchet MS"/>
                <a:cs typeface="Trebuchet MS"/>
              </a:rPr>
              <a:t> </a:t>
            </a:r>
            <a:r>
              <a:rPr sz="1800" spc="60" dirty="0">
                <a:latin typeface="Trebuchet MS"/>
                <a:cs typeface="Trebuchet MS"/>
              </a:rPr>
              <a:t>korrigera  </a:t>
            </a:r>
            <a:r>
              <a:rPr sz="1800" spc="40" dirty="0">
                <a:latin typeface="Trebuchet MS"/>
                <a:cs typeface="Trebuchet MS"/>
              </a:rPr>
              <a:t>produkten</a:t>
            </a:r>
            <a:r>
              <a:rPr sz="1800" spc="-95" dirty="0">
                <a:latin typeface="Trebuchet MS"/>
                <a:cs typeface="Trebuchet MS"/>
              </a:rPr>
              <a:t> </a:t>
            </a:r>
            <a:r>
              <a:rPr sz="1800" spc="5" dirty="0">
                <a:latin typeface="Trebuchet MS"/>
                <a:cs typeface="Trebuchet MS"/>
              </a:rPr>
              <a:t>sent</a:t>
            </a:r>
            <a:r>
              <a:rPr sz="1800" spc="-100" dirty="0">
                <a:latin typeface="Trebuchet MS"/>
                <a:cs typeface="Trebuchet MS"/>
              </a:rPr>
              <a:t> </a:t>
            </a:r>
            <a:r>
              <a:rPr sz="1800" spc="25" dirty="0">
                <a:latin typeface="Trebuchet MS"/>
                <a:cs typeface="Trebuchet MS"/>
              </a:rPr>
              <a:t>in</a:t>
            </a:r>
            <a:r>
              <a:rPr sz="1800" spc="-90" dirty="0">
                <a:latin typeface="Trebuchet MS"/>
                <a:cs typeface="Trebuchet MS"/>
              </a:rPr>
              <a:t> </a:t>
            </a:r>
            <a:r>
              <a:rPr sz="1800" spc="65" dirty="0">
                <a:latin typeface="Trebuchet MS"/>
                <a:cs typeface="Trebuchet MS"/>
              </a:rPr>
              <a:t>på</a:t>
            </a:r>
            <a:r>
              <a:rPr sz="1800" spc="-105" dirty="0">
                <a:latin typeface="Trebuchet MS"/>
                <a:cs typeface="Trebuchet MS"/>
              </a:rPr>
              <a:t> </a:t>
            </a:r>
            <a:r>
              <a:rPr sz="1800" spc="-10" dirty="0">
                <a:latin typeface="Trebuchet MS"/>
                <a:cs typeface="Trebuchet MS"/>
              </a:rPr>
              <a:t>projektet</a:t>
            </a:r>
            <a:endParaRPr sz="1800">
              <a:latin typeface="Trebuchet MS"/>
              <a:cs typeface="Trebuchet MS"/>
            </a:endParaRPr>
          </a:p>
          <a:p>
            <a:pPr marL="241300" indent="-228600" algn="just">
              <a:lnSpc>
                <a:spcPct val="100000"/>
              </a:lnSpc>
              <a:spcBef>
                <a:spcPts val="1245"/>
              </a:spcBef>
              <a:buClr>
                <a:srgbClr val="10B6F4"/>
              </a:buClr>
              <a:buSzPct val="111111"/>
              <a:buFont typeface="Wingdings"/>
              <a:buChar char=""/>
              <a:tabLst>
                <a:tab pos="241300" algn="l"/>
              </a:tabLst>
            </a:pPr>
            <a:r>
              <a:rPr sz="1800" spc="45" dirty="0">
                <a:latin typeface="Trebuchet MS"/>
                <a:cs typeface="Trebuchet MS"/>
              </a:rPr>
              <a:t>Tidsplanen riskerar </a:t>
            </a:r>
            <a:r>
              <a:rPr sz="1800" spc="40" dirty="0">
                <a:latin typeface="Trebuchet MS"/>
                <a:cs typeface="Trebuchet MS"/>
              </a:rPr>
              <a:t>bli</a:t>
            </a:r>
            <a:r>
              <a:rPr sz="1800" spc="-375" dirty="0">
                <a:latin typeface="Trebuchet MS"/>
                <a:cs typeface="Trebuchet MS"/>
              </a:rPr>
              <a:t> </a:t>
            </a:r>
            <a:r>
              <a:rPr sz="1800" spc="-25" dirty="0">
                <a:latin typeface="Trebuchet MS"/>
                <a:cs typeface="Trebuchet MS"/>
              </a:rPr>
              <a:t>förskjutet</a:t>
            </a:r>
            <a:endParaRPr sz="1800">
              <a:latin typeface="Trebuchet MS"/>
              <a:cs typeface="Trebuchet MS"/>
            </a:endParaRPr>
          </a:p>
          <a:p>
            <a:pPr marL="241300" marR="5080" indent="-228600" algn="just">
              <a:lnSpc>
                <a:spcPct val="111100"/>
              </a:lnSpc>
              <a:spcBef>
                <a:spcPts val="915"/>
              </a:spcBef>
              <a:buClr>
                <a:srgbClr val="10B6F4"/>
              </a:buClr>
              <a:buSzPct val="111111"/>
              <a:buFont typeface="Wingdings"/>
              <a:buChar char=""/>
              <a:tabLst>
                <a:tab pos="241300" algn="l"/>
              </a:tabLst>
            </a:pPr>
            <a:r>
              <a:rPr sz="1800" spc="125" dirty="0">
                <a:latin typeface="Trebuchet MS"/>
                <a:cs typeface="Trebuchet MS"/>
              </a:rPr>
              <a:t>Är</a:t>
            </a:r>
            <a:r>
              <a:rPr sz="1800" spc="-100" dirty="0">
                <a:latin typeface="Trebuchet MS"/>
                <a:cs typeface="Trebuchet MS"/>
              </a:rPr>
              <a:t> </a:t>
            </a:r>
            <a:r>
              <a:rPr sz="1800" spc="40" dirty="0">
                <a:latin typeface="Trebuchet MS"/>
                <a:cs typeface="Trebuchet MS"/>
              </a:rPr>
              <a:t>kraven</a:t>
            </a:r>
            <a:r>
              <a:rPr sz="1800" spc="-90" dirty="0">
                <a:latin typeface="Trebuchet MS"/>
                <a:cs typeface="Trebuchet MS"/>
              </a:rPr>
              <a:t> </a:t>
            </a:r>
            <a:r>
              <a:rPr sz="1800" spc="-55" dirty="0">
                <a:latin typeface="Trebuchet MS"/>
                <a:cs typeface="Trebuchet MS"/>
              </a:rPr>
              <a:t>fasta,</a:t>
            </a:r>
            <a:r>
              <a:rPr sz="1800" spc="-240" dirty="0">
                <a:latin typeface="Trebuchet MS"/>
                <a:cs typeface="Trebuchet MS"/>
              </a:rPr>
              <a:t> </a:t>
            </a:r>
            <a:r>
              <a:rPr sz="1800" spc="40" dirty="0">
                <a:latin typeface="Trebuchet MS"/>
                <a:cs typeface="Trebuchet MS"/>
              </a:rPr>
              <a:t>väldokumenterade</a:t>
            </a:r>
            <a:r>
              <a:rPr sz="1800" spc="-95" dirty="0">
                <a:latin typeface="Trebuchet MS"/>
                <a:cs typeface="Trebuchet MS"/>
              </a:rPr>
              <a:t> </a:t>
            </a:r>
            <a:r>
              <a:rPr sz="1800" spc="50" dirty="0">
                <a:latin typeface="Trebuchet MS"/>
                <a:cs typeface="Trebuchet MS"/>
              </a:rPr>
              <a:t>och</a:t>
            </a:r>
            <a:r>
              <a:rPr sz="1800" spc="-95" dirty="0">
                <a:latin typeface="Trebuchet MS"/>
                <a:cs typeface="Trebuchet MS"/>
              </a:rPr>
              <a:t> </a:t>
            </a:r>
            <a:r>
              <a:rPr sz="1800" spc="35" dirty="0">
                <a:latin typeface="Trebuchet MS"/>
                <a:cs typeface="Trebuchet MS"/>
              </a:rPr>
              <a:t>tydliga</a:t>
            </a:r>
            <a:r>
              <a:rPr sz="1800" spc="-105" dirty="0">
                <a:latin typeface="Trebuchet MS"/>
                <a:cs typeface="Trebuchet MS"/>
              </a:rPr>
              <a:t> </a:t>
            </a:r>
            <a:r>
              <a:rPr sz="1800" spc="-5" dirty="0">
                <a:latin typeface="Trebuchet MS"/>
                <a:cs typeface="Trebuchet MS"/>
              </a:rPr>
              <a:t>samt</a:t>
            </a:r>
            <a:r>
              <a:rPr sz="1800" spc="-100" dirty="0">
                <a:latin typeface="Trebuchet MS"/>
                <a:cs typeface="Trebuchet MS"/>
              </a:rPr>
              <a:t> </a:t>
            </a:r>
            <a:r>
              <a:rPr sz="1800" spc="-120" dirty="0">
                <a:latin typeface="Trebuchet MS"/>
                <a:cs typeface="Trebuchet MS"/>
              </a:rPr>
              <a:t>att  </a:t>
            </a:r>
            <a:r>
              <a:rPr sz="1800" spc="40" dirty="0">
                <a:latin typeface="Trebuchet MS"/>
                <a:cs typeface="Trebuchet MS"/>
              </a:rPr>
              <a:t>produkten</a:t>
            </a:r>
            <a:r>
              <a:rPr sz="1800" spc="-90" dirty="0">
                <a:latin typeface="Trebuchet MS"/>
                <a:cs typeface="Trebuchet MS"/>
              </a:rPr>
              <a:t> </a:t>
            </a:r>
            <a:r>
              <a:rPr sz="1800" spc="25" dirty="0">
                <a:latin typeface="Trebuchet MS"/>
                <a:cs typeface="Trebuchet MS"/>
              </a:rPr>
              <a:t>är</a:t>
            </a:r>
            <a:r>
              <a:rPr sz="1800" spc="-95" dirty="0">
                <a:latin typeface="Trebuchet MS"/>
                <a:cs typeface="Trebuchet MS"/>
              </a:rPr>
              <a:t> </a:t>
            </a:r>
            <a:r>
              <a:rPr sz="1800" spc="50" dirty="0">
                <a:latin typeface="Trebuchet MS"/>
                <a:cs typeface="Trebuchet MS"/>
              </a:rPr>
              <a:t>välkänd</a:t>
            </a:r>
            <a:r>
              <a:rPr sz="1800" spc="-95" dirty="0">
                <a:latin typeface="Trebuchet MS"/>
                <a:cs typeface="Trebuchet MS"/>
              </a:rPr>
              <a:t> </a:t>
            </a:r>
            <a:r>
              <a:rPr sz="1800" spc="50" dirty="0">
                <a:latin typeface="Trebuchet MS"/>
                <a:cs typeface="Trebuchet MS"/>
              </a:rPr>
              <a:t>och</a:t>
            </a:r>
            <a:r>
              <a:rPr sz="1800" spc="-90" dirty="0">
                <a:latin typeface="Trebuchet MS"/>
                <a:cs typeface="Trebuchet MS"/>
              </a:rPr>
              <a:t> </a:t>
            </a:r>
            <a:r>
              <a:rPr sz="1800" spc="55" dirty="0">
                <a:latin typeface="Trebuchet MS"/>
                <a:cs typeface="Trebuchet MS"/>
              </a:rPr>
              <a:t>”mogen”</a:t>
            </a:r>
            <a:r>
              <a:rPr sz="1800" spc="-240" dirty="0">
                <a:latin typeface="Trebuchet MS"/>
                <a:cs typeface="Trebuchet MS"/>
              </a:rPr>
              <a:t> </a:t>
            </a:r>
            <a:r>
              <a:rPr sz="1800" spc="55" dirty="0">
                <a:latin typeface="Trebuchet MS"/>
                <a:cs typeface="Trebuchet MS"/>
              </a:rPr>
              <a:t>kan</a:t>
            </a:r>
            <a:r>
              <a:rPr sz="1800" spc="-90" dirty="0">
                <a:latin typeface="Trebuchet MS"/>
                <a:cs typeface="Trebuchet MS"/>
              </a:rPr>
              <a:t> </a:t>
            </a:r>
            <a:r>
              <a:rPr sz="1800" dirty="0">
                <a:latin typeface="Trebuchet MS"/>
                <a:cs typeface="Trebuchet MS"/>
              </a:rPr>
              <a:t>det</a:t>
            </a:r>
            <a:r>
              <a:rPr sz="1800" spc="-100" dirty="0">
                <a:latin typeface="Trebuchet MS"/>
                <a:cs typeface="Trebuchet MS"/>
              </a:rPr>
              <a:t> </a:t>
            </a:r>
            <a:r>
              <a:rPr sz="1800" spc="25" dirty="0">
                <a:latin typeface="Trebuchet MS"/>
                <a:cs typeface="Trebuchet MS"/>
              </a:rPr>
              <a:t>fungera</a:t>
            </a:r>
            <a:r>
              <a:rPr sz="1800" spc="-100" dirty="0">
                <a:latin typeface="Trebuchet MS"/>
                <a:cs typeface="Trebuchet MS"/>
              </a:rPr>
              <a:t> </a:t>
            </a:r>
            <a:r>
              <a:rPr sz="1800" spc="55" dirty="0">
                <a:latin typeface="Trebuchet MS"/>
                <a:cs typeface="Trebuchet MS"/>
              </a:rPr>
              <a:t>bra  </a:t>
            </a:r>
            <a:r>
              <a:rPr sz="1800" spc="80" dirty="0">
                <a:latin typeface="Trebuchet MS"/>
                <a:cs typeface="Trebuchet MS"/>
              </a:rPr>
              <a:t>med</a:t>
            </a:r>
            <a:r>
              <a:rPr sz="1800" spc="-100" dirty="0">
                <a:latin typeface="Trebuchet MS"/>
                <a:cs typeface="Trebuchet MS"/>
              </a:rPr>
              <a:t> </a:t>
            </a:r>
            <a:r>
              <a:rPr sz="1800" dirty="0">
                <a:latin typeface="Trebuchet MS"/>
                <a:cs typeface="Trebuchet MS"/>
              </a:rPr>
              <a:t>vattenfallsmetoden</a:t>
            </a:r>
            <a:endParaRPr sz="1800">
              <a:latin typeface="Trebuchet MS"/>
              <a:cs typeface="Trebuchet M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7" name="object 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8" name="object 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9" name="object 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0" name="object 1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sp>
        <p:nvSpPr>
          <p:cNvPr id="11" name="object 11"/>
          <p:cNvSpPr/>
          <p:nvPr/>
        </p:nvSpPr>
        <p:spPr>
          <a:xfrm>
            <a:off x="0" y="0"/>
            <a:ext cx="5173667" cy="6864350"/>
          </a:xfrm>
          <a:prstGeom prst="rect">
            <a:avLst/>
          </a:prstGeom>
          <a:blipFill>
            <a:blip r:embed="rId3" cstate="print"/>
            <a:stretch>
              <a:fillRect/>
            </a:stretch>
          </a:blipFill>
        </p:spPr>
        <p:txBody>
          <a:bodyPr wrap="square" lIns="0" tIns="0" rIns="0" bIns="0" rtlCol="0"/>
          <a:lstStyle/>
          <a:p>
            <a:endParaRPr/>
          </a:p>
        </p:txBody>
      </p:sp>
      <p:grpSp>
        <p:nvGrpSpPr>
          <p:cNvPr id="12" name="object 12"/>
          <p:cNvGrpSpPr/>
          <p:nvPr/>
        </p:nvGrpSpPr>
        <p:grpSpPr>
          <a:xfrm>
            <a:off x="1923669" y="0"/>
            <a:ext cx="10268585" cy="6858000"/>
            <a:chOff x="1923669" y="0"/>
            <a:chExt cx="10268585" cy="6858000"/>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sp>
          <p:nvSpPr>
            <p:cNvPr id="15" name="object 15"/>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6" name="object 16"/>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7" name="object 17"/>
            <p:cNvSpPr/>
            <p:nvPr/>
          </p:nvSpPr>
          <p:spPr>
            <a:xfrm>
              <a:off x="1923669" y="0"/>
              <a:ext cx="10268585" cy="6858000"/>
            </a:xfrm>
            <a:custGeom>
              <a:avLst/>
              <a:gdLst/>
              <a:ahLst/>
              <a:cxnLst/>
              <a:rect l="l" t="t" r="r" b="b"/>
              <a:pathLst>
                <a:path w="10268585" h="6858000">
                  <a:moveTo>
                    <a:pt x="0" y="0"/>
                  </a:moveTo>
                  <a:lnTo>
                    <a:pt x="10268331" y="0"/>
                  </a:lnTo>
                  <a:lnTo>
                    <a:pt x="10268331" y="6858000"/>
                  </a:lnTo>
                  <a:lnTo>
                    <a:pt x="0" y="6858000"/>
                  </a:lnTo>
                  <a:lnTo>
                    <a:pt x="0" y="0"/>
                  </a:lnTo>
                  <a:close/>
                </a:path>
              </a:pathLst>
            </a:custGeom>
            <a:solidFill>
              <a:srgbClr val="FFFFFF"/>
            </a:solidFill>
          </p:spPr>
          <p:txBody>
            <a:bodyPr wrap="square" lIns="0" tIns="0" rIns="0" bIns="0" rtlCol="0"/>
            <a:lstStyle/>
            <a:p>
              <a:endParaRPr/>
            </a:p>
          </p:txBody>
        </p:sp>
      </p:grpSp>
      <p:sp>
        <p:nvSpPr>
          <p:cNvPr id="18" name="object 18"/>
          <p:cNvSpPr txBox="1">
            <a:spLocks noGrp="1"/>
          </p:cNvSpPr>
          <p:nvPr>
            <p:ph type="title"/>
          </p:nvPr>
        </p:nvSpPr>
        <p:spPr>
          <a:xfrm>
            <a:off x="3096386" y="956564"/>
            <a:ext cx="5180330" cy="574040"/>
          </a:xfrm>
          <a:prstGeom prst="rect">
            <a:avLst/>
          </a:prstGeom>
        </p:spPr>
        <p:txBody>
          <a:bodyPr vert="horz" wrap="square" lIns="0" tIns="12700" rIns="0" bIns="0" rtlCol="0">
            <a:spAutoFit/>
          </a:bodyPr>
          <a:lstStyle/>
          <a:p>
            <a:pPr marL="12700">
              <a:lnSpc>
                <a:spcPct val="100000"/>
              </a:lnSpc>
              <a:spcBef>
                <a:spcPts val="100"/>
              </a:spcBef>
            </a:pPr>
            <a:r>
              <a:rPr sz="3600" spc="-320" dirty="0">
                <a:solidFill>
                  <a:srgbClr val="10B6F4"/>
                </a:solidFill>
              </a:rPr>
              <a:t>Sammanfattning agila</a:t>
            </a:r>
            <a:r>
              <a:rPr sz="3600" spc="-885" dirty="0">
                <a:solidFill>
                  <a:srgbClr val="10B6F4"/>
                </a:solidFill>
              </a:rPr>
              <a:t> </a:t>
            </a:r>
            <a:r>
              <a:rPr sz="3600" spc="-300" dirty="0">
                <a:solidFill>
                  <a:srgbClr val="10B6F4"/>
                </a:solidFill>
              </a:rPr>
              <a:t>metoder</a:t>
            </a:r>
            <a:endParaRPr sz="3600"/>
          </a:p>
        </p:txBody>
      </p:sp>
      <p:sp>
        <p:nvSpPr>
          <p:cNvPr id="19" name="object 19"/>
          <p:cNvSpPr/>
          <p:nvPr/>
        </p:nvSpPr>
        <p:spPr>
          <a:xfrm>
            <a:off x="1818639" y="934072"/>
            <a:ext cx="259715" cy="300990"/>
          </a:xfrm>
          <a:custGeom>
            <a:avLst/>
            <a:gdLst/>
            <a:ahLst/>
            <a:cxnLst/>
            <a:rect l="l" t="t" r="r" b="b"/>
            <a:pathLst>
              <a:path w="259714" h="300990">
                <a:moveTo>
                  <a:pt x="0" y="0"/>
                </a:moveTo>
                <a:lnTo>
                  <a:pt x="0" y="300774"/>
                </a:lnTo>
                <a:lnTo>
                  <a:pt x="259295" y="150380"/>
                </a:lnTo>
                <a:lnTo>
                  <a:pt x="0" y="0"/>
                </a:lnTo>
                <a:close/>
              </a:path>
            </a:pathLst>
          </a:custGeom>
          <a:solidFill>
            <a:srgbClr val="10B6F4"/>
          </a:solidFill>
        </p:spPr>
        <p:txBody>
          <a:bodyPr wrap="square" lIns="0" tIns="0" rIns="0" bIns="0" rtlCol="0"/>
          <a:lstStyle/>
          <a:p>
            <a:endParaRPr/>
          </a:p>
        </p:txBody>
      </p:sp>
      <p:sp>
        <p:nvSpPr>
          <p:cNvPr id="20" name="object 20"/>
          <p:cNvSpPr txBox="1"/>
          <p:nvPr/>
        </p:nvSpPr>
        <p:spPr>
          <a:xfrm>
            <a:off x="2959226" y="2253488"/>
            <a:ext cx="5890260" cy="3545840"/>
          </a:xfrm>
          <a:prstGeom prst="rect">
            <a:avLst/>
          </a:prstGeom>
        </p:spPr>
        <p:txBody>
          <a:bodyPr vert="horz" wrap="square" lIns="0" tIns="17145" rIns="0" bIns="0" rtlCol="0">
            <a:spAutoFit/>
          </a:bodyPr>
          <a:lstStyle/>
          <a:p>
            <a:pPr marL="241300" marR="8890" indent="-228600">
              <a:lnSpc>
                <a:spcPct val="110100"/>
              </a:lnSpc>
              <a:spcBef>
                <a:spcPts val="135"/>
              </a:spcBef>
              <a:buClr>
                <a:srgbClr val="10B6F4"/>
              </a:buClr>
              <a:buSzPct val="113333"/>
              <a:buFont typeface="Wingdings"/>
              <a:buChar char=""/>
              <a:tabLst>
                <a:tab pos="240665" algn="l"/>
                <a:tab pos="241300" algn="l"/>
              </a:tabLst>
            </a:pPr>
            <a:r>
              <a:rPr sz="1500" spc="20" dirty="0">
                <a:latin typeface="Trebuchet MS"/>
                <a:cs typeface="Trebuchet MS"/>
              </a:rPr>
              <a:t>Det</a:t>
            </a:r>
            <a:r>
              <a:rPr sz="1500" spc="-80" dirty="0">
                <a:latin typeface="Trebuchet MS"/>
                <a:cs typeface="Trebuchet MS"/>
              </a:rPr>
              <a:t> </a:t>
            </a:r>
            <a:r>
              <a:rPr sz="1500" spc="25" dirty="0">
                <a:latin typeface="Trebuchet MS"/>
                <a:cs typeface="Trebuchet MS"/>
              </a:rPr>
              <a:t>är</a:t>
            </a:r>
            <a:r>
              <a:rPr sz="1500" spc="-80" dirty="0">
                <a:latin typeface="Trebuchet MS"/>
                <a:cs typeface="Trebuchet MS"/>
              </a:rPr>
              <a:t> </a:t>
            </a:r>
            <a:r>
              <a:rPr sz="1500" spc="40" dirty="0">
                <a:latin typeface="Trebuchet MS"/>
                <a:cs typeface="Trebuchet MS"/>
              </a:rPr>
              <a:t>en</a:t>
            </a:r>
            <a:r>
              <a:rPr sz="1500" spc="-70" dirty="0">
                <a:latin typeface="Trebuchet MS"/>
                <a:cs typeface="Trebuchet MS"/>
              </a:rPr>
              <a:t> </a:t>
            </a:r>
            <a:r>
              <a:rPr sz="1500" spc="70" dirty="0">
                <a:latin typeface="Trebuchet MS"/>
                <a:cs typeface="Trebuchet MS"/>
              </a:rPr>
              <a:t>smidig</a:t>
            </a:r>
            <a:r>
              <a:rPr sz="1500" spc="-80" dirty="0">
                <a:latin typeface="Trebuchet MS"/>
                <a:cs typeface="Trebuchet MS"/>
              </a:rPr>
              <a:t> </a:t>
            </a:r>
            <a:r>
              <a:rPr sz="1500" spc="20" dirty="0">
                <a:latin typeface="Trebuchet MS"/>
                <a:cs typeface="Trebuchet MS"/>
              </a:rPr>
              <a:t>metod</a:t>
            </a:r>
            <a:r>
              <a:rPr sz="1500" spc="-75" dirty="0">
                <a:latin typeface="Trebuchet MS"/>
                <a:cs typeface="Trebuchet MS"/>
              </a:rPr>
              <a:t> </a:t>
            </a:r>
            <a:r>
              <a:rPr sz="1500" spc="60" dirty="0">
                <a:latin typeface="Trebuchet MS"/>
                <a:cs typeface="Trebuchet MS"/>
              </a:rPr>
              <a:t>som</a:t>
            </a:r>
            <a:r>
              <a:rPr sz="1500" spc="-75" dirty="0">
                <a:latin typeface="Trebuchet MS"/>
                <a:cs typeface="Trebuchet MS"/>
              </a:rPr>
              <a:t> </a:t>
            </a:r>
            <a:r>
              <a:rPr sz="1500" spc="25" dirty="0">
                <a:latin typeface="Trebuchet MS"/>
                <a:cs typeface="Trebuchet MS"/>
              </a:rPr>
              <a:t>stöder</a:t>
            </a:r>
            <a:r>
              <a:rPr sz="1500" spc="-75" dirty="0">
                <a:latin typeface="Trebuchet MS"/>
                <a:cs typeface="Trebuchet MS"/>
              </a:rPr>
              <a:t> </a:t>
            </a:r>
            <a:r>
              <a:rPr sz="1500" spc="20" dirty="0">
                <a:latin typeface="Trebuchet MS"/>
                <a:cs typeface="Trebuchet MS"/>
              </a:rPr>
              <a:t>kontinuerlig</a:t>
            </a:r>
            <a:r>
              <a:rPr sz="1500" spc="-80" dirty="0">
                <a:latin typeface="Trebuchet MS"/>
                <a:cs typeface="Trebuchet MS"/>
              </a:rPr>
              <a:t> </a:t>
            </a:r>
            <a:r>
              <a:rPr sz="1500" spc="60" dirty="0">
                <a:latin typeface="Trebuchet MS"/>
                <a:cs typeface="Trebuchet MS"/>
              </a:rPr>
              <a:t>upprepning</a:t>
            </a:r>
            <a:r>
              <a:rPr sz="1500" spc="-75" dirty="0">
                <a:latin typeface="Trebuchet MS"/>
                <a:cs typeface="Trebuchet MS"/>
              </a:rPr>
              <a:t> </a:t>
            </a:r>
            <a:r>
              <a:rPr sz="1500" spc="25" dirty="0">
                <a:latin typeface="Trebuchet MS"/>
                <a:cs typeface="Trebuchet MS"/>
              </a:rPr>
              <a:t>av  </a:t>
            </a:r>
            <a:r>
              <a:rPr sz="1500" spc="30" dirty="0">
                <a:latin typeface="Trebuchet MS"/>
                <a:cs typeface="Trebuchet MS"/>
              </a:rPr>
              <a:t>utveckling </a:t>
            </a:r>
            <a:r>
              <a:rPr sz="1500" spc="45" dirty="0">
                <a:latin typeface="Trebuchet MS"/>
                <a:cs typeface="Trebuchet MS"/>
              </a:rPr>
              <a:t>och </a:t>
            </a:r>
            <a:r>
              <a:rPr sz="1500" spc="10" dirty="0">
                <a:latin typeface="Trebuchet MS"/>
                <a:cs typeface="Trebuchet MS"/>
              </a:rPr>
              <a:t>testning i </a:t>
            </a:r>
            <a:r>
              <a:rPr sz="1500" spc="40" dirty="0">
                <a:latin typeface="Trebuchet MS"/>
                <a:cs typeface="Trebuchet MS"/>
              </a:rPr>
              <a:t>programvaruutvecklingsprocessen. </a:t>
            </a:r>
            <a:r>
              <a:rPr sz="1500" spc="50" dirty="0">
                <a:latin typeface="Trebuchet MS"/>
                <a:cs typeface="Trebuchet MS"/>
              </a:rPr>
              <a:t>I  </a:t>
            </a:r>
            <a:r>
              <a:rPr sz="1500" spc="60" dirty="0">
                <a:latin typeface="Trebuchet MS"/>
                <a:cs typeface="Trebuchet MS"/>
              </a:rPr>
              <a:t>den </a:t>
            </a:r>
            <a:r>
              <a:rPr sz="1500" spc="30" dirty="0">
                <a:latin typeface="Trebuchet MS"/>
                <a:cs typeface="Trebuchet MS"/>
              </a:rPr>
              <a:t>här </a:t>
            </a:r>
            <a:r>
              <a:rPr sz="1500" spc="35" dirty="0">
                <a:latin typeface="Trebuchet MS"/>
                <a:cs typeface="Trebuchet MS"/>
              </a:rPr>
              <a:t>modellen </a:t>
            </a:r>
            <a:r>
              <a:rPr sz="1500" spc="-30" dirty="0">
                <a:latin typeface="Trebuchet MS"/>
                <a:cs typeface="Trebuchet MS"/>
              </a:rPr>
              <a:t>utför </a:t>
            </a:r>
            <a:r>
              <a:rPr sz="1500" spc="40" dirty="0">
                <a:latin typeface="Trebuchet MS"/>
                <a:cs typeface="Trebuchet MS"/>
              </a:rPr>
              <a:t>vi </a:t>
            </a:r>
            <a:r>
              <a:rPr sz="1500" spc="30" dirty="0">
                <a:latin typeface="Trebuchet MS"/>
                <a:cs typeface="Trebuchet MS"/>
              </a:rPr>
              <a:t>utvecklings- </a:t>
            </a:r>
            <a:r>
              <a:rPr sz="1500" spc="45" dirty="0">
                <a:latin typeface="Trebuchet MS"/>
                <a:cs typeface="Trebuchet MS"/>
              </a:rPr>
              <a:t>och </a:t>
            </a:r>
            <a:r>
              <a:rPr sz="1500" spc="-15" dirty="0">
                <a:latin typeface="Trebuchet MS"/>
                <a:cs typeface="Trebuchet MS"/>
              </a:rPr>
              <a:t>testaktiviteterna  </a:t>
            </a:r>
            <a:r>
              <a:rPr sz="1500" dirty="0">
                <a:latin typeface="Trebuchet MS"/>
                <a:cs typeface="Trebuchet MS"/>
              </a:rPr>
              <a:t>samtidigt,</a:t>
            </a:r>
            <a:r>
              <a:rPr sz="1500" spc="-195" dirty="0">
                <a:latin typeface="Trebuchet MS"/>
                <a:cs typeface="Trebuchet MS"/>
              </a:rPr>
              <a:t> </a:t>
            </a:r>
            <a:r>
              <a:rPr sz="1500" spc="10" dirty="0">
                <a:latin typeface="Trebuchet MS"/>
                <a:cs typeface="Trebuchet MS"/>
              </a:rPr>
              <a:t>i</a:t>
            </a:r>
            <a:r>
              <a:rPr sz="1500" spc="-75" dirty="0">
                <a:latin typeface="Trebuchet MS"/>
                <a:cs typeface="Trebuchet MS"/>
              </a:rPr>
              <a:t> </a:t>
            </a:r>
            <a:r>
              <a:rPr sz="1500" spc="-5" dirty="0">
                <a:latin typeface="Trebuchet MS"/>
                <a:cs typeface="Trebuchet MS"/>
              </a:rPr>
              <a:t>motsats</a:t>
            </a:r>
            <a:r>
              <a:rPr sz="1500" spc="-70" dirty="0">
                <a:latin typeface="Trebuchet MS"/>
                <a:cs typeface="Trebuchet MS"/>
              </a:rPr>
              <a:t> </a:t>
            </a:r>
            <a:r>
              <a:rPr sz="1500" spc="-40" dirty="0">
                <a:latin typeface="Trebuchet MS"/>
                <a:cs typeface="Trebuchet MS"/>
              </a:rPr>
              <a:t>till</a:t>
            </a:r>
            <a:r>
              <a:rPr sz="1500" spc="-70" dirty="0">
                <a:latin typeface="Trebuchet MS"/>
                <a:cs typeface="Trebuchet MS"/>
              </a:rPr>
              <a:t> </a:t>
            </a:r>
            <a:r>
              <a:rPr sz="1500" dirty="0">
                <a:latin typeface="Trebuchet MS"/>
                <a:cs typeface="Trebuchet MS"/>
              </a:rPr>
              <a:t>vattenfallsmodellen.</a:t>
            </a:r>
            <a:r>
              <a:rPr sz="1500" spc="-195" dirty="0">
                <a:latin typeface="Trebuchet MS"/>
                <a:cs typeface="Trebuchet MS"/>
              </a:rPr>
              <a:t> </a:t>
            </a:r>
            <a:r>
              <a:rPr sz="1500" spc="55" dirty="0">
                <a:latin typeface="Trebuchet MS"/>
                <a:cs typeface="Trebuchet MS"/>
              </a:rPr>
              <a:t>Denna</a:t>
            </a:r>
            <a:r>
              <a:rPr sz="1500" spc="-70" dirty="0">
                <a:latin typeface="Trebuchet MS"/>
                <a:cs typeface="Trebuchet MS"/>
              </a:rPr>
              <a:t> </a:t>
            </a:r>
            <a:r>
              <a:rPr sz="1500" spc="50" dirty="0">
                <a:latin typeface="Trebuchet MS"/>
                <a:cs typeface="Trebuchet MS"/>
              </a:rPr>
              <a:t>process</a:t>
            </a:r>
            <a:r>
              <a:rPr sz="1500" spc="-70" dirty="0">
                <a:latin typeface="Trebuchet MS"/>
                <a:cs typeface="Trebuchet MS"/>
              </a:rPr>
              <a:t> </a:t>
            </a:r>
            <a:r>
              <a:rPr sz="1500" spc="40" dirty="0">
                <a:latin typeface="Trebuchet MS"/>
                <a:cs typeface="Trebuchet MS"/>
              </a:rPr>
              <a:t>leder  </a:t>
            </a:r>
            <a:r>
              <a:rPr sz="1500" spc="-10" dirty="0">
                <a:latin typeface="Trebuchet MS"/>
                <a:cs typeface="Trebuchet MS"/>
              </a:rPr>
              <a:t>automatiskt </a:t>
            </a:r>
            <a:r>
              <a:rPr sz="1500" spc="-40" dirty="0">
                <a:latin typeface="Trebuchet MS"/>
                <a:cs typeface="Trebuchet MS"/>
              </a:rPr>
              <a:t>till </a:t>
            </a:r>
            <a:r>
              <a:rPr sz="1500" spc="45" dirty="0">
                <a:latin typeface="Trebuchet MS"/>
                <a:cs typeface="Trebuchet MS"/>
              </a:rPr>
              <a:t>mer </a:t>
            </a:r>
            <a:r>
              <a:rPr sz="1500" spc="25" dirty="0">
                <a:latin typeface="Trebuchet MS"/>
                <a:cs typeface="Trebuchet MS"/>
              </a:rPr>
              <a:t>kommunikation </a:t>
            </a:r>
            <a:r>
              <a:rPr sz="1500" spc="20" dirty="0">
                <a:latin typeface="Trebuchet MS"/>
                <a:cs typeface="Trebuchet MS"/>
              </a:rPr>
              <a:t>mellan kunder, </a:t>
            </a:r>
            <a:r>
              <a:rPr sz="1500" spc="-5" dirty="0">
                <a:latin typeface="Trebuchet MS"/>
                <a:cs typeface="Trebuchet MS"/>
              </a:rPr>
              <a:t>utvecklare,  </a:t>
            </a:r>
            <a:r>
              <a:rPr sz="1500" spc="20" dirty="0">
                <a:latin typeface="Trebuchet MS"/>
                <a:cs typeface="Trebuchet MS"/>
              </a:rPr>
              <a:t>chefer </a:t>
            </a:r>
            <a:r>
              <a:rPr sz="1500" spc="45" dirty="0">
                <a:latin typeface="Trebuchet MS"/>
                <a:cs typeface="Trebuchet MS"/>
              </a:rPr>
              <a:t>och</a:t>
            </a:r>
            <a:r>
              <a:rPr sz="1500" spc="-180" dirty="0">
                <a:latin typeface="Trebuchet MS"/>
                <a:cs typeface="Trebuchet MS"/>
              </a:rPr>
              <a:t> </a:t>
            </a:r>
            <a:r>
              <a:rPr sz="1500" spc="-40" dirty="0">
                <a:latin typeface="Trebuchet MS"/>
                <a:cs typeface="Trebuchet MS"/>
              </a:rPr>
              <a:t>testare.</a:t>
            </a:r>
            <a:endParaRPr sz="1500">
              <a:latin typeface="Trebuchet MS"/>
              <a:cs typeface="Trebuchet MS"/>
            </a:endParaRPr>
          </a:p>
          <a:p>
            <a:pPr>
              <a:lnSpc>
                <a:spcPct val="100000"/>
              </a:lnSpc>
              <a:buClr>
                <a:srgbClr val="10B6F4"/>
              </a:buClr>
              <a:buFont typeface="Wingdings"/>
              <a:buChar char=""/>
            </a:pPr>
            <a:endParaRPr sz="1700">
              <a:latin typeface="Trebuchet MS"/>
              <a:cs typeface="Trebuchet MS"/>
            </a:endParaRPr>
          </a:p>
          <a:p>
            <a:pPr>
              <a:lnSpc>
                <a:spcPct val="100000"/>
              </a:lnSpc>
              <a:spcBef>
                <a:spcPts val="35"/>
              </a:spcBef>
              <a:buClr>
                <a:srgbClr val="10B6F4"/>
              </a:buClr>
              <a:buFont typeface="Wingdings"/>
              <a:buChar char=""/>
            </a:pPr>
            <a:endParaRPr sz="1650">
              <a:latin typeface="Trebuchet MS"/>
              <a:cs typeface="Trebuchet MS"/>
            </a:endParaRPr>
          </a:p>
          <a:p>
            <a:pPr marL="241300" marR="5080" indent="-228600">
              <a:lnSpc>
                <a:spcPct val="109900"/>
              </a:lnSpc>
              <a:buClr>
                <a:srgbClr val="10B6F4"/>
              </a:buClr>
              <a:buSzPct val="113333"/>
              <a:buFont typeface="Wingdings"/>
              <a:buChar char=""/>
              <a:tabLst>
                <a:tab pos="240665" algn="l"/>
                <a:tab pos="241300" algn="l"/>
              </a:tabLst>
            </a:pPr>
            <a:r>
              <a:rPr sz="1500" spc="50" dirty="0">
                <a:latin typeface="Trebuchet MS"/>
                <a:cs typeface="Trebuchet MS"/>
              </a:rPr>
              <a:t>I</a:t>
            </a:r>
            <a:r>
              <a:rPr sz="1500" spc="-80" dirty="0">
                <a:latin typeface="Trebuchet MS"/>
                <a:cs typeface="Trebuchet MS"/>
              </a:rPr>
              <a:t> </a:t>
            </a:r>
            <a:r>
              <a:rPr sz="1500" spc="45" dirty="0">
                <a:latin typeface="Trebuchet MS"/>
                <a:cs typeface="Trebuchet MS"/>
              </a:rPr>
              <a:t>agile</a:t>
            </a:r>
            <a:r>
              <a:rPr sz="1500" spc="-75" dirty="0">
                <a:latin typeface="Trebuchet MS"/>
                <a:cs typeface="Trebuchet MS"/>
              </a:rPr>
              <a:t> </a:t>
            </a:r>
            <a:r>
              <a:rPr sz="1500" spc="25" dirty="0">
                <a:latin typeface="Trebuchet MS"/>
                <a:cs typeface="Trebuchet MS"/>
              </a:rPr>
              <a:t>är</a:t>
            </a:r>
            <a:r>
              <a:rPr sz="1500" spc="-80" dirty="0">
                <a:latin typeface="Trebuchet MS"/>
                <a:cs typeface="Trebuchet MS"/>
              </a:rPr>
              <a:t> </a:t>
            </a:r>
            <a:r>
              <a:rPr sz="1500" dirty="0">
                <a:latin typeface="Trebuchet MS"/>
                <a:cs typeface="Trebuchet MS"/>
              </a:rPr>
              <a:t>det</a:t>
            </a:r>
            <a:r>
              <a:rPr sz="1500" spc="-80" dirty="0">
                <a:latin typeface="Trebuchet MS"/>
                <a:cs typeface="Trebuchet MS"/>
              </a:rPr>
              <a:t> </a:t>
            </a:r>
            <a:r>
              <a:rPr sz="1500" spc="10" dirty="0">
                <a:latin typeface="Trebuchet MS"/>
                <a:cs typeface="Trebuchet MS"/>
              </a:rPr>
              <a:t>viktigt</a:t>
            </a:r>
            <a:r>
              <a:rPr sz="1500" spc="-80" dirty="0">
                <a:latin typeface="Trebuchet MS"/>
                <a:cs typeface="Trebuchet MS"/>
              </a:rPr>
              <a:t> </a:t>
            </a:r>
            <a:r>
              <a:rPr sz="1500" spc="-95" dirty="0">
                <a:latin typeface="Trebuchet MS"/>
                <a:cs typeface="Trebuchet MS"/>
              </a:rPr>
              <a:t>att</a:t>
            </a:r>
            <a:r>
              <a:rPr sz="1500" spc="-80" dirty="0">
                <a:latin typeface="Trebuchet MS"/>
                <a:cs typeface="Trebuchet MS"/>
              </a:rPr>
              <a:t> </a:t>
            </a:r>
            <a:r>
              <a:rPr sz="1500" spc="45" dirty="0">
                <a:latin typeface="Trebuchet MS"/>
                <a:cs typeface="Trebuchet MS"/>
              </a:rPr>
              <a:t>anpassa</a:t>
            </a:r>
            <a:r>
              <a:rPr sz="1500" spc="-75" dirty="0">
                <a:latin typeface="Trebuchet MS"/>
                <a:cs typeface="Trebuchet MS"/>
              </a:rPr>
              <a:t> </a:t>
            </a:r>
            <a:r>
              <a:rPr sz="1500" spc="85" dirty="0">
                <a:latin typeface="Trebuchet MS"/>
                <a:cs typeface="Trebuchet MS"/>
              </a:rPr>
              <a:t>sig</a:t>
            </a:r>
            <a:r>
              <a:rPr sz="1500" spc="-80" dirty="0">
                <a:latin typeface="Trebuchet MS"/>
                <a:cs typeface="Trebuchet MS"/>
              </a:rPr>
              <a:t> </a:t>
            </a:r>
            <a:r>
              <a:rPr sz="1500" spc="-30" dirty="0">
                <a:latin typeface="Trebuchet MS"/>
                <a:cs typeface="Trebuchet MS"/>
              </a:rPr>
              <a:t>efter</a:t>
            </a:r>
            <a:r>
              <a:rPr sz="1500" spc="-80" dirty="0">
                <a:latin typeface="Trebuchet MS"/>
                <a:cs typeface="Trebuchet MS"/>
              </a:rPr>
              <a:t> </a:t>
            </a:r>
            <a:r>
              <a:rPr sz="1500" spc="35" dirty="0">
                <a:latin typeface="Trebuchet MS"/>
                <a:cs typeface="Trebuchet MS"/>
              </a:rPr>
              <a:t>hur</a:t>
            </a:r>
            <a:r>
              <a:rPr sz="1500" spc="-80" dirty="0">
                <a:latin typeface="Trebuchet MS"/>
                <a:cs typeface="Trebuchet MS"/>
              </a:rPr>
              <a:t> </a:t>
            </a:r>
            <a:r>
              <a:rPr sz="1500" spc="-10" dirty="0">
                <a:latin typeface="Trebuchet MS"/>
                <a:cs typeface="Trebuchet MS"/>
              </a:rPr>
              <a:t>projektet</a:t>
            </a:r>
            <a:r>
              <a:rPr sz="1500" spc="-80" dirty="0">
                <a:latin typeface="Trebuchet MS"/>
                <a:cs typeface="Trebuchet MS"/>
              </a:rPr>
              <a:t> </a:t>
            </a:r>
            <a:r>
              <a:rPr sz="1500" spc="5" dirty="0">
                <a:latin typeface="Trebuchet MS"/>
                <a:cs typeface="Trebuchet MS"/>
              </a:rPr>
              <a:t>utvecklas.  </a:t>
            </a:r>
            <a:r>
              <a:rPr sz="1500" spc="35" dirty="0">
                <a:latin typeface="Trebuchet MS"/>
                <a:cs typeface="Trebuchet MS"/>
              </a:rPr>
              <a:t>Fokus </a:t>
            </a:r>
            <a:r>
              <a:rPr sz="1500" spc="65" dirty="0">
                <a:latin typeface="Trebuchet MS"/>
                <a:cs typeface="Trebuchet MS"/>
              </a:rPr>
              <a:t>ligger </a:t>
            </a:r>
            <a:r>
              <a:rPr sz="1500" spc="50" dirty="0">
                <a:latin typeface="Trebuchet MS"/>
                <a:cs typeface="Trebuchet MS"/>
              </a:rPr>
              <a:t>på </a:t>
            </a:r>
            <a:r>
              <a:rPr sz="1500" spc="-95" dirty="0">
                <a:latin typeface="Trebuchet MS"/>
                <a:cs typeface="Trebuchet MS"/>
              </a:rPr>
              <a:t>att </a:t>
            </a:r>
            <a:r>
              <a:rPr sz="1500" spc="50" dirty="0">
                <a:latin typeface="Trebuchet MS"/>
                <a:cs typeface="Trebuchet MS"/>
              </a:rPr>
              <a:t>processen </a:t>
            </a:r>
            <a:r>
              <a:rPr sz="1500" spc="60" dirty="0">
                <a:latin typeface="Trebuchet MS"/>
                <a:cs typeface="Trebuchet MS"/>
              </a:rPr>
              <a:t>ska </a:t>
            </a:r>
            <a:r>
              <a:rPr sz="1500" spc="15" dirty="0">
                <a:latin typeface="Trebuchet MS"/>
                <a:cs typeface="Trebuchet MS"/>
              </a:rPr>
              <a:t>vara adaptiv </a:t>
            </a:r>
            <a:r>
              <a:rPr sz="1500" spc="-25" dirty="0">
                <a:latin typeface="Trebuchet MS"/>
                <a:cs typeface="Trebuchet MS"/>
              </a:rPr>
              <a:t>istället </a:t>
            </a:r>
            <a:r>
              <a:rPr sz="1500" spc="-10" dirty="0">
                <a:latin typeface="Trebuchet MS"/>
                <a:cs typeface="Trebuchet MS"/>
              </a:rPr>
              <a:t>för  </a:t>
            </a:r>
            <a:r>
              <a:rPr sz="1500" spc="-5" dirty="0">
                <a:latin typeface="Trebuchet MS"/>
                <a:cs typeface="Trebuchet MS"/>
              </a:rPr>
              <a:t>prediktiv.</a:t>
            </a:r>
            <a:r>
              <a:rPr sz="1500" spc="-204" dirty="0">
                <a:latin typeface="Trebuchet MS"/>
                <a:cs typeface="Trebuchet MS"/>
              </a:rPr>
              <a:t> </a:t>
            </a:r>
            <a:r>
              <a:rPr sz="1500" spc="20" dirty="0">
                <a:latin typeface="Trebuchet MS"/>
                <a:cs typeface="Trebuchet MS"/>
              </a:rPr>
              <a:t>Det</a:t>
            </a:r>
            <a:r>
              <a:rPr sz="1500" spc="-80" dirty="0">
                <a:latin typeface="Trebuchet MS"/>
                <a:cs typeface="Trebuchet MS"/>
              </a:rPr>
              <a:t> </a:t>
            </a:r>
            <a:r>
              <a:rPr sz="1500" spc="30" dirty="0">
                <a:latin typeface="Trebuchet MS"/>
                <a:cs typeface="Trebuchet MS"/>
              </a:rPr>
              <a:t>handlar</a:t>
            </a:r>
            <a:r>
              <a:rPr sz="1500" spc="-80" dirty="0">
                <a:latin typeface="Trebuchet MS"/>
                <a:cs typeface="Trebuchet MS"/>
              </a:rPr>
              <a:t> </a:t>
            </a:r>
            <a:r>
              <a:rPr sz="1500" spc="65" dirty="0">
                <a:latin typeface="Trebuchet MS"/>
                <a:cs typeface="Trebuchet MS"/>
              </a:rPr>
              <a:t>med</a:t>
            </a:r>
            <a:r>
              <a:rPr sz="1500" spc="-80" dirty="0">
                <a:latin typeface="Trebuchet MS"/>
                <a:cs typeface="Trebuchet MS"/>
              </a:rPr>
              <a:t> </a:t>
            </a:r>
            <a:r>
              <a:rPr sz="1500" spc="30" dirty="0">
                <a:latin typeface="Trebuchet MS"/>
                <a:cs typeface="Trebuchet MS"/>
              </a:rPr>
              <a:t>andra</a:t>
            </a:r>
            <a:r>
              <a:rPr sz="1500" spc="-75" dirty="0">
                <a:latin typeface="Trebuchet MS"/>
                <a:cs typeface="Trebuchet MS"/>
              </a:rPr>
              <a:t> </a:t>
            </a:r>
            <a:r>
              <a:rPr sz="1500" spc="40" dirty="0">
                <a:latin typeface="Trebuchet MS"/>
                <a:cs typeface="Trebuchet MS"/>
              </a:rPr>
              <a:t>ord</a:t>
            </a:r>
            <a:r>
              <a:rPr sz="1500" spc="-80" dirty="0">
                <a:latin typeface="Trebuchet MS"/>
                <a:cs typeface="Trebuchet MS"/>
              </a:rPr>
              <a:t> </a:t>
            </a:r>
            <a:r>
              <a:rPr sz="1500" spc="-15" dirty="0">
                <a:latin typeface="Trebuchet MS"/>
                <a:cs typeface="Trebuchet MS"/>
              </a:rPr>
              <a:t>inte</a:t>
            </a:r>
            <a:r>
              <a:rPr sz="1500" spc="-75" dirty="0">
                <a:latin typeface="Trebuchet MS"/>
                <a:cs typeface="Trebuchet MS"/>
              </a:rPr>
              <a:t> </a:t>
            </a:r>
            <a:r>
              <a:rPr sz="1500" spc="50" dirty="0">
                <a:latin typeface="Trebuchet MS"/>
                <a:cs typeface="Trebuchet MS"/>
              </a:rPr>
              <a:t>om</a:t>
            </a:r>
            <a:r>
              <a:rPr sz="1500" spc="-75" dirty="0">
                <a:latin typeface="Trebuchet MS"/>
                <a:cs typeface="Trebuchet MS"/>
              </a:rPr>
              <a:t> </a:t>
            </a:r>
            <a:r>
              <a:rPr sz="1500" spc="-95" dirty="0">
                <a:latin typeface="Trebuchet MS"/>
                <a:cs typeface="Trebuchet MS"/>
              </a:rPr>
              <a:t>att</a:t>
            </a:r>
            <a:r>
              <a:rPr sz="1500" spc="-80" dirty="0">
                <a:latin typeface="Trebuchet MS"/>
                <a:cs typeface="Trebuchet MS"/>
              </a:rPr>
              <a:t> </a:t>
            </a:r>
            <a:r>
              <a:rPr sz="1500" dirty="0">
                <a:latin typeface="Trebuchet MS"/>
                <a:cs typeface="Trebuchet MS"/>
              </a:rPr>
              <a:t>förutse</a:t>
            </a:r>
            <a:r>
              <a:rPr sz="1500" spc="-80" dirty="0">
                <a:latin typeface="Trebuchet MS"/>
                <a:cs typeface="Trebuchet MS"/>
              </a:rPr>
              <a:t> </a:t>
            </a:r>
            <a:r>
              <a:rPr sz="1500" spc="50" dirty="0">
                <a:latin typeface="Trebuchet MS"/>
                <a:cs typeface="Trebuchet MS"/>
              </a:rPr>
              <a:t>vad</a:t>
            </a:r>
            <a:r>
              <a:rPr sz="1500" spc="-80" dirty="0">
                <a:latin typeface="Trebuchet MS"/>
                <a:cs typeface="Trebuchet MS"/>
              </a:rPr>
              <a:t> </a:t>
            </a:r>
            <a:r>
              <a:rPr sz="1500" spc="60" dirty="0">
                <a:latin typeface="Trebuchet MS"/>
                <a:cs typeface="Trebuchet MS"/>
              </a:rPr>
              <a:t>som  </a:t>
            </a:r>
            <a:r>
              <a:rPr sz="1500" spc="50" dirty="0">
                <a:latin typeface="Trebuchet MS"/>
                <a:cs typeface="Trebuchet MS"/>
              </a:rPr>
              <a:t>kommer </a:t>
            </a:r>
            <a:r>
              <a:rPr sz="1500" spc="-95" dirty="0">
                <a:latin typeface="Trebuchet MS"/>
                <a:cs typeface="Trebuchet MS"/>
              </a:rPr>
              <a:t>att </a:t>
            </a:r>
            <a:r>
              <a:rPr sz="1500" spc="10" dirty="0">
                <a:latin typeface="Trebuchet MS"/>
                <a:cs typeface="Trebuchet MS"/>
              </a:rPr>
              <a:t>hända, </a:t>
            </a:r>
            <a:r>
              <a:rPr sz="1500" spc="-20" dirty="0">
                <a:latin typeface="Trebuchet MS"/>
                <a:cs typeface="Trebuchet MS"/>
              </a:rPr>
              <a:t>utan </a:t>
            </a:r>
            <a:r>
              <a:rPr sz="1500" spc="-25" dirty="0">
                <a:latin typeface="Trebuchet MS"/>
                <a:cs typeface="Trebuchet MS"/>
              </a:rPr>
              <a:t>istället </a:t>
            </a:r>
            <a:r>
              <a:rPr sz="1500" spc="60" dirty="0">
                <a:latin typeface="Trebuchet MS"/>
                <a:cs typeface="Trebuchet MS"/>
              </a:rPr>
              <a:t>skapa </a:t>
            </a:r>
            <a:r>
              <a:rPr sz="1500" spc="40" dirty="0">
                <a:latin typeface="Trebuchet MS"/>
                <a:cs typeface="Trebuchet MS"/>
              </a:rPr>
              <a:t>en </a:t>
            </a:r>
            <a:r>
              <a:rPr sz="1500" spc="25" dirty="0">
                <a:latin typeface="Trebuchet MS"/>
                <a:cs typeface="Trebuchet MS"/>
              </a:rPr>
              <a:t>organisation </a:t>
            </a:r>
            <a:r>
              <a:rPr sz="1500" spc="60" dirty="0">
                <a:latin typeface="Trebuchet MS"/>
                <a:cs typeface="Trebuchet MS"/>
              </a:rPr>
              <a:t>som </a:t>
            </a:r>
            <a:r>
              <a:rPr sz="1500" spc="30" dirty="0">
                <a:latin typeface="Trebuchet MS"/>
                <a:cs typeface="Trebuchet MS"/>
              </a:rPr>
              <a:t>har  </a:t>
            </a:r>
            <a:r>
              <a:rPr sz="1500" spc="10" dirty="0">
                <a:latin typeface="Trebuchet MS"/>
                <a:cs typeface="Trebuchet MS"/>
              </a:rPr>
              <a:t>möjlighet </a:t>
            </a:r>
            <a:r>
              <a:rPr sz="1500" spc="-95" dirty="0">
                <a:latin typeface="Trebuchet MS"/>
                <a:cs typeface="Trebuchet MS"/>
              </a:rPr>
              <a:t>att </a:t>
            </a:r>
            <a:r>
              <a:rPr sz="1500" spc="30" dirty="0">
                <a:latin typeface="Trebuchet MS"/>
                <a:cs typeface="Trebuchet MS"/>
              </a:rPr>
              <a:t>lösa </a:t>
            </a:r>
            <a:r>
              <a:rPr sz="1500" spc="70" dirty="0">
                <a:latin typeface="Trebuchet MS"/>
                <a:cs typeface="Trebuchet MS"/>
              </a:rPr>
              <a:t>de </a:t>
            </a:r>
            <a:r>
              <a:rPr sz="1500" spc="45" dirty="0">
                <a:latin typeface="Trebuchet MS"/>
                <a:cs typeface="Trebuchet MS"/>
              </a:rPr>
              <a:t>problem </a:t>
            </a:r>
            <a:r>
              <a:rPr sz="1500" spc="60" dirty="0">
                <a:latin typeface="Trebuchet MS"/>
                <a:cs typeface="Trebuchet MS"/>
              </a:rPr>
              <a:t>som </a:t>
            </a:r>
            <a:r>
              <a:rPr sz="1500" spc="30" dirty="0">
                <a:latin typeface="Trebuchet MS"/>
                <a:cs typeface="Trebuchet MS"/>
              </a:rPr>
              <a:t>uppkommer, när </a:t>
            </a:r>
            <a:r>
              <a:rPr sz="1500" spc="70" dirty="0">
                <a:latin typeface="Trebuchet MS"/>
                <a:cs typeface="Trebuchet MS"/>
              </a:rPr>
              <a:t>de  </a:t>
            </a:r>
            <a:r>
              <a:rPr sz="1500" spc="30" dirty="0">
                <a:latin typeface="Trebuchet MS"/>
                <a:cs typeface="Trebuchet MS"/>
              </a:rPr>
              <a:t>uppkommer.</a:t>
            </a:r>
            <a:endParaRPr sz="1500">
              <a:latin typeface="Trebuchet MS"/>
              <a:cs typeface="Trebuchet M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411" y="0"/>
            <a:ext cx="12198350" cy="6873240"/>
            <a:chOff x="-7411" y="0"/>
            <a:chExt cx="12198350" cy="6873240"/>
          </a:xfrm>
        </p:grpSpPr>
        <p:sp>
          <p:nvSpPr>
            <p:cNvPr id="3" name="object 3"/>
            <p:cNvSpPr/>
            <p:nvPr/>
          </p:nvSpPr>
          <p:spPr>
            <a:xfrm>
              <a:off x="806335" y="2275662"/>
              <a:ext cx="3668395" cy="2894965"/>
            </a:xfrm>
            <a:custGeom>
              <a:avLst/>
              <a:gdLst/>
              <a:ahLst/>
              <a:cxnLst/>
              <a:rect l="l" t="t" r="r" b="b"/>
              <a:pathLst>
                <a:path w="3668395" h="2894965">
                  <a:moveTo>
                    <a:pt x="3668280" y="0"/>
                  </a:moveTo>
                  <a:lnTo>
                    <a:pt x="0" y="0"/>
                  </a:lnTo>
                  <a:lnTo>
                    <a:pt x="0" y="2624328"/>
                  </a:lnTo>
                  <a:lnTo>
                    <a:pt x="1677530" y="2624328"/>
                  </a:lnTo>
                  <a:lnTo>
                    <a:pt x="1834146" y="2894342"/>
                  </a:lnTo>
                  <a:lnTo>
                    <a:pt x="1990737" y="2624328"/>
                  </a:lnTo>
                  <a:lnTo>
                    <a:pt x="3668280" y="2624328"/>
                  </a:lnTo>
                  <a:lnTo>
                    <a:pt x="3668280" y="0"/>
                  </a:lnTo>
                  <a:close/>
                </a:path>
              </a:pathLst>
            </a:custGeom>
            <a:solidFill>
              <a:srgbClr val="10B6F4"/>
            </a:solidFill>
          </p:spPr>
          <p:txBody>
            <a:bodyPr wrap="square" lIns="0" tIns="0" rIns="0" bIns="0" rtlCol="0"/>
            <a:lstStyle/>
            <a:p>
              <a:endParaRPr/>
            </a:p>
          </p:txBody>
        </p:sp>
        <p:sp>
          <p:nvSpPr>
            <p:cNvPr id="4" name="object 4"/>
            <p:cNvSpPr/>
            <p:nvPr/>
          </p:nvSpPr>
          <p:spPr>
            <a:xfrm>
              <a:off x="-7411" y="0"/>
              <a:ext cx="12198348" cy="687266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674037" y="1186484"/>
              <a:ext cx="8843645" cy="716280"/>
            </a:xfrm>
            <a:custGeom>
              <a:avLst/>
              <a:gdLst/>
              <a:ahLst/>
              <a:cxnLst/>
              <a:rect l="l" t="t" r="r" b="b"/>
              <a:pathLst>
                <a:path w="8843645" h="716280">
                  <a:moveTo>
                    <a:pt x="8843594" y="0"/>
                  </a:moveTo>
                  <a:lnTo>
                    <a:pt x="0" y="0"/>
                  </a:lnTo>
                  <a:lnTo>
                    <a:pt x="0" y="716178"/>
                  </a:lnTo>
                  <a:lnTo>
                    <a:pt x="8843594" y="716178"/>
                  </a:lnTo>
                  <a:lnTo>
                    <a:pt x="8843594" y="0"/>
                  </a:lnTo>
                  <a:close/>
                </a:path>
              </a:pathLst>
            </a:custGeom>
            <a:solidFill>
              <a:srgbClr val="10B6F4"/>
            </a:solidFill>
          </p:spPr>
          <p:txBody>
            <a:bodyPr wrap="square" lIns="0" tIns="0" rIns="0" bIns="0" rtlCol="0"/>
            <a:lstStyle/>
            <a:p>
              <a:endParaRPr/>
            </a:p>
          </p:txBody>
        </p:sp>
        <p:sp>
          <p:nvSpPr>
            <p:cNvPr id="6" name="object 6"/>
            <p:cNvSpPr/>
            <p:nvPr/>
          </p:nvSpPr>
          <p:spPr>
            <a:xfrm>
              <a:off x="-7411" y="0"/>
              <a:ext cx="12198348" cy="6872666"/>
            </a:xfrm>
            <a:prstGeom prst="rect">
              <a:avLst/>
            </a:prstGeom>
            <a:blipFill>
              <a:blip r:embed="rId3" cstate="print"/>
              <a:stretch>
                <a:fillRect/>
              </a:stretch>
            </a:blipFill>
          </p:spPr>
          <p:txBody>
            <a:bodyPr wrap="square" lIns="0" tIns="0" rIns="0" bIns="0" rtlCol="0"/>
            <a:lstStyle/>
            <a:p>
              <a:endParaRPr/>
            </a:p>
          </p:txBody>
        </p:sp>
      </p:grpSp>
      <p:sp>
        <p:nvSpPr>
          <p:cNvPr id="7" name="object 7"/>
          <p:cNvSpPr txBox="1">
            <a:spLocks noGrp="1"/>
          </p:cNvSpPr>
          <p:nvPr>
            <p:ph type="title"/>
          </p:nvPr>
        </p:nvSpPr>
        <p:spPr>
          <a:xfrm>
            <a:off x="2850832" y="2560321"/>
            <a:ext cx="6509384" cy="1144270"/>
          </a:xfrm>
          <a:prstGeom prst="rect">
            <a:avLst/>
          </a:prstGeom>
        </p:spPr>
        <p:txBody>
          <a:bodyPr vert="horz" wrap="square" lIns="0" tIns="143510" rIns="0" bIns="0" rtlCol="0">
            <a:spAutoFit/>
          </a:bodyPr>
          <a:lstStyle/>
          <a:p>
            <a:pPr marL="12700" marR="5080" indent="1240790">
              <a:lnSpc>
                <a:spcPct val="79000"/>
              </a:lnSpc>
              <a:spcBef>
                <a:spcPts val="1130"/>
              </a:spcBef>
            </a:pPr>
            <a:r>
              <a:rPr sz="4100" spc="-240" dirty="0">
                <a:solidFill>
                  <a:srgbClr val="FFFEFF"/>
                </a:solidFill>
              </a:rPr>
              <a:t>När </a:t>
            </a:r>
            <a:r>
              <a:rPr sz="4100" spc="-355" dirty="0">
                <a:solidFill>
                  <a:srgbClr val="FFFEFF"/>
                </a:solidFill>
              </a:rPr>
              <a:t>jobbar </a:t>
            </a:r>
            <a:r>
              <a:rPr sz="4100" spc="-275" dirty="0">
                <a:solidFill>
                  <a:srgbClr val="FFFEFF"/>
                </a:solidFill>
              </a:rPr>
              <a:t>man </a:t>
            </a:r>
            <a:r>
              <a:rPr sz="4100" spc="-280" dirty="0">
                <a:solidFill>
                  <a:srgbClr val="FFFEFF"/>
                </a:solidFill>
              </a:rPr>
              <a:t>med  </a:t>
            </a:r>
            <a:r>
              <a:rPr sz="4100" spc="-355" dirty="0">
                <a:solidFill>
                  <a:srgbClr val="FFFEFF"/>
                </a:solidFill>
              </a:rPr>
              <a:t>kravhantering</a:t>
            </a:r>
            <a:r>
              <a:rPr sz="4100" spc="-620" dirty="0">
                <a:solidFill>
                  <a:srgbClr val="FFFEFF"/>
                </a:solidFill>
              </a:rPr>
              <a:t> </a:t>
            </a:r>
            <a:r>
              <a:rPr sz="4100" spc="-280" dirty="0">
                <a:solidFill>
                  <a:srgbClr val="FFFEFF"/>
                </a:solidFill>
              </a:rPr>
              <a:t>med</a:t>
            </a:r>
            <a:r>
              <a:rPr sz="4100" spc="-630" dirty="0">
                <a:solidFill>
                  <a:srgbClr val="FFFEFF"/>
                </a:solidFill>
              </a:rPr>
              <a:t> </a:t>
            </a:r>
            <a:r>
              <a:rPr sz="4100" spc="-355" dirty="0">
                <a:solidFill>
                  <a:srgbClr val="FFFEFF"/>
                </a:solidFill>
              </a:rPr>
              <a:t>agila</a:t>
            </a:r>
            <a:r>
              <a:rPr sz="4100" spc="-640" dirty="0">
                <a:solidFill>
                  <a:srgbClr val="FFFEFF"/>
                </a:solidFill>
              </a:rPr>
              <a:t> </a:t>
            </a:r>
            <a:r>
              <a:rPr sz="4100" spc="-290" dirty="0">
                <a:solidFill>
                  <a:srgbClr val="FFFEFF"/>
                </a:solidFill>
              </a:rPr>
              <a:t>ramverk?</a:t>
            </a:r>
            <a:endParaRPr sz="41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411" y="0"/>
            <a:ext cx="12198350" cy="6873240"/>
            <a:chOff x="-7411" y="0"/>
            <a:chExt cx="12198350" cy="6873240"/>
          </a:xfrm>
        </p:grpSpPr>
        <p:sp>
          <p:nvSpPr>
            <p:cNvPr id="3" name="object 3"/>
            <p:cNvSpPr/>
            <p:nvPr/>
          </p:nvSpPr>
          <p:spPr>
            <a:xfrm>
              <a:off x="806335" y="2275662"/>
              <a:ext cx="3668395" cy="2894965"/>
            </a:xfrm>
            <a:custGeom>
              <a:avLst/>
              <a:gdLst/>
              <a:ahLst/>
              <a:cxnLst/>
              <a:rect l="l" t="t" r="r" b="b"/>
              <a:pathLst>
                <a:path w="3668395" h="2894965">
                  <a:moveTo>
                    <a:pt x="3668280" y="0"/>
                  </a:moveTo>
                  <a:lnTo>
                    <a:pt x="0" y="0"/>
                  </a:lnTo>
                  <a:lnTo>
                    <a:pt x="0" y="2624328"/>
                  </a:lnTo>
                  <a:lnTo>
                    <a:pt x="1677530" y="2624328"/>
                  </a:lnTo>
                  <a:lnTo>
                    <a:pt x="1834146" y="2894342"/>
                  </a:lnTo>
                  <a:lnTo>
                    <a:pt x="1990737" y="2624328"/>
                  </a:lnTo>
                  <a:lnTo>
                    <a:pt x="3668280" y="2624328"/>
                  </a:lnTo>
                  <a:lnTo>
                    <a:pt x="3668280" y="0"/>
                  </a:lnTo>
                  <a:close/>
                </a:path>
              </a:pathLst>
            </a:custGeom>
            <a:solidFill>
              <a:srgbClr val="10B6F4"/>
            </a:solidFill>
          </p:spPr>
          <p:txBody>
            <a:bodyPr wrap="square" lIns="0" tIns="0" rIns="0" bIns="0" rtlCol="0"/>
            <a:lstStyle/>
            <a:p>
              <a:endParaRPr/>
            </a:p>
          </p:txBody>
        </p:sp>
        <p:sp>
          <p:nvSpPr>
            <p:cNvPr id="4" name="object 4"/>
            <p:cNvSpPr/>
            <p:nvPr/>
          </p:nvSpPr>
          <p:spPr>
            <a:xfrm>
              <a:off x="-7411" y="0"/>
              <a:ext cx="12198348" cy="687266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674037" y="1186484"/>
              <a:ext cx="8843645" cy="716280"/>
            </a:xfrm>
            <a:custGeom>
              <a:avLst/>
              <a:gdLst/>
              <a:ahLst/>
              <a:cxnLst/>
              <a:rect l="l" t="t" r="r" b="b"/>
              <a:pathLst>
                <a:path w="8843645" h="716280">
                  <a:moveTo>
                    <a:pt x="8843594" y="0"/>
                  </a:moveTo>
                  <a:lnTo>
                    <a:pt x="0" y="0"/>
                  </a:lnTo>
                  <a:lnTo>
                    <a:pt x="0" y="716178"/>
                  </a:lnTo>
                  <a:lnTo>
                    <a:pt x="8843594" y="716178"/>
                  </a:lnTo>
                  <a:lnTo>
                    <a:pt x="8843594" y="0"/>
                  </a:lnTo>
                  <a:close/>
                </a:path>
              </a:pathLst>
            </a:custGeom>
            <a:solidFill>
              <a:srgbClr val="10B6F4"/>
            </a:solidFill>
          </p:spPr>
          <p:txBody>
            <a:bodyPr wrap="square" lIns="0" tIns="0" rIns="0" bIns="0" rtlCol="0"/>
            <a:lstStyle/>
            <a:p>
              <a:endParaRPr/>
            </a:p>
          </p:txBody>
        </p:sp>
        <p:sp>
          <p:nvSpPr>
            <p:cNvPr id="6" name="object 6"/>
            <p:cNvSpPr/>
            <p:nvPr/>
          </p:nvSpPr>
          <p:spPr>
            <a:xfrm>
              <a:off x="-7411" y="0"/>
              <a:ext cx="12198348" cy="6872666"/>
            </a:xfrm>
            <a:prstGeom prst="rect">
              <a:avLst/>
            </a:prstGeom>
            <a:blipFill>
              <a:blip r:embed="rId3" cstate="print"/>
              <a:stretch>
                <a:fillRect/>
              </a:stretch>
            </a:blipFill>
          </p:spPr>
          <p:txBody>
            <a:bodyPr wrap="square" lIns="0" tIns="0" rIns="0" bIns="0" rtlCol="0"/>
            <a:lstStyle/>
            <a:p>
              <a:endParaRPr/>
            </a:p>
          </p:txBody>
        </p:sp>
      </p:grpSp>
      <p:sp>
        <p:nvSpPr>
          <p:cNvPr id="7" name="object 7"/>
          <p:cNvSpPr txBox="1">
            <a:spLocks noGrp="1"/>
          </p:cNvSpPr>
          <p:nvPr>
            <p:ph type="title"/>
          </p:nvPr>
        </p:nvSpPr>
        <p:spPr>
          <a:xfrm>
            <a:off x="2253272" y="3212083"/>
            <a:ext cx="4491990" cy="1122680"/>
          </a:xfrm>
          <a:prstGeom prst="rect">
            <a:avLst/>
          </a:prstGeom>
        </p:spPr>
        <p:txBody>
          <a:bodyPr vert="horz" wrap="square" lIns="0" tIns="12700" rIns="0" bIns="0" rtlCol="0">
            <a:spAutoFit/>
          </a:bodyPr>
          <a:lstStyle/>
          <a:p>
            <a:pPr marL="12700">
              <a:lnSpc>
                <a:spcPct val="100000"/>
              </a:lnSpc>
              <a:spcBef>
                <a:spcPts val="100"/>
              </a:spcBef>
            </a:pPr>
            <a:r>
              <a:rPr sz="7200" spc="-465" dirty="0">
                <a:solidFill>
                  <a:srgbClr val="10B6F4"/>
                </a:solidFill>
              </a:rPr>
              <a:t>HELA</a:t>
            </a:r>
            <a:r>
              <a:rPr sz="7200" spc="-919" dirty="0">
                <a:solidFill>
                  <a:srgbClr val="10B6F4"/>
                </a:solidFill>
              </a:rPr>
              <a:t> </a:t>
            </a:r>
            <a:r>
              <a:rPr sz="7200" spc="-420" dirty="0">
                <a:solidFill>
                  <a:srgbClr val="10B6F4"/>
                </a:solidFill>
              </a:rPr>
              <a:t>TIDEN!</a:t>
            </a:r>
            <a:endParaRPr sz="72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grpSp>
        <p:nvGrpSpPr>
          <p:cNvPr id="7" name="object 7"/>
          <p:cNvGrpSpPr/>
          <p:nvPr/>
        </p:nvGrpSpPr>
        <p:grpSpPr>
          <a:xfrm>
            <a:off x="-7411" y="0"/>
            <a:ext cx="12199620" cy="6873240"/>
            <a:chOff x="-7411" y="0"/>
            <a:chExt cx="12199620" cy="6873240"/>
          </a:xfrm>
        </p:grpSpPr>
        <p:sp>
          <p:nvSpPr>
            <p:cNvPr id="8" name="object 8"/>
            <p:cNvSpPr/>
            <p:nvPr/>
          </p:nvSpPr>
          <p:spPr>
            <a:xfrm>
              <a:off x="806335" y="2275662"/>
              <a:ext cx="3668395" cy="2894965"/>
            </a:xfrm>
            <a:custGeom>
              <a:avLst/>
              <a:gdLst/>
              <a:ahLst/>
              <a:cxnLst/>
              <a:rect l="l" t="t" r="r" b="b"/>
              <a:pathLst>
                <a:path w="3668395" h="2894965">
                  <a:moveTo>
                    <a:pt x="3668280" y="0"/>
                  </a:moveTo>
                  <a:lnTo>
                    <a:pt x="0" y="0"/>
                  </a:lnTo>
                  <a:lnTo>
                    <a:pt x="0" y="2624328"/>
                  </a:lnTo>
                  <a:lnTo>
                    <a:pt x="1677530" y="2624328"/>
                  </a:lnTo>
                  <a:lnTo>
                    <a:pt x="1834146" y="2894342"/>
                  </a:lnTo>
                  <a:lnTo>
                    <a:pt x="1990737" y="2624328"/>
                  </a:lnTo>
                  <a:lnTo>
                    <a:pt x="3668280" y="2624328"/>
                  </a:lnTo>
                  <a:lnTo>
                    <a:pt x="3668280" y="0"/>
                  </a:lnTo>
                  <a:close/>
                </a:path>
              </a:pathLst>
            </a:custGeom>
            <a:solidFill>
              <a:srgbClr val="10B6F4"/>
            </a:solidFill>
          </p:spPr>
          <p:txBody>
            <a:bodyPr wrap="square" lIns="0" tIns="0" rIns="0" bIns="0" rtlCol="0"/>
            <a:lstStyle/>
            <a:p>
              <a:endParaRPr/>
            </a:p>
          </p:txBody>
        </p:sp>
        <p:sp>
          <p:nvSpPr>
            <p:cNvPr id="9" name="object 9"/>
            <p:cNvSpPr/>
            <p:nvPr/>
          </p:nvSpPr>
          <p:spPr>
            <a:xfrm>
              <a:off x="-7411" y="0"/>
              <a:ext cx="12198348" cy="6872666"/>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1674037" y="1186484"/>
              <a:ext cx="8843645" cy="4478020"/>
            </a:xfrm>
            <a:custGeom>
              <a:avLst/>
              <a:gdLst/>
              <a:ahLst/>
              <a:cxnLst/>
              <a:rect l="l" t="t" r="r" b="b"/>
              <a:pathLst>
                <a:path w="8843645" h="4478020">
                  <a:moveTo>
                    <a:pt x="4625581" y="4126865"/>
                  </a:moveTo>
                  <a:lnTo>
                    <a:pt x="4218343" y="4126865"/>
                  </a:lnTo>
                  <a:lnTo>
                    <a:pt x="4421962" y="4477931"/>
                  </a:lnTo>
                  <a:lnTo>
                    <a:pt x="4625581" y="4126865"/>
                  </a:lnTo>
                  <a:close/>
                </a:path>
                <a:path w="8843645" h="4478020">
                  <a:moveTo>
                    <a:pt x="8843594" y="0"/>
                  </a:moveTo>
                  <a:lnTo>
                    <a:pt x="0" y="0"/>
                  </a:lnTo>
                  <a:lnTo>
                    <a:pt x="0" y="716178"/>
                  </a:lnTo>
                  <a:lnTo>
                    <a:pt x="8843594" y="716178"/>
                  </a:lnTo>
                  <a:lnTo>
                    <a:pt x="8843594" y="0"/>
                  </a:lnTo>
                  <a:close/>
                </a:path>
              </a:pathLst>
            </a:custGeom>
            <a:solidFill>
              <a:srgbClr val="10B6F4"/>
            </a:solidFill>
          </p:spPr>
          <p:txBody>
            <a:bodyPr wrap="square" lIns="0" tIns="0" rIns="0" bIns="0" rtlCol="0"/>
            <a:lstStyle/>
            <a:p>
              <a:endParaRPr/>
            </a:p>
          </p:txBody>
        </p:sp>
        <p:sp>
          <p:nvSpPr>
            <p:cNvPr id="11" name="object 11"/>
            <p:cNvSpPr/>
            <p:nvPr/>
          </p:nvSpPr>
          <p:spPr>
            <a:xfrm>
              <a:off x="-7411" y="0"/>
              <a:ext cx="12199411" cy="6872666"/>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0" y="0"/>
              <a:ext cx="12192000" cy="4561205"/>
            </a:xfrm>
            <a:custGeom>
              <a:avLst/>
              <a:gdLst/>
              <a:ahLst/>
              <a:cxnLst/>
              <a:rect l="l" t="t" r="r" b="b"/>
              <a:pathLst>
                <a:path w="12192000" h="4561205">
                  <a:moveTo>
                    <a:pt x="12192000" y="0"/>
                  </a:moveTo>
                  <a:lnTo>
                    <a:pt x="0" y="0"/>
                  </a:lnTo>
                  <a:lnTo>
                    <a:pt x="0" y="4560849"/>
                  </a:lnTo>
                  <a:lnTo>
                    <a:pt x="12192000" y="4560849"/>
                  </a:lnTo>
                  <a:lnTo>
                    <a:pt x="12192000" y="0"/>
                  </a:lnTo>
                  <a:close/>
                </a:path>
              </a:pathLst>
            </a:custGeom>
            <a:solidFill>
              <a:srgbClr val="FFFFFF"/>
            </a:solidFill>
          </p:spPr>
          <p:txBody>
            <a:bodyPr wrap="square" lIns="0" tIns="0" rIns="0" bIns="0" rtlCol="0"/>
            <a:lstStyle/>
            <a:p>
              <a:endParaRPr/>
            </a:p>
          </p:txBody>
        </p:sp>
      </p:grpSp>
      <p:sp>
        <p:nvSpPr>
          <p:cNvPr id="13" name="object 13"/>
          <p:cNvSpPr txBox="1"/>
          <p:nvPr/>
        </p:nvSpPr>
        <p:spPr>
          <a:xfrm>
            <a:off x="2690317" y="1328420"/>
            <a:ext cx="6824345" cy="2875280"/>
          </a:xfrm>
          <a:prstGeom prst="rect">
            <a:avLst/>
          </a:prstGeom>
        </p:spPr>
        <p:txBody>
          <a:bodyPr vert="horz" wrap="square" lIns="0" tIns="233045" rIns="0" bIns="0" rtlCol="0">
            <a:spAutoFit/>
          </a:bodyPr>
          <a:lstStyle/>
          <a:p>
            <a:pPr marL="12700" marR="11430" indent="635" algn="ctr">
              <a:lnSpc>
                <a:spcPct val="79900"/>
              </a:lnSpc>
              <a:spcBef>
                <a:spcPts val="1835"/>
              </a:spcBef>
            </a:pPr>
            <a:r>
              <a:rPr sz="7200" spc="-360" dirty="0">
                <a:latin typeface="Trebuchet MS"/>
                <a:cs typeface="Trebuchet MS"/>
              </a:rPr>
              <a:t>Hur </a:t>
            </a:r>
            <a:r>
              <a:rPr sz="7200" spc="-325" dirty="0">
                <a:latin typeface="Trebuchet MS"/>
                <a:cs typeface="Trebuchet MS"/>
              </a:rPr>
              <a:t>gör </a:t>
            </a:r>
            <a:r>
              <a:rPr sz="7200" spc="-395" dirty="0">
                <a:latin typeface="Trebuchet MS"/>
                <a:cs typeface="Trebuchet MS"/>
              </a:rPr>
              <a:t>man </a:t>
            </a:r>
            <a:r>
              <a:rPr sz="7200" spc="-430" dirty="0">
                <a:latin typeface="Trebuchet MS"/>
                <a:cs typeface="Trebuchet MS"/>
              </a:rPr>
              <a:t>en  </a:t>
            </a:r>
            <a:r>
              <a:rPr sz="7200" spc="-509" dirty="0">
                <a:latin typeface="Trebuchet MS"/>
                <a:cs typeface="Trebuchet MS"/>
              </a:rPr>
              <a:t>kravhantering</a:t>
            </a:r>
            <a:r>
              <a:rPr sz="7200" spc="-919" dirty="0">
                <a:latin typeface="Trebuchet MS"/>
                <a:cs typeface="Trebuchet MS"/>
              </a:rPr>
              <a:t> </a:t>
            </a:r>
            <a:r>
              <a:rPr sz="7200" spc="-420" dirty="0">
                <a:latin typeface="Trebuchet MS"/>
                <a:cs typeface="Trebuchet MS"/>
              </a:rPr>
              <a:t>inom  </a:t>
            </a:r>
            <a:r>
              <a:rPr sz="7200" spc="-260" dirty="0">
                <a:latin typeface="Trebuchet MS"/>
                <a:cs typeface="Trebuchet MS"/>
              </a:rPr>
              <a:t>Scrum?</a:t>
            </a:r>
            <a:endParaRPr sz="7200">
              <a:latin typeface="Trebuchet MS"/>
              <a:cs typeface="Trebuchet MS"/>
            </a:endParaRPr>
          </a:p>
        </p:txBody>
      </p:sp>
      <p:sp>
        <p:nvSpPr>
          <p:cNvPr id="14" name="object 14"/>
          <p:cNvSpPr/>
          <p:nvPr/>
        </p:nvSpPr>
        <p:spPr>
          <a:xfrm>
            <a:off x="5892381" y="4560849"/>
            <a:ext cx="407670" cy="351155"/>
          </a:xfrm>
          <a:custGeom>
            <a:avLst/>
            <a:gdLst/>
            <a:ahLst/>
            <a:cxnLst/>
            <a:rect l="l" t="t" r="r" b="b"/>
            <a:pathLst>
              <a:path w="407670" h="351154">
                <a:moveTo>
                  <a:pt x="407238" y="0"/>
                </a:moveTo>
                <a:lnTo>
                  <a:pt x="0" y="0"/>
                </a:lnTo>
                <a:lnTo>
                  <a:pt x="203619" y="351066"/>
                </a:lnTo>
                <a:lnTo>
                  <a:pt x="407238" y="0"/>
                </a:lnTo>
                <a:close/>
              </a:path>
            </a:pathLst>
          </a:custGeom>
          <a:solidFill>
            <a:srgbClr val="FFFFFF"/>
          </a:solidFill>
        </p:spPr>
        <p:txBody>
          <a:bodyPr wrap="square" lIns="0" tIns="0" rIns="0" bIns="0" rtlCol="0"/>
          <a:lstStyle/>
          <a:p>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10B6F4"/>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10B6F4"/>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10B6F4"/>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10B6F4"/>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10B6F4"/>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10B6F4"/>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10B6F4"/>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10B6F4"/>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10B6F4"/>
              </a:solidFill>
            </a:ln>
          </p:spPr>
          <p:txBody>
            <a:bodyPr wrap="square" lIns="0" tIns="0" rIns="0" bIns="0" rtlCol="0"/>
            <a:lstStyle/>
            <a:p>
              <a:endParaRPr/>
            </a:p>
          </p:txBody>
        </p:sp>
      </p:grpSp>
      <p:sp>
        <p:nvSpPr>
          <p:cNvPr id="19" name="object 19"/>
          <p:cNvSpPr txBox="1"/>
          <p:nvPr/>
        </p:nvSpPr>
        <p:spPr>
          <a:xfrm>
            <a:off x="1104530" y="1529588"/>
            <a:ext cx="3069590" cy="848360"/>
          </a:xfrm>
          <a:prstGeom prst="rect">
            <a:avLst/>
          </a:prstGeom>
        </p:spPr>
        <p:txBody>
          <a:bodyPr vert="horz" wrap="square" lIns="0" tIns="12700" rIns="0" bIns="0" rtlCol="0">
            <a:spAutoFit/>
          </a:bodyPr>
          <a:lstStyle/>
          <a:p>
            <a:pPr marL="12700">
              <a:lnSpc>
                <a:spcPct val="100000"/>
              </a:lnSpc>
              <a:spcBef>
                <a:spcPts val="100"/>
              </a:spcBef>
            </a:pPr>
            <a:r>
              <a:rPr sz="5400" spc="-290" dirty="0">
                <a:solidFill>
                  <a:srgbClr val="10B6F4"/>
                </a:solidFill>
                <a:latin typeface="Trebuchet MS"/>
                <a:cs typeface="Trebuchet MS"/>
              </a:rPr>
              <a:t>User</a:t>
            </a:r>
            <a:r>
              <a:rPr sz="5400" spc="-755" dirty="0">
                <a:solidFill>
                  <a:srgbClr val="10B6F4"/>
                </a:solidFill>
                <a:latin typeface="Trebuchet MS"/>
                <a:cs typeface="Trebuchet MS"/>
              </a:rPr>
              <a:t> </a:t>
            </a:r>
            <a:r>
              <a:rPr sz="5400" spc="-370" dirty="0">
                <a:solidFill>
                  <a:srgbClr val="10B6F4"/>
                </a:solidFill>
                <a:latin typeface="Trebuchet MS"/>
                <a:cs typeface="Trebuchet MS"/>
              </a:rPr>
              <a:t>stories</a:t>
            </a:r>
            <a:endParaRPr sz="5400">
              <a:latin typeface="Trebuchet MS"/>
              <a:cs typeface="Trebuchet MS"/>
            </a:endParaRPr>
          </a:p>
        </p:txBody>
      </p:sp>
      <p:sp>
        <p:nvSpPr>
          <p:cNvPr id="20" name="object 20"/>
          <p:cNvSpPr txBox="1"/>
          <p:nvPr/>
        </p:nvSpPr>
        <p:spPr>
          <a:xfrm>
            <a:off x="5318505" y="1468627"/>
            <a:ext cx="5809615" cy="3250565"/>
          </a:xfrm>
          <a:prstGeom prst="rect">
            <a:avLst/>
          </a:prstGeom>
        </p:spPr>
        <p:txBody>
          <a:bodyPr vert="horz" wrap="square" lIns="0" tIns="10795" rIns="0" bIns="0" rtlCol="0">
            <a:spAutoFit/>
          </a:bodyPr>
          <a:lstStyle/>
          <a:p>
            <a:pPr marL="241300" marR="88265" indent="-228600">
              <a:lnSpc>
                <a:spcPct val="120600"/>
              </a:lnSpc>
              <a:spcBef>
                <a:spcPts val="85"/>
              </a:spcBef>
              <a:buClr>
                <a:srgbClr val="10B6F4"/>
              </a:buClr>
              <a:buSzPct val="111111"/>
              <a:buFont typeface="Wingdings"/>
              <a:buChar char=""/>
              <a:tabLst>
                <a:tab pos="241300" algn="l"/>
              </a:tabLst>
            </a:pPr>
            <a:r>
              <a:rPr sz="1800" spc="60" dirty="0">
                <a:latin typeface="Trebuchet MS"/>
                <a:cs typeface="Trebuchet MS"/>
              </a:rPr>
              <a:t>User</a:t>
            </a:r>
            <a:r>
              <a:rPr sz="1800" spc="-95" dirty="0">
                <a:latin typeface="Trebuchet MS"/>
                <a:cs typeface="Trebuchet MS"/>
              </a:rPr>
              <a:t> </a:t>
            </a:r>
            <a:r>
              <a:rPr sz="1800" spc="30" dirty="0">
                <a:latin typeface="Trebuchet MS"/>
                <a:cs typeface="Trebuchet MS"/>
              </a:rPr>
              <a:t>stories</a:t>
            </a:r>
            <a:r>
              <a:rPr sz="1800" spc="-90" dirty="0">
                <a:latin typeface="Trebuchet MS"/>
                <a:cs typeface="Trebuchet MS"/>
              </a:rPr>
              <a:t> </a:t>
            </a:r>
            <a:r>
              <a:rPr sz="1800" spc="-45" dirty="0">
                <a:latin typeface="Trebuchet MS"/>
                <a:cs typeface="Trebuchet MS"/>
              </a:rPr>
              <a:t>tar</a:t>
            </a:r>
            <a:r>
              <a:rPr sz="1800" spc="-95" dirty="0">
                <a:latin typeface="Trebuchet MS"/>
                <a:cs typeface="Trebuchet MS"/>
              </a:rPr>
              <a:t> </a:t>
            </a:r>
            <a:r>
              <a:rPr sz="1800" spc="35" dirty="0">
                <a:latin typeface="Trebuchet MS"/>
                <a:cs typeface="Trebuchet MS"/>
              </a:rPr>
              <a:t>man</a:t>
            </a:r>
            <a:r>
              <a:rPr sz="1800" spc="-90" dirty="0">
                <a:latin typeface="Trebuchet MS"/>
                <a:cs typeface="Trebuchet MS"/>
              </a:rPr>
              <a:t> </a:t>
            </a:r>
            <a:r>
              <a:rPr sz="1800" spc="-25" dirty="0">
                <a:latin typeface="Trebuchet MS"/>
                <a:cs typeface="Trebuchet MS"/>
              </a:rPr>
              <a:t>fram</a:t>
            </a:r>
            <a:r>
              <a:rPr sz="1800" spc="-90" dirty="0">
                <a:latin typeface="Trebuchet MS"/>
                <a:cs typeface="Trebuchet MS"/>
              </a:rPr>
              <a:t> </a:t>
            </a:r>
            <a:r>
              <a:rPr sz="1800" spc="75" dirty="0">
                <a:latin typeface="Trebuchet MS"/>
                <a:cs typeface="Trebuchet MS"/>
              </a:rPr>
              <a:t>som</a:t>
            </a:r>
            <a:r>
              <a:rPr sz="1800" spc="-85" dirty="0">
                <a:latin typeface="Trebuchet MS"/>
                <a:cs typeface="Trebuchet MS"/>
              </a:rPr>
              <a:t> </a:t>
            </a:r>
            <a:r>
              <a:rPr sz="1800" spc="55" dirty="0">
                <a:latin typeface="Trebuchet MS"/>
                <a:cs typeface="Trebuchet MS"/>
              </a:rPr>
              <a:t>Business</a:t>
            </a:r>
            <a:r>
              <a:rPr sz="1800" spc="-95" dirty="0">
                <a:latin typeface="Trebuchet MS"/>
                <a:cs typeface="Trebuchet MS"/>
              </a:rPr>
              <a:t> </a:t>
            </a:r>
            <a:r>
              <a:rPr sz="1800" spc="35" dirty="0">
                <a:latin typeface="Trebuchet MS"/>
                <a:cs typeface="Trebuchet MS"/>
              </a:rPr>
              <a:t>Analyst</a:t>
            </a:r>
            <a:r>
              <a:rPr sz="1800" spc="-100" dirty="0">
                <a:latin typeface="Trebuchet MS"/>
                <a:cs typeface="Trebuchet MS"/>
              </a:rPr>
              <a:t> </a:t>
            </a:r>
            <a:r>
              <a:rPr sz="1800" spc="25" dirty="0">
                <a:latin typeface="Trebuchet MS"/>
                <a:cs typeface="Trebuchet MS"/>
              </a:rPr>
              <a:t>eller  </a:t>
            </a:r>
            <a:r>
              <a:rPr sz="1800" spc="10" dirty="0">
                <a:latin typeface="Trebuchet MS"/>
                <a:cs typeface="Trebuchet MS"/>
              </a:rPr>
              <a:t>Product </a:t>
            </a:r>
            <a:r>
              <a:rPr sz="1800" spc="80" dirty="0">
                <a:latin typeface="Trebuchet MS"/>
                <a:cs typeface="Trebuchet MS"/>
              </a:rPr>
              <a:t>Owner genom </a:t>
            </a:r>
            <a:r>
              <a:rPr sz="1800" spc="35" dirty="0">
                <a:latin typeface="Trebuchet MS"/>
                <a:cs typeface="Trebuchet MS"/>
              </a:rPr>
              <a:t>workshops/möten </a:t>
            </a:r>
            <a:r>
              <a:rPr sz="1800" spc="80" dirty="0">
                <a:latin typeface="Trebuchet MS"/>
                <a:cs typeface="Trebuchet MS"/>
              </a:rPr>
              <a:t>med  </a:t>
            </a:r>
            <a:r>
              <a:rPr sz="1800" spc="20" dirty="0">
                <a:latin typeface="Trebuchet MS"/>
                <a:cs typeface="Trebuchet MS"/>
              </a:rPr>
              <a:t>verksamheten.</a:t>
            </a:r>
            <a:endParaRPr sz="1800">
              <a:latin typeface="Trebuchet MS"/>
              <a:cs typeface="Trebuchet MS"/>
            </a:endParaRPr>
          </a:p>
          <a:p>
            <a:pPr marL="241300" marR="40005" indent="-228600">
              <a:lnSpc>
                <a:spcPct val="120000"/>
              </a:lnSpc>
              <a:spcBef>
                <a:spcPts val="1010"/>
              </a:spcBef>
              <a:buClr>
                <a:srgbClr val="10B6F4"/>
              </a:buClr>
              <a:buSzPct val="111111"/>
              <a:buFont typeface="Wingdings"/>
              <a:buChar char=""/>
              <a:tabLst>
                <a:tab pos="241300" algn="l"/>
              </a:tabLst>
            </a:pPr>
            <a:r>
              <a:rPr sz="1800" spc="15" dirty="0">
                <a:latin typeface="Trebuchet MS"/>
                <a:cs typeface="Trebuchet MS"/>
              </a:rPr>
              <a:t>Först</a:t>
            </a:r>
            <a:r>
              <a:rPr sz="1800" spc="-95" dirty="0">
                <a:latin typeface="Trebuchet MS"/>
                <a:cs typeface="Trebuchet MS"/>
              </a:rPr>
              <a:t> </a:t>
            </a:r>
            <a:r>
              <a:rPr sz="1800" spc="-45" dirty="0">
                <a:latin typeface="Trebuchet MS"/>
                <a:cs typeface="Trebuchet MS"/>
              </a:rPr>
              <a:t>tar</a:t>
            </a:r>
            <a:r>
              <a:rPr sz="1800" spc="-85" dirty="0">
                <a:latin typeface="Trebuchet MS"/>
                <a:cs typeface="Trebuchet MS"/>
              </a:rPr>
              <a:t> </a:t>
            </a:r>
            <a:r>
              <a:rPr sz="1800" spc="35" dirty="0">
                <a:latin typeface="Trebuchet MS"/>
                <a:cs typeface="Trebuchet MS"/>
              </a:rPr>
              <a:t>man</a:t>
            </a:r>
            <a:r>
              <a:rPr sz="1800" spc="-80" dirty="0">
                <a:latin typeface="Trebuchet MS"/>
                <a:cs typeface="Trebuchet MS"/>
              </a:rPr>
              <a:t> </a:t>
            </a:r>
            <a:r>
              <a:rPr sz="1800" spc="-25" dirty="0">
                <a:latin typeface="Trebuchet MS"/>
                <a:cs typeface="Trebuchet MS"/>
              </a:rPr>
              <a:t>fram</a:t>
            </a:r>
            <a:r>
              <a:rPr sz="1800" spc="-80" dirty="0">
                <a:latin typeface="Trebuchet MS"/>
                <a:cs typeface="Trebuchet MS"/>
              </a:rPr>
              <a:t> </a:t>
            </a:r>
            <a:r>
              <a:rPr sz="1800" b="1" spc="70" dirty="0">
                <a:latin typeface="Trebuchet MS"/>
                <a:cs typeface="Trebuchet MS"/>
              </a:rPr>
              <a:t>epics</a:t>
            </a:r>
            <a:r>
              <a:rPr sz="1800" b="1" spc="-90" dirty="0">
                <a:latin typeface="Trebuchet MS"/>
                <a:cs typeface="Trebuchet MS"/>
              </a:rPr>
              <a:t> </a:t>
            </a:r>
            <a:r>
              <a:rPr sz="1800" spc="60" dirty="0">
                <a:latin typeface="Trebuchet MS"/>
                <a:cs typeface="Trebuchet MS"/>
              </a:rPr>
              <a:t>(övergripande</a:t>
            </a:r>
            <a:r>
              <a:rPr sz="1800" spc="-80" dirty="0">
                <a:latin typeface="Trebuchet MS"/>
                <a:cs typeface="Trebuchet MS"/>
              </a:rPr>
              <a:t> </a:t>
            </a:r>
            <a:r>
              <a:rPr sz="1800" spc="55" dirty="0">
                <a:latin typeface="Trebuchet MS"/>
                <a:cs typeface="Trebuchet MS"/>
              </a:rPr>
              <a:t>user</a:t>
            </a:r>
            <a:r>
              <a:rPr sz="1800" spc="-85" dirty="0">
                <a:latin typeface="Trebuchet MS"/>
                <a:cs typeface="Trebuchet MS"/>
              </a:rPr>
              <a:t> </a:t>
            </a:r>
            <a:r>
              <a:rPr sz="1800" spc="25" dirty="0">
                <a:latin typeface="Trebuchet MS"/>
                <a:cs typeface="Trebuchet MS"/>
              </a:rPr>
              <a:t>stories)  </a:t>
            </a:r>
            <a:r>
              <a:rPr sz="1800" spc="75" dirty="0">
                <a:latin typeface="Trebuchet MS"/>
                <a:cs typeface="Trebuchet MS"/>
              </a:rPr>
              <a:t>som</a:t>
            </a:r>
            <a:r>
              <a:rPr sz="1800" spc="-95" dirty="0">
                <a:latin typeface="Trebuchet MS"/>
                <a:cs typeface="Trebuchet MS"/>
              </a:rPr>
              <a:t> </a:t>
            </a:r>
            <a:r>
              <a:rPr sz="1800" spc="35" dirty="0">
                <a:latin typeface="Trebuchet MS"/>
                <a:cs typeface="Trebuchet MS"/>
              </a:rPr>
              <a:t>man</a:t>
            </a:r>
            <a:r>
              <a:rPr sz="1800" spc="-90" dirty="0">
                <a:latin typeface="Trebuchet MS"/>
                <a:cs typeface="Trebuchet MS"/>
              </a:rPr>
              <a:t> </a:t>
            </a:r>
            <a:r>
              <a:rPr sz="1800" spc="65" dirty="0">
                <a:latin typeface="Trebuchet MS"/>
                <a:cs typeface="Trebuchet MS"/>
              </a:rPr>
              <a:t>sen</a:t>
            </a:r>
            <a:r>
              <a:rPr sz="1800" spc="-90" dirty="0">
                <a:latin typeface="Trebuchet MS"/>
                <a:cs typeface="Trebuchet MS"/>
              </a:rPr>
              <a:t> </a:t>
            </a:r>
            <a:r>
              <a:rPr sz="1800" spc="45" dirty="0">
                <a:latin typeface="Trebuchet MS"/>
                <a:cs typeface="Trebuchet MS"/>
              </a:rPr>
              <a:t>bryter</a:t>
            </a:r>
            <a:r>
              <a:rPr sz="1800" spc="-95" dirty="0">
                <a:latin typeface="Trebuchet MS"/>
                <a:cs typeface="Trebuchet MS"/>
              </a:rPr>
              <a:t> </a:t>
            </a:r>
            <a:r>
              <a:rPr sz="1800" spc="50" dirty="0">
                <a:latin typeface="Trebuchet MS"/>
                <a:cs typeface="Trebuchet MS"/>
              </a:rPr>
              <a:t>ner</a:t>
            </a:r>
            <a:r>
              <a:rPr sz="1800" spc="-100" dirty="0">
                <a:latin typeface="Trebuchet MS"/>
                <a:cs typeface="Trebuchet MS"/>
              </a:rPr>
              <a:t> </a:t>
            </a:r>
            <a:r>
              <a:rPr sz="1800" spc="-50" dirty="0">
                <a:latin typeface="Trebuchet MS"/>
                <a:cs typeface="Trebuchet MS"/>
              </a:rPr>
              <a:t>till</a:t>
            </a:r>
            <a:r>
              <a:rPr sz="1800" spc="-95" dirty="0">
                <a:latin typeface="Trebuchet MS"/>
                <a:cs typeface="Trebuchet MS"/>
              </a:rPr>
              <a:t> </a:t>
            </a:r>
            <a:r>
              <a:rPr sz="1800" b="1" spc="55" dirty="0">
                <a:latin typeface="Trebuchet MS"/>
                <a:cs typeface="Trebuchet MS"/>
              </a:rPr>
              <a:t>user</a:t>
            </a:r>
            <a:r>
              <a:rPr sz="1800" b="1" spc="-90" dirty="0">
                <a:latin typeface="Trebuchet MS"/>
                <a:cs typeface="Trebuchet MS"/>
              </a:rPr>
              <a:t> </a:t>
            </a:r>
            <a:r>
              <a:rPr sz="1800" b="1" spc="30" dirty="0">
                <a:latin typeface="Trebuchet MS"/>
                <a:cs typeface="Trebuchet MS"/>
              </a:rPr>
              <a:t>stories</a:t>
            </a:r>
            <a:r>
              <a:rPr sz="1800" spc="30" dirty="0">
                <a:latin typeface="Trebuchet MS"/>
                <a:cs typeface="Trebuchet MS"/>
              </a:rPr>
              <a:t>.</a:t>
            </a:r>
            <a:endParaRPr sz="1800">
              <a:latin typeface="Trebuchet MS"/>
              <a:cs typeface="Trebuchet MS"/>
            </a:endParaRPr>
          </a:p>
          <a:p>
            <a:pPr marL="241300" marR="5080" indent="-228600">
              <a:lnSpc>
                <a:spcPct val="120400"/>
              </a:lnSpc>
              <a:spcBef>
                <a:spcPts val="1000"/>
              </a:spcBef>
              <a:buClr>
                <a:srgbClr val="10B6F4"/>
              </a:buClr>
              <a:buSzPct val="111111"/>
              <a:buFont typeface="Wingdings"/>
              <a:buChar char=""/>
              <a:tabLst>
                <a:tab pos="241300" algn="l"/>
              </a:tabLst>
            </a:pPr>
            <a:r>
              <a:rPr sz="1800" spc="20" dirty="0">
                <a:latin typeface="Trebuchet MS"/>
                <a:cs typeface="Trebuchet MS"/>
              </a:rPr>
              <a:t>På </a:t>
            </a:r>
            <a:r>
              <a:rPr sz="1800" dirty="0">
                <a:latin typeface="Trebuchet MS"/>
                <a:cs typeface="Trebuchet MS"/>
              </a:rPr>
              <a:t>varje </a:t>
            </a:r>
            <a:r>
              <a:rPr sz="1800" spc="55" dirty="0">
                <a:latin typeface="Trebuchet MS"/>
                <a:cs typeface="Trebuchet MS"/>
              </a:rPr>
              <a:t>user </a:t>
            </a:r>
            <a:r>
              <a:rPr sz="1800" spc="35" dirty="0">
                <a:latin typeface="Trebuchet MS"/>
                <a:cs typeface="Trebuchet MS"/>
              </a:rPr>
              <a:t>story </a:t>
            </a:r>
            <a:r>
              <a:rPr sz="1800" spc="65" dirty="0">
                <a:latin typeface="Trebuchet MS"/>
                <a:cs typeface="Trebuchet MS"/>
              </a:rPr>
              <a:t>skapar </a:t>
            </a:r>
            <a:r>
              <a:rPr sz="1800" spc="35" dirty="0">
                <a:latin typeface="Trebuchet MS"/>
                <a:cs typeface="Trebuchet MS"/>
              </a:rPr>
              <a:t>man </a:t>
            </a:r>
            <a:r>
              <a:rPr sz="1800" b="1" spc="45" dirty="0">
                <a:latin typeface="Trebuchet MS"/>
                <a:cs typeface="Trebuchet MS"/>
              </a:rPr>
              <a:t>acceptance  </a:t>
            </a:r>
            <a:r>
              <a:rPr sz="1800" b="1" spc="65" dirty="0">
                <a:latin typeface="Trebuchet MS"/>
                <a:cs typeface="Trebuchet MS"/>
              </a:rPr>
              <a:t>criterias </a:t>
            </a:r>
            <a:r>
              <a:rPr sz="1800" spc="-10" dirty="0">
                <a:latin typeface="Trebuchet MS"/>
                <a:cs typeface="Trebuchet MS"/>
              </a:rPr>
              <a:t>för </a:t>
            </a:r>
            <a:r>
              <a:rPr sz="1800" spc="-120" dirty="0">
                <a:latin typeface="Trebuchet MS"/>
                <a:cs typeface="Trebuchet MS"/>
              </a:rPr>
              <a:t>att </a:t>
            </a:r>
            <a:r>
              <a:rPr sz="1800" spc="55" dirty="0">
                <a:latin typeface="Trebuchet MS"/>
                <a:cs typeface="Trebuchet MS"/>
              </a:rPr>
              <a:t>tydliggöra </a:t>
            </a:r>
            <a:r>
              <a:rPr sz="1800" spc="-10" dirty="0">
                <a:latin typeface="Trebuchet MS"/>
                <a:cs typeface="Trebuchet MS"/>
              </a:rPr>
              <a:t>för  </a:t>
            </a:r>
            <a:r>
              <a:rPr sz="1800" spc="-5" dirty="0">
                <a:latin typeface="Trebuchet MS"/>
                <a:cs typeface="Trebuchet MS"/>
              </a:rPr>
              <a:t>utvecklingsteamet/testare</a:t>
            </a:r>
            <a:r>
              <a:rPr sz="1800" spc="-90" dirty="0">
                <a:latin typeface="Trebuchet MS"/>
                <a:cs typeface="Trebuchet MS"/>
              </a:rPr>
              <a:t> </a:t>
            </a:r>
            <a:r>
              <a:rPr sz="1800" spc="60" dirty="0">
                <a:latin typeface="Trebuchet MS"/>
                <a:cs typeface="Trebuchet MS"/>
              </a:rPr>
              <a:t>vad</a:t>
            </a:r>
            <a:r>
              <a:rPr sz="1800" spc="-90" dirty="0">
                <a:latin typeface="Trebuchet MS"/>
                <a:cs typeface="Trebuchet MS"/>
              </a:rPr>
              <a:t> </a:t>
            </a:r>
            <a:r>
              <a:rPr sz="1800" spc="85" dirty="0">
                <a:latin typeface="Trebuchet MS"/>
                <a:cs typeface="Trebuchet MS"/>
              </a:rPr>
              <a:t>de</a:t>
            </a:r>
            <a:r>
              <a:rPr sz="1800" spc="-90" dirty="0">
                <a:latin typeface="Trebuchet MS"/>
                <a:cs typeface="Trebuchet MS"/>
              </a:rPr>
              <a:t> </a:t>
            </a:r>
            <a:r>
              <a:rPr sz="1800" spc="75" dirty="0">
                <a:latin typeface="Trebuchet MS"/>
                <a:cs typeface="Trebuchet MS"/>
              </a:rPr>
              <a:t>ska</a:t>
            </a:r>
            <a:r>
              <a:rPr sz="1800" spc="-95" dirty="0">
                <a:latin typeface="Trebuchet MS"/>
                <a:cs typeface="Trebuchet MS"/>
              </a:rPr>
              <a:t> </a:t>
            </a:r>
            <a:r>
              <a:rPr sz="1800" spc="10" dirty="0">
                <a:latin typeface="Trebuchet MS"/>
                <a:cs typeface="Trebuchet MS"/>
              </a:rPr>
              <a:t>utveckla</a:t>
            </a:r>
            <a:r>
              <a:rPr sz="1800" spc="-95" dirty="0">
                <a:latin typeface="Trebuchet MS"/>
                <a:cs typeface="Trebuchet MS"/>
              </a:rPr>
              <a:t> </a:t>
            </a:r>
            <a:r>
              <a:rPr sz="1800" spc="60" dirty="0">
                <a:latin typeface="Trebuchet MS"/>
                <a:cs typeface="Trebuchet MS"/>
              </a:rPr>
              <a:t>under  </a:t>
            </a:r>
            <a:r>
              <a:rPr sz="1800" spc="15" dirty="0">
                <a:latin typeface="Trebuchet MS"/>
                <a:cs typeface="Trebuchet MS"/>
              </a:rPr>
              <a:t>sprinten.</a:t>
            </a:r>
            <a:endParaRPr sz="1800">
              <a:latin typeface="Trebuchet MS"/>
              <a:cs typeface="Trebuchet M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7" name="object 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8" name="object 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9" name="object 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0" name="object 1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sp>
        <p:nvSpPr>
          <p:cNvPr id="11" name="object 11"/>
          <p:cNvSpPr/>
          <p:nvPr/>
        </p:nvSpPr>
        <p:spPr>
          <a:xfrm>
            <a:off x="0" y="0"/>
            <a:ext cx="5173667" cy="6864350"/>
          </a:xfrm>
          <a:prstGeom prst="rect">
            <a:avLst/>
          </a:prstGeom>
          <a:blipFill>
            <a:blip r:embed="rId3" cstate="print"/>
            <a:stretch>
              <a:fillRect/>
            </a:stretch>
          </a:blipFill>
        </p:spPr>
        <p:txBody>
          <a:bodyPr wrap="square" lIns="0" tIns="0" rIns="0" bIns="0" rtlCol="0"/>
          <a:lstStyle/>
          <a:p>
            <a:endParaRPr/>
          </a:p>
        </p:txBody>
      </p:sp>
      <p:grpSp>
        <p:nvGrpSpPr>
          <p:cNvPr id="12" name="object 12"/>
          <p:cNvGrpSpPr/>
          <p:nvPr/>
        </p:nvGrpSpPr>
        <p:grpSpPr>
          <a:xfrm>
            <a:off x="1818639" y="0"/>
            <a:ext cx="10373360" cy="6858000"/>
            <a:chOff x="1818639" y="0"/>
            <a:chExt cx="10373360" cy="6858000"/>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sp>
          <p:nvSpPr>
            <p:cNvPr id="15" name="object 15"/>
            <p:cNvSpPr/>
            <p:nvPr/>
          </p:nvSpPr>
          <p:spPr>
            <a:xfrm>
              <a:off x="10979149"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6" name="object 16"/>
            <p:cNvSpPr/>
            <p:nvPr/>
          </p:nvSpPr>
          <p:spPr>
            <a:xfrm>
              <a:off x="11287124"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7" name="object 17"/>
            <p:cNvSpPr/>
            <p:nvPr/>
          </p:nvSpPr>
          <p:spPr>
            <a:xfrm>
              <a:off x="1923668" y="0"/>
              <a:ext cx="10268585" cy="6858000"/>
            </a:xfrm>
            <a:custGeom>
              <a:avLst/>
              <a:gdLst/>
              <a:ahLst/>
              <a:cxnLst/>
              <a:rect l="l" t="t" r="r" b="b"/>
              <a:pathLst>
                <a:path w="10268585" h="6858000">
                  <a:moveTo>
                    <a:pt x="0" y="0"/>
                  </a:moveTo>
                  <a:lnTo>
                    <a:pt x="10268331" y="0"/>
                  </a:lnTo>
                  <a:lnTo>
                    <a:pt x="10268331" y="6858000"/>
                  </a:lnTo>
                  <a:lnTo>
                    <a:pt x="0" y="6858000"/>
                  </a:lnTo>
                  <a:lnTo>
                    <a:pt x="0" y="0"/>
                  </a:lnTo>
                  <a:close/>
                </a:path>
              </a:pathLst>
            </a:custGeom>
            <a:solidFill>
              <a:srgbClr val="FFFFFF"/>
            </a:solidFill>
          </p:spPr>
          <p:txBody>
            <a:bodyPr wrap="square" lIns="0" tIns="0" rIns="0" bIns="0" rtlCol="0"/>
            <a:lstStyle/>
            <a:p>
              <a:endParaRPr/>
            </a:p>
          </p:txBody>
        </p:sp>
        <p:sp>
          <p:nvSpPr>
            <p:cNvPr id="18" name="object 18"/>
            <p:cNvSpPr/>
            <p:nvPr/>
          </p:nvSpPr>
          <p:spPr>
            <a:xfrm>
              <a:off x="1818639" y="934072"/>
              <a:ext cx="259715" cy="300990"/>
            </a:xfrm>
            <a:custGeom>
              <a:avLst/>
              <a:gdLst/>
              <a:ahLst/>
              <a:cxnLst/>
              <a:rect l="l" t="t" r="r" b="b"/>
              <a:pathLst>
                <a:path w="259714" h="300990">
                  <a:moveTo>
                    <a:pt x="0" y="0"/>
                  </a:moveTo>
                  <a:lnTo>
                    <a:pt x="0" y="300774"/>
                  </a:lnTo>
                  <a:lnTo>
                    <a:pt x="259295" y="150380"/>
                  </a:lnTo>
                  <a:lnTo>
                    <a:pt x="0" y="0"/>
                  </a:lnTo>
                  <a:close/>
                </a:path>
              </a:pathLst>
            </a:custGeom>
            <a:solidFill>
              <a:srgbClr val="10B6F4"/>
            </a:solidFill>
          </p:spPr>
          <p:txBody>
            <a:bodyPr wrap="square" lIns="0" tIns="0" rIns="0" bIns="0" rtlCol="0"/>
            <a:lstStyle/>
            <a:p>
              <a:endParaRPr/>
            </a:p>
          </p:txBody>
        </p:sp>
      </p:grpSp>
      <p:sp>
        <p:nvSpPr>
          <p:cNvPr id="19" name="object 19"/>
          <p:cNvSpPr txBox="1"/>
          <p:nvPr/>
        </p:nvSpPr>
        <p:spPr>
          <a:xfrm>
            <a:off x="2959226" y="942340"/>
            <a:ext cx="6777990" cy="4573270"/>
          </a:xfrm>
          <a:prstGeom prst="rect">
            <a:avLst/>
          </a:prstGeom>
        </p:spPr>
        <p:txBody>
          <a:bodyPr vert="horz" wrap="square" lIns="0" tIns="12700" rIns="0" bIns="0" rtlCol="0">
            <a:spAutoFit/>
          </a:bodyPr>
          <a:lstStyle/>
          <a:p>
            <a:pPr marL="12700">
              <a:lnSpc>
                <a:spcPct val="100000"/>
              </a:lnSpc>
              <a:spcBef>
                <a:spcPts val="100"/>
              </a:spcBef>
            </a:pPr>
            <a:r>
              <a:rPr sz="1600" spc="55" dirty="0">
                <a:latin typeface="Trebuchet MS"/>
                <a:cs typeface="Trebuchet MS"/>
              </a:rPr>
              <a:t>När</a:t>
            </a:r>
            <a:r>
              <a:rPr sz="1600" spc="-85" dirty="0">
                <a:latin typeface="Trebuchet MS"/>
                <a:cs typeface="Trebuchet MS"/>
              </a:rPr>
              <a:t> </a:t>
            </a:r>
            <a:r>
              <a:rPr sz="1600" spc="35" dirty="0">
                <a:latin typeface="Trebuchet MS"/>
                <a:cs typeface="Trebuchet MS"/>
              </a:rPr>
              <a:t>man</a:t>
            </a:r>
            <a:r>
              <a:rPr sz="1600" spc="-85" dirty="0">
                <a:latin typeface="Trebuchet MS"/>
                <a:cs typeface="Trebuchet MS"/>
              </a:rPr>
              <a:t> </a:t>
            </a:r>
            <a:r>
              <a:rPr sz="1600" spc="15" dirty="0">
                <a:latin typeface="Trebuchet MS"/>
                <a:cs typeface="Trebuchet MS"/>
              </a:rPr>
              <a:t>arbetar</a:t>
            </a:r>
            <a:r>
              <a:rPr sz="1600" spc="-85" dirty="0">
                <a:latin typeface="Trebuchet MS"/>
                <a:cs typeface="Trebuchet MS"/>
              </a:rPr>
              <a:t> </a:t>
            </a:r>
            <a:r>
              <a:rPr sz="1600" spc="65" dirty="0">
                <a:latin typeface="Trebuchet MS"/>
                <a:cs typeface="Trebuchet MS"/>
              </a:rPr>
              <a:t>med</a:t>
            </a:r>
            <a:r>
              <a:rPr sz="1600" spc="-80" dirty="0">
                <a:latin typeface="Trebuchet MS"/>
                <a:cs typeface="Trebuchet MS"/>
              </a:rPr>
              <a:t> </a:t>
            </a:r>
            <a:r>
              <a:rPr sz="1600" spc="-100" dirty="0">
                <a:latin typeface="Trebuchet MS"/>
                <a:cs typeface="Trebuchet MS"/>
              </a:rPr>
              <a:t>att</a:t>
            </a:r>
            <a:r>
              <a:rPr sz="1600" spc="-75" dirty="0">
                <a:latin typeface="Trebuchet MS"/>
                <a:cs typeface="Trebuchet MS"/>
              </a:rPr>
              <a:t> ta </a:t>
            </a:r>
            <a:r>
              <a:rPr sz="1600" spc="-20" dirty="0">
                <a:latin typeface="Trebuchet MS"/>
                <a:cs typeface="Trebuchet MS"/>
              </a:rPr>
              <a:t>fram</a:t>
            </a:r>
            <a:r>
              <a:rPr sz="1600" spc="-75" dirty="0">
                <a:latin typeface="Trebuchet MS"/>
                <a:cs typeface="Trebuchet MS"/>
              </a:rPr>
              <a:t> </a:t>
            </a:r>
            <a:r>
              <a:rPr sz="1600" spc="40" dirty="0">
                <a:latin typeface="Trebuchet MS"/>
                <a:cs typeface="Trebuchet MS"/>
              </a:rPr>
              <a:t>krav</a:t>
            </a:r>
            <a:r>
              <a:rPr sz="1600" spc="-85" dirty="0">
                <a:latin typeface="Trebuchet MS"/>
                <a:cs typeface="Trebuchet MS"/>
              </a:rPr>
              <a:t> </a:t>
            </a:r>
            <a:r>
              <a:rPr sz="1600" spc="95" dirty="0">
                <a:latin typeface="Trebuchet MS"/>
                <a:cs typeface="Trebuchet MS"/>
              </a:rPr>
              <a:t>gör</a:t>
            </a:r>
            <a:r>
              <a:rPr sz="1600" spc="-85" dirty="0">
                <a:latin typeface="Trebuchet MS"/>
                <a:cs typeface="Trebuchet MS"/>
              </a:rPr>
              <a:t> </a:t>
            </a:r>
            <a:r>
              <a:rPr sz="1600" spc="35" dirty="0">
                <a:latin typeface="Trebuchet MS"/>
                <a:cs typeface="Trebuchet MS"/>
              </a:rPr>
              <a:t>man</a:t>
            </a:r>
            <a:r>
              <a:rPr sz="1600" spc="-85" dirty="0">
                <a:latin typeface="Trebuchet MS"/>
                <a:cs typeface="Trebuchet MS"/>
              </a:rPr>
              <a:t> </a:t>
            </a:r>
            <a:r>
              <a:rPr sz="1600" spc="-30" dirty="0">
                <a:latin typeface="Trebuchet MS"/>
                <a:cs typeface="Trebuchet MS"/>
              </a:rPr>
              <a:t>detta</a:t>
            </a:r>
            <a:r>
              <a:rPr sz="1600" spc="-80" dirty="0">
                <a:latin typeface="Trebuchet MS"/>
                <a:cs typeface="Trebuchet MS"/>
              </a:rPr>
              <a:t> </a:t>
            </a:r>
            <a:r>
              <a:rPr sz="1600" spc="15" dirty="0">
                <a:latin typeface="Trebuchet MS"/>
                <a:cs typeface="Trebuchet MS"/>
              </a:rPr>
              <a:t>enligt</a:t>
            </a:r>
            <a:r>
              <a:rPr sz="1600" spc="-70" dirty="0">
                <a:latin typeface="Trebuchet MS"/>
                <a:cs typeface="Trebuchet MS"/>
              </a:rPr>
              <a:t> </a:t>
            </a:r>
            <a:r>
              <a:rPr sz="1600" spc="-5" dirty="0">
                <a:latin typeface="Trebuchet MS"/>
                <a:cs typeface="Trebuchet MS"/>
              </a:rPr>
              <a:t>följande</a:t>
            </a:r>
            <a:r>
              <a:rPr sz="1600" spc="-85" dirty="0">
                <a:latin typeface="Trebuchet MS"/>
                <a:cs typeface="Trebuchet MS"/>
              </a:rPr>
              <a:t> </a:t>
            </a:r>
            <a:r>
              <a:rPr sz="1600" spc="5" dirty="0">
                <a:latin typeface="Trebuchet MS"/>
                <a:cs typeface="Trebuchet MS"/>
              </a:rPr>
              <a:t>steg:</a:t>
            </a:r>
            <a:endParaRPr sz="1600">
              <a:latin typeface="Trebuchet MS"/>
              <a:cs typeface="Trebuchet MS"/>
            </a:endParaRPr>
          </a:p>
          <a:p>
            <a:pPr>
              <a:lnSpc>
                <a:spcPct val="100000"/>
              </a:lnSpc>
            </a:pPr>
            <a:endParaRPr sz="1900">
              <a:latin typeface="Trebuchet MS"/>
              <a:cs typeface="Trebuchet MS"/>
            </a:endParaRPr>
          </a:p>
          <a:p>
            <a:pPr marL="241300" marR="5080" indent="-228600">
              <a:lnSpc>
                <a:spcPct val="91200"/>
              </a:lnSpc>
              <a:spcBef>
                <a:spcPts val="1440"/>
              </a:spcBef>
              <a:buClr>
                <a:srgbClr val="10B6F4"/>
              </a:buClr>
              <a:buSzPct val="112500"/>
              <a:buFont typeface="Wingdings"/>
              <a:buChar char=""/>
              <a:tabLst>
                <a:tab pos="241300" algn="l"/>
              </a:tabLst>
            </a:pPr>
            <a:r>
              <a:rPr sz="1600" spc="15" dirty="0">
                <a:latin typeface="Trebuchet MS"/>
                <a:cs typeface="Trebuchet MS"/>
              </a:rPr>
              <a:t>1)</a:t>
            </a:r>
            <a:r>
              <a:rPr sz="1600" spc="-204" dirty="0">
                <a:latin typeface="Trebuchet MS"/>
                <a:cs typeface="Trebuchet MS"/>
              </a:rPr>
              <a:t> </a:t>
            </a:r>
            <a:r>
              <a:rPr sz="1600" spc="30" dirty="0">
                <a:latin typeface="Trebuchet MS"/>
                <a:cs typeface="Trebuchet MS"/>
              </a:rPr>
              <a:t>Workshops/möten</a:t>
            </a:r>
            <a:r>
              <a:rPr sz="1600" spc="-80" dirty="0">
                <a:latin typeface="Trebuchet MS"/>
                <a:cs typeface="Trebuchet MS"/>
              </a:rPr>
              <a:t> </a:t>
            </a:r>
            <a:r>
              <a:rPr sz="1600" spc="65" dirty="0">
                <a:latin typeface="Trebuchet MS"/>
                <a:cs typeface="Trebuchet MS"/>
              </a:rPr>
              <a:t>med</a:t>
            </a:r>
            <a:r>
              <a:rPr sz="1600" spc="-75" dirty="0">
                <a:latin typeface="Trebuchet MS"/>
                <a:cs typeface="Trebuchet MS"/>
              </a:rPr>
              <a:t> </a:t>
            </a:r>
            <a:r>
              <a:rPr sz="1600" spc="25" dirty="0">
                <a:latin typeface="Trebuchet MS"/>
                <a:cs typeface="Trebuchet MS"/>
              </a:rPr>
              <a:t>verksamheten</a:t>
            </a:r>
            <a:r>
              <a:rPr sz="1600" spc="-75" dirty="0">
                <a:latin typeface="Trebuchet MS"/>
                <a:cs typeface="Trebuchet MS"/>
              </a:rPr>
              <a:t> </a:t>
            </a:r>
            <a:r>
              <a:rPr sz="1600" spc="-15" dirty="0">
                <a:latin typeface="Trebuchet MS"/>
                <a:cs typeface="Trebuchet MS"/>
              </a:rPr>
              <a:t>för</a:t>
            </a:r>
            <a:r>
              <a:rPr sz="1600" spc="-80" dirty="0">
                <a:latin typeface="Trebuchet MS"/>
                <a:cs typeface="Trebuchet MS"/>
              </a:rPr>
              <a:t> </a:t>
            </a:r>
            <a:r>
              <a:rPr sz="1600" spc="-100" dirty="0">
                <a:latin typeface="Trebuchet MS"/>
                <a:cs typeface="Trebuchet MS"/>
              </a:rPr>
              <a:t>att</a:t>
            </a:r>
            <a:r>
              <a:rPr sz="1600" spc="-70" dirty="0">
                <a:latin typeface="Trebuchet MS"/>
                <a:cs typeface="Trebuchet MS"/>
              </a:rPr>
              <a:t> </a:t>
            </a:r>
            <a:r>
              <a:rPr sz="1600" spc="-20" dirty="0">
                <a:latin typeface="Trebuchet MS"/>
                <a:cs typeface="Trebuchet MS"/>
              </a:rPr>
              <a:t>förstå</a:t>
            </a:r>
            <a:r>
              <a:rPr sz="1600" spc="-75" dirty="0">
                <a:latin typeface="Trebuchet MS"/>
                <a:cs typeface="Trebuchet MS"/>
              </a:rPr>
              <a:t> </a:t>
            </a:r>
            <a:r>
              <a:rPr sz="1600" spc="45" dirty="0">
                <a:latin typeface="Trebuchet MS"/>
                <a:cs typeface="Trebuchet MS"/>
              </a:rPr>
              <a:t>och</a:t>
            </a:r>
            <a:r>
              <a:rPr sz="1600" spc="-75" dirty="0">
                <a:latin typeface="Trebuchet MS"/>
                <a:cs typeface="Trebuchet MS"/>
              </a:rPr>
              <a:t> ta </a:t>
            </a:r>
            <a:r>
              <a:rPr sz="1600" spc="-20" dirty="0">
                <a:latin typeface="Trebuchet MS"/>
                <a:cs typeface="Trebuchet MS"/>
              </a:rPr>
              <a:t>fram</a:t>
            </a:r>
            <a:r>
              <a:rPr sz="1600" spc="-70" dirty="0">
                <a:latin typeface="Trebuchet MS"/>
                <a:cs typeface="Trebuchet MS"/>
              </a:rPr>
              <a:t> </a:t>
            </a:r>
            <a:r>
              <a:rPr sz="1600" spc="-25" dirty="0">
                <a:latin typeface="Trebuchet MS"/>
                <a:cs typeface="Trebuchet MS"/>
              </a:rPr>
              <a:t>krav.  </a:t>
            </a:r>
            <a:r>
              <a:rPr sz="1600" spc="25" dirty="0">
                <a:latin typeface="Trebuchet MS"/>
                <a:cs typeface="Trebuchet MS"/>
              </a:rPr>
              <a:t>Kraven</a:t>
            </a:r>
            <a:r>
              <a:rPr sz="1600" spc="-90" dirty="0">
                <a:latin typeface="Trebuchet MS"/>
                <a:cs typeface="Trebuchet MS"/>
              </a:rPr>
              <a:t> </a:t>
            </a:r>
            <a:r>
              <a:rPr sz="1600" spc="50" dirty="0">
                <a:latin typeface="Trebuchet MS"/>
                <a:cs typeface="Trebuchet MS"/>
              </a:rPr>
              <a:t>kommer</a:t>
            </a:r>
            <a:r>
              <a:rPr sz="1600" spc="-85" dirty="0">
                <a:latin typeface="Trebuchet MS"/>
                <a:cs typeface="Trebuchet MS"/>
              </a:rPr>
              <a:t> </a:t>
            </a:r>
            <a:r>
              <a:rPr sz="1600" spc="10" dirty="0">
                <a:latin typeface="Trebuchet MS"/>
                <a:cs typeface="Trebuchet MS"/>
              </a:rPr>
              <a:t>i</a:t>
            </a:r>
            <a:r>
              <a:rPr sz="1600" spc="-90" dirty="0">
                <a:latin typeface="Trebuchet MS"/>
                <a:cs typeface="Trebuchet MS"/>
              </a:rPr>
              <a:t> </a:t>
            </a:r>
            <a:r>
              <a:rPr sz="1600" spc="-30" dirty="0">
                <a:latin typeface="Trebuchet MS"/>
                <a:cs typeface="Trebuchet MS"/>
              </a:rPr>
              <a:t>detta</a:t>
            </a:r>
            <a:r>
              <a:rPr sz="1600" spc="-80" dirty="0">
                <a:latin typeface="Trebuchet MS"/>
                <a:cs typeface="Trebuchet MS"/>
              </a:rPr>
              <a:t> </a:t>
            </a:r>
            <a:r>
              <a:rPr sz="1600" spc="50" dirty="0">
                <a:latin typeface="Trebuchet MS"/>
                <a:cs typeface="Trebuchet MS"/>
              </a:rPr>
              <a:t>läge</a:t>
            </a:r>
            <a:r>
              <a:rPr sz="1600" spc="-90" dirty="0">
                <a:latin typeface="Trebuchet MS"/>
                <a:cs typeface="Trebuchet MS"/>
              </a:rPr>
              <a:t> </a:t>
            </a:r>
            <a:r>
              <a:rPr sz="1600" spc="-100" dirty="0">
                <a:latin typeface="Trebuchet MS"/>
                <a:cs typeface="Trebuchet MS"/>
              </a:rPr>
              <a:t>att</a:t>
            </a:r>
            <a:r>
              <a:rPr sz="1600" spc="-75" dirty="0">
                <a:latin typeface="Trebuchet MS"/>
                <a:cs typeface="Trebuchet MS"/>
              </a:rPr>
              <a:t> </a:t>
            </a:r>
            <a:r>
              <a:rPr sz="1600" spc="15" dirty="0">
                <a:latin typeface="Trebuchet MS"/>
                <a:cs typeface="Trebuchet MS"/>
              </a:rPr>
              <a:t>vara</a:t>
            </a:r>
            <a:r>
              <a:rPr sz="1600" spc="-80" dirty="0">
                <a:latin typeface="Trebuchet MS"/>
                <a:cs typeface="Trebuchet MS"/>
              </a:rPr>
              <a:t> </a:t>
            </a:r>
            <a:r>
              <a:rPr sz="1600" spc="10" dirty="0">
                <a:latin typeface="Trebuchet MS"/>
                <a:cs typeface="Trebuchet MS"/>
              </a:rPr>
              <a:t>i</a:t>
            </a:r>
            <a:r>
              <a:rPr sz="1600" spc="-90" dirty="0">
                <a:latin typeface="Trebuchet MS"/>
                <a:cs typeface="Trebuchet MS"/>
              </a:rPr>
              <a:t> </a:t>
            </a:r>
            <a:r>
              <a:rPr sz="1600" b="1" spc="60" dirty="0">
                <a:latin typeface="Trebuchet MS"/>
                <a:cs typeface="Trebuchet MS"/>
              </a:rPr>
              <a:t>epics</a:t>
            </a:r>
            <a:r>
              <a:rPr sz="1600" b="1" spc="-85" dirty="0">
                <a:latin typeface="Trebuchet MS"/>
                <a:cs typeface="Trebuchet MS"/>
              </a:rPr>
              <a:t> </a:t>
            </a:r>
            <a:r>
              <a:rPr sz="1600" spc="-15" dirty="0">
                <a:latin typeface="Trebuchet MS"/>
                <a:cs typeface="Trebuchet MS"/>
              </a:rPr>
              <a:t>för</a:t>
            </a:r>
            <a:r>
              <a:rPr sz="1600" spc="-90" dirty="0">
                <a:latin typeface="Trebuchet MS"/>
                <a:cs typeface="Trebuchet MS"/>
              </a:rPr>
              <a:t> </a:t>
            </a:r>
            <a:r>
              <a:rPr sz="1600" spc="-100" dirty="0">
                <a:latin typeface="Trebuchet MS"/>
                <a:cs typeface="Trebuchet MS"/>
              </a:rPr>
              <a:t>att</a:t>
            </a:r>
            <a:r>
              <a:rPr sz="1600" spc="-75" dirty="0">
                <a:latin typeface="Trebuchet MS"/>
                <a:cs typeface="Trebuchet MS"/>
              </a:rPr>
              <a:t> </a:t>
            </a:r>
            <a:r>
              <a:rPr sz="1600" spc="-65" dirty="0">
                <a:latin typeface="Trebuchet MS"/>
                <a:cs typeface="Trebuchet MS"/>
              </a:rPr>
              <a:t>få</a:t>
            </a:r>
            <a:r>
              <a:rPr sz="1600" spc="-80" dirty="0">
                <a:latin typeface="Trebuchet MS"/>
                <a:cs typeface="Trebuchet MS"/>
              </a:rPr>
              <a:t> </a:t>
            </a:r>
            <a:r>
              <a:rPr sz="1600" spc="40" dirty="0">
                <a:latin typeface="Trebuchet MS"/>
                <a:cs typeface="Trebuchet MS"/>
              </a:rPr>
              <a:t>en</a:t>
            </a:r>
            <a:r>
              <a:rPr sz="1600" spc="-90" dirty="0">
                <a:latin typeface="Trebuchet MS"/>
                <a:cs typeface="Trebuchet MS"/>
              </a:rPr>
              <a:t> </a:t>
            </a:r>
            <a:r>
              <a:rPr sz="1600" spc="55" dirty="0">
                <a:latin typeface="Trebuchet MS"/>
                <a:cs typeface="Trebuchet MS"/>
              </a:rPr>
              <a:t>övergripande  </a:t>
            </a:r>
            <a:r>
              <a:rPr sz="1600" spc="60" dirty="0">
                <a:latin typeface="Trebuchet MS"/>
                <a:cs typeface="Trebuchet MS"/>
              </a:rPr>
              <a:t>bild</a:t>
            </a:r>
            <a:r>
              <a:rPr sz="1600" spc="-85" dirty="0">
                <a:latin typeface="Trebuchet MS"/>
                <a:cs typeface="Trebuchet MS"/>
              </a:rPr>
              <a:t> </a:t>
            </a:r>
            <a:r>
              <a:rPr sz="1600" spc="25" dirty="0">
                <a:latin typeface="Trebuchet MS"/>
                <a:cs typeface="Trebuchet MS"/>
              </a:rPr>
              <a:t>av</a:t>
            </a:r>
            <a:r>
              <a:rPr sz="1600" spc="-90" dirty="0">
                <a:latin typeface="Trebuchet MS"/>
                <a:cs typeface="Trebuchet MS"/>
              </a:rPr>
              <a:t> </a:t>
            </a:r>
            <a:r>
              <a:rPr sz="1600" spc="30" dirty="0">
                <a:latin typeface="Trebuchet MS"/>
                <a:cs typeface="Trebuchet MS"/>
              </a:rPr>
              <a:t>hur</a:t>
            </a:r>
            <a:r>
              <a:rPr sz="1600" spc="-90" dirty="0">
                <a:latin typeface="Trebuchet MS"/>
                <a:cs typeface="Trebuchet MS"/>
              </a:rPr>
              <a:t> </a:t>
            </a:r>
            <a:r>
              <a:rPr sz="1600" spc="25" dirty="0">
                <a:latin typeface="Trebuchet MS"/>
                <a:cs typeface="Trebuchet MS"/>
              </a:rPr>
              <a:t>verksamheten</a:t>
            </a:r>
            <a:r>
              <a:rPr sz="1600" spc="-90" dirty="0">
                <a:latin typeface="Trebuchet MS"/>
                <a:cs typeface="Trebuchet MS"/>
              </a:rPr>
              <a:t> </a:t>
            </a:r>
            <a:r>
              <a:rPr sz="1600" spc="15" dirty="0">
                <a:latin typeface="Trebuchet MS"/>
                <a:cs typeface="Trebuchet MS"/>
              </a:rPr>
              <a:t>vill</a:t>
            </a:r>
            <a:r>
              <a:rPr sz="1600" spc="-90" dirty="0">
                <a:latin typeface="Trebuchet MS"/>
                <a:cs typeface="Trebuchet MS"/>
              </a:rPr>
              <a:t> </a:t>
            </a:r>
            <a:r>
              <a:rPr sz="1600" spc="20" dirty="0">
                <a:latin typeface="Trebuchet MS"/>
                <a:cs typeface="Trebuchet MS"/>
              </a:rPr>
              <a:t>ha</a:t>
            </a:r>
            <a:r>
              <a:rPr sz="1600" spc="-85" dirty="0">
                <a:latin typeface="Trebuchet MS"/>
                <a:cs typeface="Trebuchet MS"/>
              </a:rPr>
              <a:t> </a:t>
            </a:r>
            <a:r>
              <a:rPr sz="1600" spc="-35" dirty="0">
                <a:latin typeface="Trebuchet MS"/>
                <a:cs typeface="Trebuchet MS"/>
              </a:rPr>
              <a:t>det.</a:t>
            </a:r>
            <a:endParaRPr sz="1600">
              <a:latin typeface="Trebuchet MS"/>
              <a:cs typeface="Trebuchet MS"/>
            </a:endParaRPr>
          </a:p>
          <a:p>
            <a:pPr marL="241300" marR="1544320" indent="-228600">
              <a:lnSpc>
                <a:spcPts val="1700"/>
              </a:lnSpc>
              <a:spcBef>
                <a:spcPts val="1010"/>
              </a:spcBef>
              <a:buClr>
                <a:srgbClr val="10B6F4"/>
              </a:buClr>
              <a:buSzPct val="112500"/>
              <a:buFont typeface="Wingdings"/>
              <a:buChar char=""/>
              <a:tabLst>
                <a:tab pos="241300" algn="l"/>
              </a:tabLst>
            </a:pPr>
            <a:r>
              <a:rPr sz="1600" spc="15" dirty="0">
                <a:latin typeface="Trebuchet MS"/>
                <a:cs typeface="Trebuchet MS"/>
              </a:rPr>
              <a:t>2)</a:t>
            </a:r>
            <a:r>
              <a:rPr sz="1600" spc="-210" dirty="0">
                <a:latin typeface="Trebuchet MS"/>
                <a:cs typeface="Trebuchet MS"/>
              </a:rPr>
              <a:t> </a:t>
            </a:r>
            <a:r>
              <a:rPr sz="1600" spc="15" dirty="0">
                <a:latin typeface="Trebuchet MS"/>
                <a:cs typeface="Trebuchet MS"/>
              </a:rPr>
              <a:t>Verksamheten,</a:t>
            </a:r>
            <a:r>
              <a:rPr sz="1600" spc="-215" dirty="0">
                <a:latin typeface="Trebuchet MS"/>
                <a:cs typeface="Trebuchet MS"/>
              </a:rPr>
              <a:t> </a:t>
            </a:r>
            <a:r>
              <a:rPr sz="1600" spc="45" dirty="0">
                <a:latin typeface="Trebuchet MS"/>
                <a:cs typeface="Trebuchet MS"/>
              </a:rPr>
              <a:t>Business</a:t>
            </a:r>
            <a:r>
              <a:rPr sz="1600" spc="-80" dirty="0">
                <a:latin typeface="Trebuchet MS"/>
                <a:cs typeface="Trebuchet MS"/>
              </a:rPr>
              <a:t> </a:t>
            </a:r>
            <a:r>
              <a:rPr sz="1600" spc="30" dirty="0">
                <a:latin typeface="Trebuchet MS"/>
                <a:cs typeface="Trebuchet MS"/>
              </a:rPr>
              <a:t>Analyst</a:t>
            </a:r>
            <a:r>
              <a:rPr sz="1600" spc="-80" dirty="0">
                <a:latin typeface="Trebuchet MS"/>
                <a:cs typeface="Trebuchet MS"/>
              </a:rPr>
              <a:t> </a:t>
            </a:r>
            <a:r>
              <a:rPr sz="1600" spc="45" dirty="0">
                <a:latin typeface="Trebuchet MS"/>
                <a:cs typeface="Trebuchet MS"/>
              </a:rPr>
              <a:t>och</a:t>
            </a:r>
            <a:r>
              <a:rPr sz="1600" spc="-90" dirty="0">
                <a:latin typeface="Trebuchet MS"/>
                <a:cs typeface="Trebuchet MS"/>
              </a:rPr>
              <a:t> </a:t>
            </a:r>
            <a:r>
              <a:rPr sz="1600" spc="5" dirty="0">
                <a:latin typeface="Trebuchet MS"/>
                <a:cs typeface="Trebuchet MS"/>
              </a:rPr>
              <a:t>Product</a:t>
            </a:r>
            <a:r>
              <a:rPr sz="1600" spc="-80" dirty="0">
                <a:latin typeface="Trebuchet MS"/>
                <a:cs typeface="Trebuchet MS"/>
              </a:rPr>
              <a:t> </a:t>
            </a:r>
            <a:r>
              <a:rPr sz="1600" spc="25" dirty="0">
                <a:latin typeface="Trebuchet MS"/>
                <a:cs typeface="Trebuchet MS"/>
              </a:rPr>
              <a:t>owner  </a:t>
            </a:r>
            <a:r>
              <a:rPr sz="1600" spc="15" dirty="0">
                <a:latin typeface="Trebuchet MS"/>
                <a:cs typeface="Trebuchet MS"/>
              </a:rPr>
              <a:t>definierar</a:t>
            </a:r>
            <a:r>
              <a:rPr sz="1600" spc="-95" dirty="0">
                <a:latin typeface="Trebuchet MS"/>
                <a:cs typeface="Trebuchet MS"/>
              </a:rPr>
              <a:t> </a:t>
            </a:r>
            <a:r>
              <a:rPr sz="1600" b="1" spc="55" dirty="0">
                <a:latin typeface="Trebuchet MS"/>
                <a:cs typeface="Trebuchet MS"/>
              </a:rPr>
              <a:t>användarroller</a:t>
            </a:r>
            <a:endParaRPr sz="1600">
              <a:latin typeface="Trebuchet MS"/>
              <a:cs typeface="Trebuchet MS"/>
            </a:endParaRPr>
          </a:p>
          <a:p>
            <a:pPr marL="241300" indent="-228600">
              <a:lnSpc>
                <a:spcPct val="100000"/>
              </a:lnSpc>
              <a:spcBef>
                <a:spcPts val="869"/>
              </a:spcBef>
              <a:buClr>
                <a:srgbClr val="10B6F4"/>
              </a:buClr>
              <a:buSzPct val="112500"/>
              <a:buFont typeface="Wingdings"/>
              <a:buChar char=""/>
              <a:tabLst>
                <a:tab pos="241300" algn="l"/>
              </a:tabLst>
            </a:pPr>
            <a:r>
              <a:rPr sz="1600" spc="15" dirty="0">
                <a:latin typeface="Trebuchet MS"/>
                <a:cs typeface="Trebuchet MS"/>
              </a:rPr>
              <a:t>3)</a:t>
            </a:r>
            <a:r>
              <a:rPr sz="1600" spc="-85" dirty="0">
                <a:latin typeface="Trebuchet MS"/>
                <a:cs typeface="Trebuchet MS"/>
              </a:rPr>
              <a:t> </a:t>
            </a:r>
            <a:r>
              <a:rPr sz="1600" spc="45" dirty="0">
                <a:latin typeface="Trebuchet MS"/>
                <a:cs typeface="Trebuchet MS"/>
              </a:rPr>
              <a:t>Business</a:t>
            </a:r>
            <a:r>
              <a:rPr sz="1600" spc="-80" dirty="0">
                <a:latin typeface="Trebuchet MS"/>
                <a:cs typeface="Trebuchet MS"/>
              </a:rPr>
              <a:t> </a:t>
            </a:r>
            <a:r>
              <a:rPr sz="1600" spc="30" dirty="0">
                <a:latin typeface="Trebuchet MS"/>
                <a:cs typeface="Trebuchet MS"/>
              </a:rPr>
              <a:t>Analyst</a:t>
            </a:r>
            <a:r>
              <a:rPr sz="1600" spc="-80" dirty="0">
                <a:latin typeface="Trebuchet MS"/>
                <a:cs typeface="Trebuchet MS"/>
              </a:rPr>
              <a:t> </a:t>
            </a:r>
            <a:r>
              <a:rPr sz="1600" spc="50" dirty="0">
                <a:latin typeface="Trebuchet MS"/>
                <a:cs typeface="Trebuchet MS"/>
              </a:rPr>
              <a:t>skriver</a:t>
            </a:r>
            <a:r>
              <a:rPr sz="1600" spc="-90" dirty="0">
                <a:latin typeface="Trebuchet MS"/>
                <a:cs typeface="Trebuchet MS"/>
              </a:rPr>
              <a:t> </a:t>
            </a:r>
            <a:r>
              <a:rPr sz="1600" spc="40" dirty="0">
                <a:latin typeface="Trebuchet MS"/>
                <a:cs typeface="Trebuchet MS"/>
              </a:rPr>
              <a:t>ner</a:t>
            </a:r>
            <a:r>
              <a:rPr sz="1600" spc="-90" dirty="0">
                <a:latin typeface="Trebuchet MS"/>
                <a:cs typeface="Trebuchet MS"/>
              </a:rPr>
              <a:t> </a:t>
            </a:r>
            <a:r>
              <a:rPr sz="1600" b="1" spc="50" dirty="0">
                <a:latin typeface="Trebuchet MS"/>
                <a:cs typeface="Trebuchet MS"/>
              </a:rPr>
              <a:t>user</a:t>
            </a:r>
            <a:r>
              <a:rPr sz="1600" b="1" spc="-90" dirty="0">
                <a:latin typeface="Trebuchet MS"/>
                <a:cs typeface="Trebuchet MS"/>
              </a:rPr>
              <a:t> </a:t>
            </a:r>
            <a:r>
              <a:rPr sz="1600" b="1" spc="40" dirty="0">
                <a:latin typeface="Trebuchet MS"/>
                <a:cs typeface="Trebuchet MS"/>
              </a:rPr>
              <a:t>stories</a:t>
            </a:r>
            <a:r>
              <a:rPr sz="1600" b="1" spc="-90" dirty="0">
                <a:latin typeface="Trebuchet MS"/>
                <a:cs typeface="Trebuchet MS"/>
              </a:rPr>
              <a:t> </a:t>
            </a:r>
            <a:r>
              <a:rPr sz="1600" spc="50" dirty="0">
                <a:latin typeface="Trebuchet MS"/>
                <a:cs typeface="Trebuchet MS"/>
              </a:rPr>
              <a:t>under</a:t>
            </a:r>
            <a:r>
              <a:rPr sz="1600" spc="-90" dirty="0">
                <a:latin typeface="Trebuchet MS"/>
                <a:cs typeface="Trebuchet MS"/>
              </a:rPr>
              <a:t> </a:t>
            </a:r>
            <a:r>
              <a:rPr sz="1600" dirty="0">
                <a:latin typeface="Trebuchet MS"/>
                <a:cs typeface="Trebuchet MS"/>
              </a:rPr>
              <a:t>varje</a:t>
            </a:r>
            <a:r>
              <a:rPr sz="1600" spc="-85" dirty="0">
                <a:latin typeface="Trebuchet MS"/>
                <a:cs typeface="Trebuchet MS"/>
              </a:rPr>
              <a:t> </a:t>
            </a:r>
            <a:r>
              <a:rPr sz="1600" b="1" spc="60" dirty="0">
                <a:latin typeface="Trebuchet MS"/>
                <a:cs typeface="Trebuchet MS"/>
              </a:rPr>
              <a:t>epics</a:t>
            </a:r>
            <a:endParaRPr sz="1600">
              <a:latin typeface="Trebuchet MS"/>
              <a:cs typeface="Trebuchet MS"/>
            </a:endParaRPr>
          </a:p>
          <a:p>
            <a:pPr marL="241300" indent="-228600">
              <a:lnSpc>
                <a:spcPct val="100000"/>
              </a:lnSpc>
              <a:spcBef>
                <a:spcPts val="770"/>
              </a:spcBef>
              <a:buClr>
                <a:srgbClr val="10B6F4"/>
              </a:buClr>
              <a:buSzPct val="112500"/>
              <a:buFont typeface="Wingdings"/>
              <a:buChar char=""/>
              <a:tabLst>
                <a:tab pos="241300" algn="l"/>
              </a:tabLst>
            </a:pPr>
            <a:r>
              <a:rPr sz="1600" spc="15" dirty="0">
                <a:latin typeface="Trebuchet MS"/>
                <a:cs typeface="Trebuchet MS"/>
              </a:rPr>
              <a:t>4)</a:t>
            </a:r>
            <a:r>
              <a:rPr sz="1600" spc="-80" dirty="0">
                <a:latin typeface="Trebuchet MS"/>
                <a:cs typeface="Trebuchet MS"/>
              </a:rPr>
              <a:t> </a:t>
            </a:r>
            <a:r>
              <a:rPr sz="1600" spc="45" dirty="0">
                <a:latin typeface="Trebuchet MS"/>
                <a:cs typeface="Trebuchet MS"/>
              </a:rPr>
              <a:t>Business</a:t>
            </a:r>
            <a:r>
              <a:rPr sz="1600" spc="-75" dirty="0">
                <a:latin typeface="Trebuchet MS"/>
                <a:cs typeface="Trebuchet MS"/>
              </a:rPr>
              <a:t> </a:t>
            </a:r>
            <a:r>
              <a:rPr sz="1600" spc="30" dirty="0">
                <a:latin typeface="Trebuchet MS"/>
                <a:cs typeface="Trebuchet MS"/>
              </a:rPr>
              <a:t>Analyst</a:t>
            </a:r>
            <a:r>
              <a:rPr sz="1600" spc="-70" dirty="0">
                <a:latin typeface="Trebuchet MS"/>
                <a:cs typeface="Trebuchet MS"/>
              </a:rPr>
              <a:t> </a:t>
            </a:r>
            <a:r>
              <a:rPr sz="1600" spc="60" dirty="0">
                <a:latin typeface="Trebuchet MS"/>
                <a:cs typeface="Trebuchet MS"/>
              </a:rPr>
              <a:t>synkar</a:t>
            </a:r>
            <a:r>
              <a:rPr sz="1600" spc="-85" dirty="0">
                <a:latin typeface="Trebuchet MS"/>
                <a:cs typeface="Trebuchet MS"/>
              </a:rPr>
              <a:t> </a:t>
            </a:r>
            <a:r>
              <a:rPr sz="1600" b="1" spc="50" dirty="0">
                <a:latin typeface="Trebuchet MS"/>
                <a:cs typeface="Trebuchet MS"/>
              </a:rPr>
              <a:t>user</a:t>
            </a:r>
            <a:r>
              <a:rPr sz="1600" b="1" spc="-85" dirty="0">
                <a:latin typeface="Trebuchet MS"/>
                <a:cs typeface="Trebuchet MS"/>
              </a:rPr>
              <a:t> </a:t>
            </a:r>
            <a:r>
              <a:rPr sz="1600" b="1" spc="40" dirty="0">
                <a:latin typeface="Trebuchet MS"/>
                <a:cs typeface="Trebuchet MS"/>
              </a:rPr>
              <a:t>stories</a:t>
            </a:r>
            <a:r>
              <a:rPr sz="1600" b="1" spc="-80" dirty="0">
                <a:latin typeface="Trebuchet MS"/>
                <a:cs typeface="Trebuchet MS"/>
              </a:rPr>
              <a:t> </a:t>
            </a:r>
            <a:r>
              <a:rPr sz="1600" spc="60" dirty="0">
                <a:latin typeface="Trebuchet MS"/>
                <a:cs typeface="Trebuchet MS"/>
              </a:rPr>
              <a:t>per</a:t>
            </a:r>
            <a:r>
              <a:rPr sz="1600" spc="-85" dirty="0">
                <a:latin typeface="Trebuchet MS"/>
                <a:cs typeface="Trebuchet MS"/>
              </a:rPr>
              <a:t> </a:t>
            </a:r>
            <a:r>
              <a:rPr sz="1600" b="1" spc="60" dirty="0">
                <a:latin typeface="Trebuchet MS"/>
                <a:cs typeface="Trebuchet MS"/>
              </a:rPr>
              <a:t>epics</a:t>
            </a:r>
            <a:r>
              <a:rPr sz="1600" b="1" spc="-85" dirty="0">
                <a:latin typeface="Trebuchet MS"/>
                <a:cs typeface="Trebuchet MS"/>
              </a:rPr>
              <a:t> </a:t>
            </a:r>
            <a:r>
              <a:rPr sz="1600" spc="65" dirty="0">
                <a:latin typeface="Trebuchet MS"/>
                <a:cs typeface="Trebuchet MS"/>
              </a:rPr>
              <a:t>med</a:t>
            </a:r>
            <a:r>
              <a:rPr sz="1600" spc="-80" dirty="0">
                <a:latin typeface="Trebuchet MS"/>
                <a:cs typeface="Trebuchet MS"/>
              </a:rPr>
              <a:t> </a:t>
            </a:r>
            <a:r>
              <a:rPr sz="1600" spc="25" dirty="0">
                <a:latin typeface="Trebuchet MS"/>
                <a:cs typeface="Trebuchet MS"/>
              </a:rPr>
              <a:t>verksamheten</a:t>
            </a:r>
            <a:endParaRPr sz="1600">
              <a:latin typeface="Trebuchet MS"/>
              <a:cs typeface="Trebuchet MS"/>
            </a:endParaRPr>
          </a:p>
          <a:p>
            <a:pPr marL="241300" marR="387350" indent="-228600">
              <a:lnSpc>
                <a:spcPts val="1680"/>
              </a:lnSpc>
              <a:spcBef>
                <a:spcPts val="1045"/>
              </a:spcBef>
              <a:buClr>
                <a:srgbClr val="10B6F4"/>
              </a:buClr>
              <a:buSzPct val="112500"/>
              <a:buFont typeface="Wingdings"/>
              <a:buChar char=""/>
              <a:tabLst>
                <a:tab pos="241300" algn="l"/>
              </a:tabLst>
            </a:pPr>
            <a:r>
              <a:rPr sz="1600" spc="15" dirty="0">
                <a:latin typeface="Trebuchet MS"/>
                <a:cs typeface="Trebuchet MS"/>
              </a:rPr>
              <a:t>5)</a:t>
            </a:r>
            <a:r>
              <a:rPr sz="1600" spc="-85" dirty="0">
                <a:latin typeface="Trebuchet MS"/>
                <a:cs typeface="Trebuchet MS"/>
              </a:rPr>
              <a:t> </a:t>
            </a:r>
            <a:r>
              <a:rPr sz="1600" spc="45" dirty="0">
                <a:latin typeface="Trebuchet MS"/>
                <a:cs typeface="Trebuchet MS"/>
              </a:rPr>
              <a:t>Business</a:t>
            </a:r>
            <a:r>
              <a:rPr sz="1600" spc="-80" dirty="0">
                <a:latin typeface="Trebuchet MS"/>
                <a:cs typeface="Trebuchet MS"/>
              </a:rPr>
              <a:t> </a:t>
            </a:r>
            <a:r>
              <a:rPr sz="1600" spc="30" dirty="0">
                <a:latin typeface="Trebuchet MS"/>
                <a:cs typeface="Trebuchet MS"/>
              </a:rPr>
              <a:t>Analyst</a:t>
            </a:r>
            <a:r>
              <a:rPr sz="1600" spc="-75" dirty="0">
                <a:latin typeface="Trebuchet MS"/>
                <a:cs typeface="Trebuchet MS"/>
              </a:rPr>
              <a:t> </a:t>
            </a:r>
            <a:r>
              <a:rPr sz="1600" spc="50" dirty="0">
                <a:latin typeface="Trebuchet MS"/>
                <a:cs typeface="Trebuchet MS"/>
              </a:rPr>
              <a:t>skriver</a:t>
            </a:r>
            <a:r>
              <a:rPr sz="1600" spc="-90" dirty="0">
                <a:latin typeface="Trebuchet MS"/>
                <a:cs typeface="Trebuchet MS"/>
              </a:rPr>
              <a:t> </a:t>
            </a:r>
            <a:r>
              <a:rPr sz="1600" spc="40" dirty="0">
                <a:latin typeface="Trebuchet MS"/>
                <a:cs typeface="Trebuchet MS"/>
              </a:rPr>
              <a:t>ner</a:t>
            </a:r>
            <a:r>
              <a:rPr sz="1600" spc="-90" dirty="0">
                <a:latin typeface="Trebuchet MS"/>
                <a:cs typeface="Trebuchet MS"/>
              </a:rPr>
              <a:t> </a:t>
            </a:r>
            <a:r>
              <a:rPr sz="1600" b="1" spc="35" dirty="0">
                <a:latin typeface="Trebuchet MS"/>
                <a:cs typeface="Trebuchet MS"/>
              </a:rPr>
              <a:t>acceptance</a:t>
            </a:r>
            <a:r>
              <a:rPr sz="1600" b="1" spc="-85" dirty="0">
                <a:latin typeface="Trebuchet MS"/>
                <a:cs typeface="Trebuchet MS"/>
              </a:rPr>
              <a:t> </a:t>
            </a:r>
            <a:r>
              <a:rPr sz="1600" b="1" spc="45" dirty="0">
                <a:latin typeface="Trebuchet MS"/>
                <a:cs typeface="Trebuchet MS"/>
              </a:rPr>
              <a:t>criteria</a:t>
            </a:r>
            <a:r>
              <a:rPr sz="1600" b="1" spc="-80" dirty="0">
                <a:latin typeface="Trebuchet MS"/>
                <a:cs typeface="Trebuchet MS"/>
              </a:rPr>
              <a:t> </a:t>
            </a:r>
            <a:r>
              <a:rPr sz="1600" spc="55" dirty="0">
                <a:latin typeface="Trebuchet MS"/>
                <a:cs typeface="Trebuchet MS"/>
              </a:rPr>
              <a:t>på</a:t>
            </a:r>
            <a:r>
              <a:rPr sz="1600" spc="-80" dirty="0">
                <a:latin typeface="Trebuchet MS"/>
                <a:cs typeface="Trebuchet MS"/>
              </a:rPr>
              <a:t> </a:t>
            </a:r>
            <a:r>
              <a:rPr sz="1600" dirty="0">
                <a:latin typeface="Trebuchet MS"/>
                <a:cs typeface="Trebuchet MS"/>
              </a:rPr>
              <a:t>varje</a:t>
            </a:r>
            <a:r>
              <a:rPr sz="1600" spc="-90" dirty="0">
                <a:latin typeface="Trebuchet MS"/>
                <a:cs typeface="Trebuchet MS"/>
              </a:rPr>
              <a:t> </a:t>
            </a:r>
            <a:r>
              <a:rPr sz="1600" b="1" spc="50" dirty="0">
                <a:latin typeface="Trebuchet MS"/>
                <a:cs typeface="Trebuchet MS"/>
              </a:rPr>
              <a:t>user  </a:t>
            </a:r>
            <a:r>
              <a:rPr sz="1600" b="1" spc="20" dirty="0">
                <a:latin typeface="Trebuchet MS"/>
                <a:cs typeface="Trebuchet MS"/>
              </a:rPr>
              <a:t>story</a:t>
            </a:r>
            <a:r>
              <a:rPr sz="1600" spc="20" dirty="0">
                <a:latin typeface="Trebuchet MS"/>
                <a:cs typeface="Trebuchet MS"/>
              </a:rPr>
              <a:t>,</a:t>
            </a:r>
            <a:r>
              <a:rPr sz="1600" spc="-215" dirty="0">
                <a:latin typeface="Trebuchet MS"/>
                <a:cs typeface="Trebuchet MS"/>
              </a:rPr>
              <a:t> </a:t>
            </a:r>
            <a:r>
              <a:rPr sz="1600" spc="65" dirty="0">
                <a:latin typeface="Trebuchet MS"/>
                <a:cs typeface="Trebuchet MS"/>
              </a:rPr>
              <a:t>som</a:t>
            </a:r>
            <a:r>
              <a:rPr sz="1600" spc="-80" dirty="0">
                <a:latin typeface="Trebuchet MS"/>
                <a:cs typeface="Trebuchet MS"/>
              </a:rPr>
              <a:t> </a:t>
            </a:r>
            <a:r>
              <a:rPr sz="1600" spc="65" dirty="0">
                <a:latin typeface="Trebuchet MS"/>
                <a:cs typeface="Trebuchet MS"/>
              </a:rPr>
              <a:t>ska</a:t>
            </a:r>
            <a:r>
              <a:rPr sz="1600" spc="-85" dirty="0">
                <a:latin typeface="Trebuchet MS"/>
                <a:cs typeface="Trebuchet MS"/>
              </a:rPr>
              <a:t> </a:t>
            </a:r>
            <a:r>
              <a:rPr sz="1600" spc="15" dirty="0">
                <a:latin typeface="Trebuchet MS"/>
                <a:cs typeface="Trebuchet MS"/>
              </a:rPr>
              <a:t>vara</a:t>
            </a:r>
            <a:r>
              <a:rPr sz="1600" spc="-85" dirty="0">
                <a:latin typeface="Trebuchet MS"/>
                <a:cs typeface="Trebuchet MS"/>
              </a:rPr>
              <a:t> </a:t>
            </a:r>
            <a:r>
              <a:rPr sz="1600" spc="65" dirty="0">
                <a:latin typeface="Trebuchet MS"/>
                <a:cs typeface="Trebuchet MS"/>
              </a:rPr>
              <a:t>med</a:t>
            </a:r>
            <a:r>
              <a:rPr sz="1600" spc="-85" dirty="0">
                <a:latin typeface="Trebuchet MS"/>
                <a:cs typeface="Trebuchet MS"/>
              </a:rPr>
              <a:t> </a:t>
            </a:r>
            <a:r>
              <a:rPr sz="1600" spc="10" dirty="0">
                <a:latin typeface="Trebuchet MS"/>
                <a:cs typeface="Trebuchet MS"/>
              </a:rPr>
              <a:t>i</a:t>
            </a:r>
            <a:r>
              <a:rPr sz="1600" spc="-90" dirty="0">
                <a:latin typeface="Trebuchet MS"/>
                <a:cs typeface="Trebuchet MS"/>
              </a:rPr>
              <a:t> </a:t>
            </a:r>
            <a:r>
              <a:rPr sz="1600" spc="75" dirty="0">
                <a:latin typeface="Trebuchet MS"/>
                <a:cs typeface="Trebuchet MS"/>
              </a:rPr>
              <a:t>de</a:t>
            </a:r>
            <a:r>
              <a:rPr sz="1600" spc="-90" dirty="0">
                <a:latin typeface="Trebuchet MS"/>
                <a:cs typeface="Trebuchet MS"/>
              </a:rPr>
              <a:t> </a:t>
            </a:r>
            <a:r>
              <a:rPr sz="1600" spc="25" dirty="0">
                <a:latin typeface="Trebuchet MS"/>
                <a:cs typeface="Trebuchet MS"/>
              </a:rPr>
              <a:t>3</a:t>
            </a:r>
            <a:r>
              <a:rPr sz="1600" spc="-90" dirty="0">
                <a:latin typeface="Trebuchet MS"/>
                <a:cs typeface="Trebuchet MS"/>
              </a:rPr>
              <a:t> </a:t>
            </a:r>
            <a:r>
              <a:rPr sz="1600" spc="10" dirty="0">
                <a:latin typeface="Trebuchet MS"/>
                <a:cs typeface="Trebuchet MS"/>
              </a:rPr>
              <a:t>närmsta</a:t>
            </a:r>
            <a:r>
              <a:rPr sz="1600" spc="-85" dirty="0">
                <a:latin typeface="Trebuchet MS"/>
                <a:cs typeface="Trebuchet MS"/>
              </a:rPr>
              <a:t> </a:t>
            </a:r>
            <a:r>
              <a:rPr sz="1600" spc="25" dirty="0">
                <a:latin typeface="Trebuchet MS"/>
                <a:cs typeface="Trebuchet MS"/>
              </a:rPr>
              <a:t>sprintarna</a:t>
            </a:r>
            <a:endParaRPr sz="1600">
              <a:latin typeface="Trebuchet MS"/>
              <a:cs typeface="Trebuchet MS"/>
            </a:endParaRPr>
          </a:p>
          <a:p>
            <a:pPr marL="241300" marR="207645" indent="-228600">
              <a:lnSpc>
                <a:spcPts val="1700"/>
              </a:lnSpc>
              <a:spcBef>
                <a:spcPts val="1115"/>
              </a:spcBef>
              <a:buClr>
                <a:srgbClr val="10B6F4"/>
              </a:buClr>
              <a:buSzPct val="112500"/>
              <a:buFont typeface="Wingdings"/>
              <a:buChar char=""/>
              <a:tabLst>
                <a:tab pos="241300" algn="l"/>
              </a:tabLst>
            </a:pPr>
            <a:r>
              <a:rPr sz="1600" spc="15" dirty="0">
                <a:latin typeface="Trebuchet MS"/>
                <a:cs typeface="Trebuchet MS"/>
              </a:rPr>
              <a:t>6)</a:t>
            </a:r>
            <a:r>
              <a:rPr sz="1600" spc="-80" dirty="0">
                <a:latin typeface="Trebuchet MS"/>
                <a:cs typeface="Trebuchet MS"/>
              </a:rPr>
              <a:t> </a:t>
            </a:r>
            <a:r>
              <a:rPr sz="1600" spc="45" dirty="0">
                <a:latin typeface="Trebuchet MS"/>
                <a:cs typeface="Trebuchet MS"/>
              </a:rPr>
              <a:t>Business</a:t>
            </a:r>
            <a:r>
              <a:rPr sz="1600" spc="-75" dirty="0">
                <a:latin typeface="Trebuchet MS"/>
                <a:cs typeface="Trebuchet MS"/>
              </a:rPr>
              <a:t> </a:t>
            </a:r>
            <a:r>
              <a:rPr sz="1600" spc="30" dirty="0">
                <a:latin typeface="Trebuchet MS"/>
                <a:cs typeface="Trebuchet MS"/>
              </a:rPr>
              <a:t>Analyst</a:t>
            </a:r>
            <a:r>
              <a:rPr sz="1600" spc="-70" dirty="0">
                <a:latin typeface="Trebuchet MS"/>
                <a:cs typeface="Trebuchet MS"/>
              </a:rPr>
              <a:t> </a:t>
            </a:r>
            <a:r>
              <a:rPr sz="1600" spc="60" dirty="0">
                <a:latin typeface="Trebuchet MS"/>
                <a:cs typeface="Trebuchet MS"/>
              </a:rPr>
              <a:t>synkar</a:t>
            </a:r>
            <a:r>
              <a:rPr sz="1600" spc="-85" dirty="0">
                <a:latin typeface="Trebuchet MS"/>
                <a:cs typeface="Trebuchet MS"/>
              </a:rPr>
              <a:t> </a:t>
            </a:r>
            <a:r>
              <a:rPr sz="1600" b="1" spc="35" dirty="0">
                <a:latin typeface="Trebuchet MS"/>
                <a:cs typeface="Trebuchet MS"/>
              </a:rPr>
              <a:t>acceptance</a:t>
            </a:r>
            <a:r>
              <a:rPr sz="1600" b="1" spc="-80" dirty="0">
                <a:latin typeface="Trebuchet MS"/>
                <a:cs typeface="Trebuchet MS"/>
              </a:rPr>
              <a:t> </a:t>
            </a:r>
            <a:r>
              <a:rPr sz="1600" b="1" spc="45" dirty="0">
                <a:latin typeface="Trebuchet MS"/>
                <a:cs typeface="Trebuchet MS"/>
              </a:rPr>
              <a:t>criteria</a:t>
            </a:r>
            <a:r>
              <a:rPr sz="1600" b="1" spc="-75" dirty="0">
                <a:latin typeface="Trebuchet MS"/>
                <a:cs typeface="Trebuchet MS"/>
              </a:rPr>
              <a:t> </a:t>
            </a:r>
            <a:r>
              <a:rPr sz="1600" spc="65" dirty="0">
                <a:latin typeface="Trebuchet MS"/>
                <a:cs typeface="Trebuchet MS"/>
              </a:rPr>
              <a:t>med</a:t>
            </a:r>
            <a:r>
              <a:rPr sz="1600" spc="-80" dirty="0">
                <a:latin typeface="Trebuchet MS"/>
                <a:cs typeface="Trebuchet MS"/>
              </a:rPr>
              <a:t> </a:t>
            </a:r>
            <a:r>
              <a:rPr sz="1600" spc="5" dirty="0">
                <a:latin typeface="Trebuchet MS"/>
                <a:cs typeface="Trebuchet MS"/>
              </a:rPr>
              <a:t>Product</a:t>
            </a:r>
            <a:r>
              <a:rPr sz="1600" spc="-70" dirty="0">
                <a:latin typeface="Trebuchet MS"/>
                <a:cs typeface="Trebuchet MS"/>
              </a:rPr>
              <a:t> </a:t>
            </a:r>
            <a:r>
              <a:rPr sz="1600" spc="25" dirty="0">
                <a:latin typeface="Trebuchet MS"/>
                <a:cs typeface="Trebuchet MS"/>
              </a:rPr>
              <a:t>owner  </a:t>
            </a:r>
            <a:r>
              <a:rPr sz="1600" spc="45" dirty="0">
                <a:latin typeface="Trebuchet MS"/>
                <a:cs typeface="Trebuchet MS"/>
              </a:rPr>
              <a:t>och</a:t>
            </a:r>
            <a:r>
              <a:rPr sz="1600" spc="-90" dirty="0">
                <a:latin typeface="Trebuchet MS"/>
                <a:cs typeface="Trebuchet MS"/>
              </a:rPr>
              <a:t> </a:t>
            </a:r>
            <a:r>
              <a:rPr sz="1600" spc="10" dirty="0">
                <a:latin typeface="Trebuchet MS"/>
                <a:cs typeface="Trebuchet MS"/>
              </a:rPr>
              <a:t>utvecklingsteamet</a:t>
            </a:r>
            <a:r>
              <a:rPr sz="1600" spc="-80" dirty="0">
                <a:latin typeface="Trebuchet MS"/>
                <a:cs typeface="Trebuchet MS"/>
              </a:rPr>
              <a:t> </a:t>
            </a:r>
            <a:r>
              <a:rPr sz="1600" spc="-15" dirty="0">
                <a:latin typeface="Trebuchet MS"/>
                <a:cs typeface="Trebuchet MS"/>
              </a:rPr>
              <a:t>för</a:t>
            </a:r>
            <a:r>
              <a:rPr sz="1600" spc="-85" dirty="0">
                <a:latin typeface="Trebuchet MS"/>
                <a:cs typeface="Trebuchet MS"/>
              </a:rPr>
              <a:t> </a:t>
            </a:r>
            <a:r>
              <a:rPr sz="1600" spc="75" dirty="0">
                <a:latin typeface="Trebuchet MS"/>
                <a:cs typeface="Trebuchet MS"/>
              </a:rPr>
              <a:t>de</a:t>
            </a:r>
            <a:r>
              <a:rPr sz="1600" spc="-90" dirty="0">
                <a:latin typeface="Trebuchet MS"/>
                <a:cs typeface="Trebuchet MS"/>
              </a:rPr>
              <a:t> </a:t>
            </a:r>
            <a:r>
              <a:rPr sz="1600" spc="25" dirty="0">
                <a:latin typeface="Trebuchet MS"/>
                <a:cs typeface="Trebuchet MS"/>
              </a:rPr>
              <a:t>3</a:t>
            </a:r>
            <a:r>
              <a:rPr sz="1600" spc="-90" dirty="0">
                <a:latin typeface="Trebuchet MS"/>
                <a:cs typeface="Trebuchet MS"/>
              </a:rPr>
              <a:t> </a:t>
            </a:r>
            <a:r>
              <a:rPr sz="1600" spc="10" dirty="0">
                <a:latin typeface="Trebuchet MS"/>
                <a:cs typeface="Trebuchet MS"/>
              </a:rPr>
              <a:t>närmsta</a:t>
            </a:r>
            <a:r>
              <a:rPr sz="1600" spc="-80" dirty="0">
                <a:latin typeface="Trebuchet MS"/>
                <a:cs typeface="Trebuchet MS"/>
              </a:rPr>
              <a:t> </a:t>
            </a:r>
            <a:r>
              <a:rPr sz="1600" spc="25" dirty="0">
                <a:latin typeface="Trebuchet MS"/>
                <a:cs typeface="Trebuchet MS"/>
              </a:rPr>
              <a:t>sprintarna</a:t>
            </a:r>
            <a:endParaRPr sz="1600">
              <a:latin typeface="Trebuchet MS"/>
              <a:cs typeface="Trebuchet MS"/>
            </a:endParaRPr>
          </a:p>
          <a:p>
            <a:pPr marL="241300" marR="109855" indent="-228600">
              <a:lnSpc>
                <a:spcPct val="91300"/>
              </a:lnSpc>
              <a:spcBef>
                <a:spcPts val="920"/>
              </a:spcBef>
              <a:buClr>
                <a:srgbClr val="10B6F4"/>
              </a:buClr>
              <a:buSzPct val="112500"/>
              <a:buFont typeface="Wingdings"/>
              <a:buChar char=""/>
              <a:tabLst>
                <a:tab pos="241300" algn="l"/>
              </a:tabLst>
            </a:pPr>
            <a:r>
              <a:rPr sz="1600" spc="15" dirty="0">
                <a:latin typeface="Trebuchet MS"/>
                <a:cs typeface="Trebuchet MS"/>
              </a:rPr>
              <a:t>7) Utvecklingsteamet </a:t>
            </a:r>
            <a:r>
              <a:rPr sz="1600" spc="40" dirty="0">
                <a:latin typeface="Trebuchet MS"/>
                <a:cs typeface="Trebuchet MS"/>
              </a:rPr>
              <a:t>bryter ner </a:t>
            </a:r>
            <a:r>
              <a:rPr sz="1600" dirty="0">
                <a:latin typeface="Trebuchet MS"/>
                <a:cs typeface="Trebuchet MS"/>
              </a:rPr>
              <a:t>varje </a:t>
            </a:r>
            <a:r>
              <a:rPr sz="1600" b="1" spc="50" dirty="0">
                <a:latin typeface="Trebuchet MS"/>
                <a:cs typeface="Trebuchet MS"/>
              </a:rPr>
              <a:t>user story </a:t>
            </a:r>
            <a:r>
              <a:rPr sz="1600" spc="10" dirty="0">
                <a:latin typeface="Trebuchet MS"/>
                <a:cs typeface="Trebuchet MS"/>
              </a:rPr>
              <a:t>i </a:t>
            </a:r>
            <a:r>
              <a:rPr sz="1600" b="1" spc="45" dirty="0">
                <a:latin typeface="Trebuchet MS"/>
                <a:cs typeface="Trebuchet MS"/>
              </a:rPr>
              <a:t>tasks</a:t>
            </a:r>
            <a:r>
              <a:rPr sz="1600" spc="45" dirty="0">
                <a:latin typeface="Trebuchet MS"/>
                <a:cs typeface="Trebuchet MS"/>
              </a:rPr>
              <a:t>, </a:t>
            </a:r>
            <a:r>
              <a:rPr sz="1600" spc="-15" dirty="0">
                <a:latin typeface="Trebuchet MS"/>
                <a:cs typeface="Trebuchet MS"/>
              </a:rPr>
              <a:t>för </a:t>
            </a:r>
            <a:r>
              <a:rPr sz="1600" spc="-100" dirty="0">
                <a:latin typeface="Trebuchet MS"/>
                <a:cs typeface="Trebuchet MS"/>
              </a:rPr>
              <a:t>att  </a:t>
            </a:r>
            <a:r>
              <a:rPr sz="1600" spc="20" dirty="0">
                <a:latin typeface="Trebuchet MS"/>
                <a:cs typeface="Trebuchet MS"/>
              </a:rPr>
              <a:t>specificera</a:t>
            </a:r>
            <a:r>
              <a:rPr sz="1600" spc="-80" dirty="0">
                <a:latin typeface="Trebuchet MS"/>
                <a:cs typeface="Trebuchet MS"/>
              </a:rPr>
              <a:t> </a:t>
            </a:r>
            <a:r>
              <a:rPr sz="1600" spc="-15" dirty="0">
                <a:latin typeface="Trebuchet MS"/>
                <a:cs typeface="Trebuchet MS"/>
              </a:rPr>
              <a:t>för</a:t>
            </a:r>
            <a:r>
              <a:rPr sz="1600" spc="-85" dirty="0">
                <a:latin typeface="Trebuchet MS"/>
                <a:cs typeface="Trebuchet MS"/>
              </a:rPr>
              <a:t> </a:t>
            </a:r>
            <a:r>
              <a:rPr sz="1600" spc="95" dirty="0">
                <a:latin typeface="Trebuchet MS"/>
                <a:cs typeface="Trebuchet MS"/>
              </a:rPr>
              <a:t>sig</a:t>
            </a:r>
            <a:r>
              <a:rPr sz="1600" spc="-80" dirty="0">
                <a:latin typeface="Trebuchet MS"/>
                <a:cs typeface="Trebuchet MS"/>
              </a:rPr>
              <a:t> </a:t>
            </a:r>
            <a:r>
              <a:rPr sz="1600" dirty="0">
                <a:latin typeface="Trebuchet MS"/>
                <a:cs typeface="Trebuchet MS"/>
              </a:rPr>
              <a:t>själva</a:t>
            </a:r>
            <a:r>
              <a:rPr sz="1600" spc="-80" dirty="0">
                <a:latin typeface="Trebuchet MS"/>
                <a:cs typeface="Trebuchet MS"/>
              </a:rPr>
              <a:t> </a:t>
            </a:r>
            <a:r>
              <a:rPr sz="1600" spc="30" dirty="0">
                <a:latin typeface="Trebuchet MS"/>
                <a:cs typeface="Trebuchet MS"/>
              </a:rPr>
              <a:t>hur</a:t>
            </a:r>
            <a:r>
              <a:rPr sz="1600" spc="-85" dirty="0">
                <a:latin typeface="Trebuchet MS"/>
                <a:cs typeface="Trebuchet MS"/>
              </a:rPr>
              <a:t> </a:t>
            </a:r>
            <a:r>
              <a:rPr sz="1600" spc="35" dirty="0">
                <a:latin typeface="Trebuchet MS"/>
                <a:cs typeface="Trebuchet MS"/>
              </a:rPr>
              <a:t>man</a:t>
            </a:r>
            <a:r>
              <a:rPr sz="1600" spc="-85" dirty="0">
                <a:latin typeface="Trebuchet MS"/>
                <a:cs typeface="Trebuchet MS"/>
              </a:rPr>
              <a:t> </a:t>
            </a:r>
            <a:r>
              <a:rPr sz="1600" spc="65" dirty="0">
                <a:latin typeface="Trebuchet MS"/>
                <a:cs typeface="Trebuchet MS"/>
              </a:rPr>
              <a:t>ska</a:t>
            </a:r>
            <a:r>
              <a:rPr sz="1600" spc="-80" dirty="0">
                <a:latin typeface="Trebuchet MS"/>
                <a:cs typeface="Trebuchet MS"/>
              </a:rPr>
              <a:t> </a:t>
            </a:r>
            <a:r>
              <a:rPr sz="1600" spc="105" dirty="0">
                <a:latin typeface="Trebuchet MS"/>
                <a:cs typeface="Trebuchet MS"/>
              </a:rPr>
              <a:t>bygga</a:t>
            </a:r>
            <a:r>
              <a:rPr sz="1600" spc="-75" dirty="0">
                <a:latin typeface="Trebuchet MS"/>
                <a:cs typeface="Trebuchet MS"/>
              </a:rPr>
              <a:t> </a:t>
            </a:r>
            <a:r>
              <a:rPr sz="1600" spc="50" dirty="0">
                <a:latin typeface="Trebuchet MS"/>
                <a:cs typeface="Trebuchet MS"/>
              </a:rPr>
              <a:t>lösningen</a:t>
            </a:r>
            <a:r>
              <a:rPr sz="1600" spc="-85" dirty="0">
                <a:latin typeface="Trebuchet MS"/>
                <a:cs typeface="Trebuchet MS"/>
              </a:rPr>
              <a:t> </a:t>
            </a:r>
            <a:r>
              <a:rPr sz="1600" spc="-5" dirty="0">
                <a:latin typeface="Trebuchet MS"/>
                <a:cs typeface="Trebuchet MS"/>
              </a:rPr>
              <a:t>samt</a:t>
            </a:r>
            <a:r>
              <a:rPr sz="1600" spc="-75" dirty="0">
                <a:latin typeface="Trebuchet MS"/>
                <a:cs typeface="Trebuchet MS"/>
              </a:rPr>
              <a:t> </a:t>
            </a:r>
            <a:r>
              <a:rPr sz="1600" spc="35" dirty="0">
                <a:latin typeface="Trebuchet MS"/>
                <a:cs typeface="Trebuchet MS"/>
              </a:rPr>
              <a:t>dela</a:t>
            </a:r>
            <a:r>
              <a:rPr sz="1600" spc="-80" dirty="0">
                <a:latin typeface="Trebuchet MS"/>
                <a:cs typeface="Trebuchet MS"/>
              </a:rPr>
              <a:t> </a:t>
            </a:r>
            <a:r>
              <a:rPr sz="1600" spc="75" dirty="0">
                <a:latin typeface="Trebuchet MS"/>
                <a:cs typeface="Trebuchet MS"/>
              </a:rPr>
              <a:t>upp  </a:t>
            </a:r>
            <a:r>
              <a:rPr sz="1600" spc="-5" dirty="0">
                <a:latin typeface="Trebuchet MS"/>
                <a:cs typeface="Trebuchet MS"/>
              </a:rPr>
              <a:t>arbetet </a:t>
            </a:r>
            <a:r>
              <a:rPr sz="1600" spc="50" dirty="0">
                <a:latin typeface="Trebuchet MS"/>
                <a:cs typeface="Trebuchet MS"/>
              </a:rPr>
              <a:t>under</a:t>
            </a:r>
            <a:r>
              <a:rPr sz="1600" spc="-170" dirty="0">
                <a:latin typeface="Trebuchet MS"/>
                <a:cs typeface="Trebuchet MS"/>
              </a:rPr>
              <a:t> </a:t>
            </a:r>
            <a:r>
              <a:rPr sz="1600" spc="10" dirty="0">
                <a:latin typeface="Trebuchet MS"/>
                <a:cs typeface="Trebuchet MS"/>
              </a:rPr>
              <a:t>sprinten.</a:t>
            </a:r>
            <a:endParaRPr sz="1600">
              <a:latin typeface="Trebuchet MS"/>
              <a:cs typeface="Trebuchet M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p:nvPr/>
        </p:nvSpPr>
        <p:spPr>
          <a:xfrm>
            <a:off x="12186706" y="0"/>
            <a:ext cx="0" cy="6858000"/>
          </a:xfrm>
          <a:custGeom>
            <a:avLst/>
            <a:gdLst/>
            <a:ahLst/>
            <a:cxnLst/>
            <a:rect l="l" t="t" r="r" b="b"/>
            <a:pathLst>
              <a:path h="6858000">
                <a:moveTo>
                  <a:pt x="0" y="0"/>
                </a:moveTo>
                <a:lnTo>
                  <a:pt x="0" y="6857999"/>
                </a:lnTo>
              </a:path>
            </a:pathLst>
          </a:custGeom>
          <a:ln w="9525">
            <a:solidFill>
              <a:srgbClr val="000000"/>
            </a:solidFill>
          </a:ln>
        </p:spPr>
        <p:txBody>
          <a:bodyPr wrap="square" lIns="0" tIns="0" rIns="0" bIns="0" rtlCol="0"/>
          <a:lstStyle/>
          <a:p>
            <a:endParaRPr/>
          </a:p>
        </p:txBody>
      </p:sp>
      <p:sp>
        <p:nvSpPr>
          <p:cNvPr id="9" name="object 9"/>
          <p:cNvSpPr/>
          <p:nvPr/>
        </p:nvSpPr>
        <p:spPr>
          <a:xfrm>
            <a:off x="4274792" y="0"/>
            <a:ext cx="1273175" cy="6858000"/>
          </a:xfrm>
          <a:custGeom>
            <a:avLst/>
            <a:gdLst/>
            <a:ahLst/>
            <a:cxnLst/>
            <a:rect l="l" t="t" r="r" b="b"/>
            <a:pathLst>
              <a:path w="1273175" h="6858000">
                <a:moveTo>
                  <a:pt x="1273135" y="6857999"/>
                </a:moveTo>
                <a:lnTo>
                  <a:pt x="1021579" y="6445594"/>
                </a:lnTo>
                <a:lnTo>
                  <a:pt x="997362" y="6402688"/>
                </a:lnTo>
                <a:lnTo>
                  <a:pt x="973364" y="6359649"/>
                </a:lnTo>
                <a:lnTo>
                  <a:pt x="949588" y="6316478"/>
                </a:lnTo>
                <a:lnTo>
                  <a:pt x="926037" y="6273177"/>
                </a:lnTo>
                <a:lnTo>
                  <a:pt x="902714" y="6229750"/>
                </a:lnTo>
                <a:lnTo>
                  <a:pt x="879621" y="6186199"/>
                </a:lnTo>
                <a:lnTo>
                  <a:pt x="856761" y="6142525"/>
                </a:lnTo>
                <a:lnTo>
                  <a:pt x="834138" y="6098730"/>
                </a:lnTo>
                <a:lnTo>
                  <a:pt x="811753" y="6054819"/>
                </a:lnTo>
                <a:lnTo>
                  <a:pt x="789609" y="6010791"/>
                </a:lnTo>
                <a:lnTo>
                  <a:pt x="767710" y="5966650"/>
                </a:lnTo>
                <a:lnTo>
                  <a:pt x="746057" y="5922399"/>
                </a:lnTo>
                <a:lnTo>
                  <a:pt x="724655" y="5878038"/>
                </a:lnTo>
                <a:lnTo>
                  <a:pt x="703504" y="5833571"/>
                </a:lnTo>
                <a:lnTo>
                  <a:pt x="682609" y="5789000"/>
                </a:lnTo>
                <a:lnTo>
                  <a:pt x="661972" y="5744327"/>
                </a:lnTo>
                <a:lnTo>
                  <a:pt x="641596" y="5699555"/>
                </a:lnTo>
                <a:lnTo>
                  <a:pt x="621483" y="5654685"/>
                </a:lnTo>
                <a:lnTo>
                  <a:pt x="601637" y="5609720"/>
                </a:lnTo>
                <a:lnTo>
                  <a:pt x="582059" y="5564662"/>
                </a:lnTo>
                <a:lnTo>
                  <a:pt x="562753" y="5519514"/>
                </a:lnTo>
                <a:lnTo>
                  <a:pt x="543722" y="5474277"/>
                </a:lnTo>
                <a:lnTo>
                  <a:pt x="524967" y="5428955"/>
                </a:lnTo>
                <a:lnTo>
                  <a:pt x="506493" y="5383549"/>
                </a:lnTo>
                <a:lnTo>
                  <a:pt x="488302" y="5338061"/>
                </a:lnTo>
                <a:lnTo>
                  <a:pt x="470396" y="5292494"/>
                </a:lnTo>
                <a:lnTo>
                  <a:pt x="452778" y="5246850"/>
                </a:lnTo>
                <a:lnTo>
                  <a:pt x="435452" y="5201132"/>
                </a:lnTo>
                <a:lnTo>
                  <a:pt x="418419" y="5155341"/>
                </a:lnTo>
                <a:lnTo>
                  <a:pt x="401683" y="5109480"/>
                </a:lnTo>
                <a:lnTo>
                  <a:pt x="385246" y="5063551"/>
                </a:lnTo>
                <a:lnTo>
                  <a:pt x="369111" y="5017557"/>
                </a:lnTo>
                <a:lnTo>
                  <a:pt x="353280" y="4971500"/>
                </a:lnTo>
                <a:lnTo>
                  <a:pt x="337758" y="4925381"/>
                </a:lnTo>
                <a:lnTo>
                  <a:pt x="322545" y="4879204"/>
                </a:lnTo>
                <a:lnTo>
                  <a:pt x="307646" y="4832970"/>
                </a:lnTo>
                <a:lnTo>
                  <a:pt x="293063" y="4786683"/>
                </a:lnTo>
                <a:lnTo>
                  <a:pt x="278798" y="4740343"/>
                </a:lnTo>
                <a:lnTo>
                  <a:pt x="264854" y="4693954"/>
                </a:lnTo>
                <a:lnTo>
                  <a:pt x="251235" y="4647517"/>
                </a:lnTo>
                <a:lnTo>
                  <a:pt x="237942" y="4601035"/>
                </a:lnTo>
                <a:lnTo>
                  <a:pt x="224979" y="4554511"/>
                </a:lnTo>
                <a:lnTo>
                  <a:pt x="212348" y="4507945"/>
                </a:lnTo>
                <a:lnTo>
                  <a:pt x="200052" y="4461342"/>
                </a:lnTo>
                <a:lnTo>
                  <a:pt x="188094" y="4414703"/>
                </a:lnTo>
                <a:lnTo>
                  <a:pt x="176477" y="4368030"/>
                </a:lnTo>
                <a:lnTo>
                  <a:pt x="165203" y="4321325"/>
                </a:lnTo>
                <a:lnTo>
                  <a:pt x="154275" y="4274591"/>
                </a:lnTo>
                <a:lnTo>
                  <a:pt x="143697" y="4227831"/>
                </a:lnTo>
                <a:lnTo>
                  <a:pt x="133469" y="4181045"/>
                </a:lnTo>
                <a:lnTo>
                  <a:pt x="123596" y="4134238"/>
                </a:lnTo>
                <a:lnTo>
                  <a:pt x="114080" y="4087410"/>
                </a:lnTo>
                <a:lnTo>
                  <a:pt x="104924" y="4040564"/>
                </a:lnTo>
                <a:lnTo>
                  <a:pt x="96131" y="3993703"/>
                </a:lnTo>
                <a:lnTo>
                  <a:pt x="87703" y="3946829"/>
                </a:lnTo>
                <a:lnTo>
                  <a:pt x="79643" y="3899944"/>
                </a:lnTo>
                <a:lnTo>
                  <a:pt x="71955" y="3853050"/>
                </a:lnTo>
                <a:lnTo>
                  <a:pt x="64639" y="3806149"/>
                </a:lnTo>
                <a:lnTo>
                  <a:pt x="57701" y="3759244"/>
                </a:lnTo>
                <a:lnTo>
                  <a:pt x="51141" y="3712338"/>
                </a:lnTo>
                <a:lnTo>
                  <a:pt x="44963" y="3665431"/>
                </a:lnTo>
                <a:lnTo>
                  <a:pt x="39170" y="3618528"/>
                </a:lnTo>
                <a:lnTo>
                  <a:pt x="33764" y="3571629"/>
                </a:lnTo>
                <a:lnTo>
                  <a:pt x="28749" y="3524738"/>
                </a:lnTo>
                <a:lnTo>
                  <a:pt x="24126" y="3477856"/>
                </a:lnTo>
                <a:lnTo>
                  <a:pt x="19899" y="3430985"/>
                </a:lnTo>
                <a:lnTo>
                  <a:pt x="16071" y="3384129"/>
                </a:lnTo>
                <a:lnTo>
                  <a:pt x="12644" y="3337289"/>
                </a:lnTo>
                <a:lnTo>
                  <a:pt x="9621" y="3290467"/>
                </a:lnTo>
                <a:lnTo>
                  <a:pt x="7004" y="3243667"/>
                </a:lnTo>
                <a:lnTo>
                  <a:pt x="4797" y="3196889"/>
                </a:lnTo>
                <a:lnTo>
                  <a:pt x="3002" y="3150137"/>
                </a:lnTo>
                <a:lnTo>
                  <a:pt x="1622" y="3103412"/>
                </a:lnTo>
                <a:lnTo>
                  <a:pt x="660" y="3056717"/>
                </a:lnTo>
                <a:lnTo>
                  <a:pt x="118" y="3010055"/>
                </a:lnTo>
                <a:lnTo>
                  <a:pt x="0" y="2963427"/>
                </a:lnTo>
                <a:lnTo>
                  <a:pt x="307" y="2916835"/>
                </a:lnTo>
                <a:lnTo>
                  <a:pt x="1043" y="2870283"/>
                </a:lnTo>
                <a:lnTo>
                  <a:pt x="2211" y="2823772"/>
                </a:lnTo>
                <a:lnTo>
                  <a:pt x="3813" y="2777304"/>
                </a:lnTo>
                <a:lnTo>
                  <a:pt x="5852" y="2730883"/>
                </a:lnTo>
                <a:lnTo>
                  <a:pt x="8330" y="2684509"/>
                </a:lnTo>
                <a:lnTo>
                  <a:pt x="11252" y="2638186"/>
                </a:lnTo>
                <a:lnTo>
                  <a:pt x="14618" y="2591915"/>
                </a:lnTo>
                <a:lnTo>
                  <a:pt x="18433" y="2545699"/>
                </a:lnTo>
                <a:lnTo>
                  <a:pt x="22698" y="2499541"/>
                </a:lnTo>
                <a:lnTo>
                  <a:pt x="27417" y="2453442"/>
                </a:lnTo>
                <a:lnTo>
                  <a:pt x="32592" y="2407404"/>
                </a:lnTo>
                <a:lnTo>
                  <a:pt x="38226" y="2361431"/>
                </a:lnTo>
                <a:lnTo>
                  <a:pt x="44322" y="2315524"/>
                </a:lnTo>
                <a:lnTo>
                  <a:pt x="50882" y="2269685"/>
                </a:lnTo>
                <a:lnTo>
                  <a:pt x="57910" y="2223917"/>
                </a:lnTo>
                <a:lnTo>
                  <a:pt x="65408" y="2178223"/>
                </a:lnTo>
                <a:lnTo>
                  <a:pt x="73378" y="2132603"/>
                </a:lnTo>
                <a:lnTo>
                  <a:pt x="81825" y="2087062"/>
                </a:lnTo>
                <a:lnTo>
                  <a:pt x="90749" y="2041600"/>
                </a:lnTo>
                <a:lnTo>
                  <a:pt x="100155" y="1996220"/>
                </a:lnTo>
                <a:lnTo>
                  <a:pt x="110044" y="1950925"/>
                </a:lnTo>
                <a:lnTo>
                  <a:pt x="120420" y="1905716"/>
                </a:lnTo>
                <a:lnTo>
                  <a:pt x="131285" y="1860597"/>
                </a:lnTo>
                <a:lnTo>
                  <a:pt x="142643" y="1815569"/>
                </a:lnTo>
                <a:lnTo>
                  <a:pt x="154495" y="1770634"/>
                </a:lnTo>
                <a:lnTo>
                  <a:pt x="166845" y="1725795"/>
                </a:lnTo>
                <a:lnTo>
                  <a:pt x="179695" y="1681054"/>
                </a:lnTo>
                <a:lnTo>
                  <a:pt x="193048" y="1636414"/>
                </a:lnTo>
                <a:lnTo>
                  <a:pt x="206907" y="1591876"/>
                </a:lnTo>
                <a:lnTo>
                  <a:pt x="221275" y="1547443"/>
                </a:lnTo>
                <a:lnTo>
                  <a:pt x="236154" y="1503117"/>
                </a:lnTo>
                <a:lnTo>
                  <a:pt x="251547" y="1458901"/>
                </a:lnTo>
                <a:lnTo>
                  <a:pt x="267458" y="1414797"/>
                </a:lnTo>
                <a:lnTo>
                  <a:pt x="283887" y="1370806"/>
                </a:lnTo>
                <a:lnTo>
                  <a:pt x="300840" y="1326932"/>
                </a:lnTo>
                <a:lnTo>
                  <a:pt x="318317" y="1283176"/>
                </a:lnTo>
                <a:lnTo>
                  <a:pt x="336322" y="1239541"/>
                </a:lnTo>
                <a:lnTo>
                  <a:pt x="354858" y="1196029"/>
                </a:lnTo>
                <a:lnTo>
                  <a:pt x="373927" y="1152642"/>
                </a:lnTo>
                <a:lnTo>
                  <a:pt x="393533" y="1109383"/>
                </a:lnTo>
                <a:lnTo>
                  <a:pt x="413677" y="1066254"/>
                </a:lnTo>
                <a:lnTo>
                  <a:pt x="434363" y="1023257"/>
                </a:lnTo>
                <a:lnTo>
                  <a:pt x="455593" y="980395"/>
                </a:lnTo>
                <a:lnTo>
                  <a:pt x="477371" y="937669"/>
                </a:lnTo>
                <a:lnTo>
                  <a:pt x="499698" y="895082"/>
                </a:lnTo>
                <a:lnTo>
                  <a:pt x="522579" y="852637"/>
                </a:lnTo>
                <a:lnTo>
                  <a:pt x="546014" y="810335"/>
                </a:lnTo>
                <a:lnTo>
                  <a:pt x="570008" y="768179"/>
                </a:lnTo>
                <a:lnTo>
                  <a:pt x="594563" y="726171"/>
                </a:lnTo>
                <a:lnTo>
                  <a:pt x="619681" y="684313"/>
                </a:lnTo>
                <a:lnTo>
                  <a:pt x="645366" y="642608"/>
                </a:lnTo>
                <a:lnTo>
                  <a:pt x="671620" y="601058"/>
                </a:lnTo>
                <a:lnTo>
                  <a:pt x="698446" y="559665"/>
                </a:lnTo>
                <a:lnTo>
                  <a:pt x="725847" y="518431"/>
                </a:lnTo>
                <a:lnTo>
                  <a:pt x="753826" y="477359"/>
                </a:lnTo>
                <a:lnTo>
                  <a:pt x="782384" y="436451"/>
                </a:lnTo>
                <a:lnTo>
                  <a:pt x="811526" y="395710"/>
                </a:lnTo>
                <a:lnTo>
                  <a:pt x="841253" y="355136"/>
                </a:lnTo>
                <a:lnTo>
                  <a:pt x="870661" y="316083"/>
                </a:lnTo>
                <a:lnTo>
                  <a:pt x="900460" y="277209"/>
                </a:lnTo>
                <a:lnTo>
                  <a:pt x="930647" y="238516"/>
                </a:lnTo>
                <a:lnTo>
                  <a:pt x="961217" y="200005"/>
                </a:lnTo>
                <a:lnTo>
                  <a:pt x="992168" y="161679"/>
                </a:lnTo>
                <a:lnTo>
                  <a:pt x="1023495" y="123539"/>
                </a:lnTo>
                <a:lnTo>
                  <a:pt x="1055195" y="85587"/>
                </a:lnTo>
                <a:lnTo>
                  <a:pt x="1087264" y="47824"/>
                </a:lnTo>
                <a:lnTo>
                  <a:pt x="1119699" y="10253"/>
                </a:lnTo>
                <a:lnTo>
                  <a:pt x="1129283" y="0"/>
                </a:lnTo>
              </a:path>
            </a:pathLst>
          </a:custGeom>
          <a:ln w="9525">
            <a:solidFill>
              <a:srgbClr val="000000"/>
            </a:solidFill>
          </a:ln>
        </p:spPr>
        <p:txBody>
          <a:bodyPr wrap="square" lIns="0" tIns="0" rIns="0" bIns="0" rtlCol="0"/>
          <a:lstStyle/>
          <a:p>
            <a:endParaRPr/>
          </a:p>
        </p:txBody>
      </p:sp>
      <p:sp>
        <p:nvSpPr>
          <p:cNvPr id="10" name="object 10"/>
          <p:cNvSpPr/>
          <p:nvPr/>
        </p:nvSpPr>
        <p:spPr>
          <a:xfrm>
            <a:off x="12181409" y="0"/>
            <a:ext cx="0" cy="6858000"/>
          </a:xfrm>
          <a:custGeom>
            <a:avLst/>
            <a:gdLst/>
            <a:ahLst/>
            <a:cxnLst/>
            <a:rect l="l" t="t" r="r" b="b"/>
            <a:pathLst>
              <a:path h="6858000">
                <a:moveTo>
                  <a:pt x="0" y="0"/>
                </a:moveTo>
                <a:lnTo>
                  <a:pt x="0" y="6857999"/>
                </a:lnTo>
              </a:path>
            </a:pathLst>
          </a:custGeom>
          <a:ln w="9525">
            <a:solidFill>
              <a:srgbClr val="000000"/>
            </a:solidFill>
          </a:ln>
        </p:spPr>
        <p:txBody>
          <a:bodyPr wrap="square" lIns="0" tIns="0" rIns="0" bIns="0" rtlCol="0"/>
          <a:lstStyle/>
          <a:p>
            <a:endParaRPr/>
          </a:p>
        </p:txBody>
      </p:sp>
      <p:grpSp>
        <p:nvGrpSpPr>
          <p:cNvPr id="11" name="object 11"/>
          <p:cNvGrpSpPr/>
          <p:nvPr/>
        </p:nvGrpSpPr>
        <p:grpSpPr>
          <a:xfrm>
            <a:off x="5428772" y="0"/>
            <a:ext cx="6763384" cy="6867525"/>
            <a:chOff x="5428772" y="0"/>
            <a:chExt cx="6763384" cy="6867525"/>
          </a:xfrm>
        </p:grpSpPr>
        <p:sp>
          <p:nvSpPr>
            <p:cNvPr id="12" name="object 12"/>
            <p:cNvSpPr/>
            <p:nvPr/>
          </p:nvSpPr>
          <p:spPr>
            <a:xfrm>
              <a:off x="6249769" y="0"/>
              <a:ext cx="2418080" cy="6858000"/>
            </a:xfrm>
            <a:custGeom>
              <a:avLst/>
              <a:gdLst/>
              <a:ahLst/>
              <a:cxnLst/>
              <a:rect l="l" t="t" r="r" b="b"/>
              <a:pathLst>
                <a:path w="2418079" h="6858000">
                  <a:moveTo>
                    <a:pt x="1296277" y="6857999"/>
                  </a:moveTo>
                  <a:lnTo>
                    <a:pt x="1257837" y="6813372"/>
                  </a:lnTo>
                  <a:lnTo>
                    <a:pt x="1226970" y="6774405"/>
                  </a:lnTo>
                  <a:lnTo>
                    <a:pt x="1196378" y="6735229"/>
                  </a:lnTo>
                  <a:lnTo>
                    <a:pt x="1166067" y="6695846"/>
                  </a:lnTo>
                  <a:lnTo>
                    <a:pt x="1136039" y="6656260"/>
                  </a:lnTo>
                  <a:lnTo>
                    <a:pt x="1106300" y="6616474"/>
                  </a:lnTo>
                  <a:lnTo>
                    <a:pt x="1076854" y="6576491"/>
                  </a:lnTo>
                  <a:lnTo>
                    <a:pt x="1047705" y="6536315"/>
                  </a:lnTo>
                  <a:lnTo>
                    <a:pt x="1018857" y="6495947"/>
                  </a:lnTo>
                  <a:lnTo>
                    <a:pt x="990316" y="6455393"/>
                  </a:lnTo>
                  <a:lnTo>
                    <a:pt x="962086" y="6414654"/>
                  </a:lnTo>
                  <a:lnTo>
                    <a:pt x="934170" y="6373735"/>
                  </a:lnTo>
                  <a:lnTo>
                    <a:pt x="906573" y="6332637"/>
                  </a:lnTo>
                  <a:lnTo>
                    <a:pt x="879299" y="6291365"/>
                  </a:lnTo>
                  <a:lnTo>
                    <a:pt x="852354" y="6249922"/>
                  </a:lnTo>
                  <a:lnTo>
                    <a:pt x="825741" y="6208310"/>
                  </a:lnTo>
                  <a:lnTo>
                    <a:pt x="799464" y="6166534"/>
                  </a:lnTo>
                  <a:lnTo>
                    <a:pt x="773529" y="6124595"/>
                  </a:lnTo>
                  <a:lnTo>
                    <a:pt x="747938" y="6082498"/>
                  </a:lnTo>
                  <a:lnTo>
                    <a:pt x="722698" y="6040245"/>
                  </a:lnTo>
                  <a:lnTo>
                    <a:pt x="697811" y="5997841"/>
                  </a:lnTo>
                  <a:lnTo>
                    <a:pt x="673283" y="5955287"/>
                  </a:lnTo>
                  <a:lnTo>
                    <a:pt x="649118" y="5912587"/>
                  </a:lnTo>
                  <a:lnTo>
                    <a:pt x="625320" y="5869745"/>
                  </a:lnTo>
                  <a:lnTo>
                    <a:pt x="601894" y="5826763"/>
                  </a:lnTo>
                  <a:lnTo>
                    <a:pt x="578843" y="5783644"/>
                  </a:lnTo>
                  <a:lnTo>
                    <a:pt x="556173" y="5740393"/>
                  </a:lnTo>
                  <a:lnTo>
                    <a:pt x="533888" y="5697012"/>
                  </a:lnTo>
                  <a:lnTo>
                    <a:pt x="511991" y="5653504"/>
                  </a:lnTo>
                  <a:lnTo>
                    <a:pt x="490488" y="5609872"/>
                  </a:lnTo>
                  <a:lnTo>
                    <a:pt x="469383" y="5566120"/>
                  </a:lnTo>
                  <a:lnTo>
                    <a:pt x="448679" y="5522251"/>
                  </a:lnTo>
                  <a:lnTo>
                    <a:pt x="428383" y="5478268"/>
                  </a:lnTo>
                  <a:lnTo>
                    <a:pt x="408497" y="5434173"/>
                  </a:lnTo>
                  <a:lnTo>
                    <a:pt x="389026" y="5389972"/>
                  </a:lnTo>
                  <a:lnTo>
                    <a:pt x="369976" y="5345666"/>
                  </a:lnTo>
                  <a:lnTo>
                    <a:pt x="351349" y="5301258"/>
                  </a:lnTo>
                  <a:lnTo>
                    <a:pt x="333150" y="5256753"/>
                  </a:lnTo>
                  <a:lnTo>
                    <a:pt x="315384" y="5212153"/>
                  </a:lnTo>
                  <a:lnTo>
                    <a:pt x="298055" y="5167461"/>
                  </a:lnTo>
                  <a:lnTo>
                    <a:pt x="281168" y="5122680"/>
                  </a:lnTo>
                  <a:lnTo>
                    <a:pt x="264726" y="5077815"/>
                  </a:lnTo>
                  <a:lnTo>
                    <a:pt x="248735" y="5032867"/>
                  </a:lnTo>
                  <a:lnTo>
                    <a:pt x="233198" y="4987840"/>
                  </a:lnTo>
                  <a:lnTo>
                    <a:pt x="218120" y="4942738"/>
                  </a:lnTo>
                  <a:lnTo>
                    <a:pt x="203506" y="4897563"/>
                  </a:lnTo>
                  <a:lnTo>
                    <a:pt x="189359" y="4852318"/>
                  </a:lnTo>
                  <a:lnTo>
                    <a:pt x="175684" y="4807008"/>
                  </a:lnTo>
                  <a:lnTo>
                    <a:pt x="162486" y="4761634"/>
                  </a:lnTo>
                  <a:lnTo>
                    <a:pt x="149768" y="4716201"/>
                  </a:lnTo>
                  <a:lnTo>
                    <a:pt x="137535" y="4670711"/>
                  </a:lnTo>
                  <a:lnTo>
                    <a:pt x="125792" y="4625168"/>
                  </a:lnTo>
                  <a:lnTo>
                    <a:pt x="114543" y="4579574"/>
                  </a:lnTo>
                  <a:lnTo>
                    <a:pt x="103792" y="4533934"/>
                  </a:lnTo>
                  <a:lnTo>
                    <a:pt x="93544" y="4488249"/>
                  </a:lnTo>
                  <a:lnTo>
                    <a:pt x="83802" y="4442524"/>
                  </a:lnTo>
                  <a:lnTo>
                    <a:pt x="74572" y="4396761"/>
                  </a:lnTo>
                  <a:lnTo>
                    <a:pt x="65858" y="4350965"/>
                  </a:lnTo>
                  <a:lnTo>
                    <a:pt x="57664" y="4305137"/>
                  </a:lnTo>
                  <a:lnTo>
                    <a:pt x="49994" y="4259281"/>
                  </a:lnTo>
                  <a:lnTo>
                    <a:pt x="42853" y="4213400"/>
                  </a:lnTo>
                  <a:lnTo>
                    <a:pt x="36245" y="4167498"/>
                  </a:lnTo>
                  <a:lnTo>
                    <a:pt x="30175" y="4121578"/>
                  </a:lnTo>
                  <a:lnTo>
                    <a:pt x="24647" y="4075642"/>
                  </a:lnTo>
                  <a:lnTo>
                    <a:pt x="19665" y="4029695"/>
                  </a:lnTo>
                  <a:lnTo>
                    <a:pt x="15234" y="3983738"/>
                  </a:lnTo>
                  <a:lnTo>
                    <a:pt x="11357" y="3937776"/>
                  </a:lnTo>
                  <a:lnTo>
                    <a:pt x="8040" y="3891812"/>
                  </a:lnTo>
                  <a:lnTo>
                    <a:pt x="5287" y="3845849"/>
                  </a:lnTo>
                  <a:lnTo>
                    <a:pt x="3102" y="3799889"/>
                  </a:lnTo>
                  <a:lnTo>
                    <a:pt x="1490" y="3753937"/>
                  </a:lnTo>
                  <a:lnTo>
                    <a:pt x="454" y="3707995"/>
                  </a:lnTo>
                  <a:lnTo>
                    <a:pt x="0" y="3662066"/>
                  </a:lnTo>
                  <a:lnTo>
                    <a:pt x="131" y="3616155"/>
                  </a:lnTo>
                  <a:lnTo>
                    <a:pt x="852" y="3570263"/>
                  </a:lnTo>
                  <a:lnTo>
                    <a:pt x="2167" y="3524394"/>
                  </a:lnTo>
                  <a:lnTo>
                    <a:pt x="4082" y="3478552"/>
                  </a:lnTo>
                  <a:lnTo>
                    <a:pt x="6599" y="3432739"/>
                  </a:lnTo>
                  <a:lnTo>
                    <a:pt x="9724" y="3386959"/>
                  </a:lnTo>
                  <a:lnTo>
                    <a:pt x="13460" y="3341214"/>
                  </a:lnTo>
                  <a:lnTo>
                    <a:pt x="17813" y="3295509"/>
                  </a:lnTo>
                  <a:lnTo>
                    <a:pt x="22786" y="3249846"/>
                  </a:lnTo>
                  <a:lnTo>
                    <a:pt x="28384" y="3204229"/>
                  </a:lnTo>
                  <a:lnTo>
                    <a:pt x="34612" y="3158660"/>
                  </a:lnTo>
                  <a:lnTo>
                    <a:pt x="41473" y="3113142"/>
                  </a:lnTo>
                  <a:lnTo>
                    <a:pt x="48972" y="3067680"/>
                  </a:lnTo>
                  <a:lnTo>
                    <a:pt x="57114" y="3022276"/>
                  </a:lnTo>
                  <a:lnTo>
                    <a:pt x="65902" y="2976934"/>
                  </a:lnTo>
                  <a:lnTo>
                    <a:pt x="75341" y="2931656"/>
                  </a:lnTo>
                  <a:lnTo>
                    <a:pt x="85436" y="2886446"/>
                  </a:lnTo>
                  <a:lnTo>
                    <a:pt x="96191" y="2841306"/>
                  </a:lnTo>
                  <a:lnTo>
                    <a:pt x="107610" y="2796241"/>
                  </a:lnTo>
                  <a:lnTo>
                    <a:pt x="119698" y="2751253"/>
                  </a:lnTo>
                  <a:lnTo>
                    <a:pt x="132458" y="2706346"/>
                  </a:lnTo>
                  <a:lnTo>
                    <a:pt x="145896" y="2661522"/>
                  </a:lnTo>
                  <a:lnTo>
                    <a:pt x="160016" y="2616785"/>
                  </a:lnTo>
                  <a:lnTo>
                    <a:pt x="174822" y="2572139"/>
                  </a:lnTo>
                  <a:lnTo>
                    <a:pt x="190318" y="2527585"/>
                  </a:lnTo>
                  <a:lnTo>
                    <a:pt x="206509" y="2483128"/>
                  </a:lnTo>
                  <a:lnTo>
                    <a:pt x="223399" y="2438771"/>
                  </a:lnTo>
                  <a:lnTo>
                    <a:pt x="240993" y="2394517"/>
                  </a:lnTo>
                  <a:lnTo>
                    <a:pt x="259294" y="2350368"/>
                  </a:lnTo>
                  <a:lnTo>
                    <a:pt x="278308" y="2306329"/>
                  </a:lnTo>
                  <a:lnTo>
                    <a:pt x="298039" y="2262402"/>
                  </a:lnTo>
                  <a:lnTo>
                    <a:pt x="318490" y="2218591"/>
                  </a:lnTo>
                  <a:lnTo>
                    <a:pt x="339667" y="2174898"/>
                  </a:lnTo>
                  <a:lnTo>
                    <a:pt x="361574" y="2131328"/>
                  </a:lnTo>
                  <a:lnTo>
                    <a:pt x="384215" y="2087882"/>
                  </a:lnTo>
                  <a:lnTo>
                    <a:pt x="407594" y="2044565"/>
                  </a:lnTo>
                  <a:lnTo>
                    <a:pt x="431716" y="2001380"/>
                  </a:lnTo>
                  <a:lnTo>
                    <a:pt x="456586" y="1958329"/>
                  </a:lnTo>
                  <a:lnTo>
                    <a:pt x="482504" y="1914790"/>
                  </a:lnTo>
                  <a:lnTo>
                    <a:pt x="508834" y="1871524"/>
                  </a:lnTo>
                  <a:lnTo>
                    <a:pt x="535570" y="1828534"/>
                  </a:lnTo>
                  <a:lnTo>
                    <a:pt x="562710" y="1785819"/>
                  </a:lnTo>
                  <a:lnTo>
                    <a:pt x="590251" y="1743382"/>
                  </a:lnTo>
                  <a:lnTo>
                    <a:pt x="618187" y="1701225"/>
                  </a:lnTo>
                  <a:lnTo>
                    <a:pt x="646517" y="1659348"/>
                  </a:lnTo>
                  <a:lnTo>
                    <a:pt x="675237" y="1617754"/>
                  </a:lnTo>
                  <a:lnTo>
                    <a:pt x="704342" y="1576443"/>
                  </a:lnTo>
                  <a:lnTo>
                    <a:pt x="733830" y="1535417"/>
                  </a:lnTo>
                  <a:lnTo>
                    <a:pt x="763697" y="1494679"/>
                  </a:lnTo>
                  <a:lnTo>
                    <a:pt x="793939" y="1454228"/>
                  </a:lnTo>
                  <a:lnTo>
                    <a:pt x="824553" y="1414067"/>
                  </a:lnTo>
                  <a:lnTo>
                    <a:pt x="855536" y="1374198"/>
                  </a:lnTo>
                  <a:lnTo>
                    <a:pt x="886883" y="1334621"/>
                  </a:lnTo>
                  <a:lnTo>
                    <a:pt x="918592" y="1295338"/>
                  </a:lnTo>
                  <a:lnTo>
                    <a:pt x="950658" y="1256350"/>
                  </a:lnTo>
                  <a:lnTo>
                    <a:pt x="983079" y="1217660"/>
                  </a:lnTo>
                  <a:lnTo>
                    <a:pt x="1015850" y="1179269"/>
                  </a:lnTo>
                  <a:lnTo>
                    <a:pt x="1048968" y="1141178"/>
                  </a:lnTo>
                  <a:lnTo>
                    <a:pt x="1082430" y="1103388"/>
                  </a:lnTo>
                  <a:lnTo>
                    <a:pt x="1116232" y="1065902"/>
                  </a:lnTo>
                  <a:lnTo>
                    <a:pt x="1150371" y="1028720"/>
                  </a:lnTo>
                  <a:lnTo>
                    <a:pt x="1184843" y="991844"/>
                  </a:lnTo>
                  <a:lnTo>
                    <a:pt x="1219644" y="955276"/>
                  </a:lnTo>
                  <a:lnTo>
                    <a:pt x="1254771" y="919016"/>
                  </a:lnTo>
                  <a:lnTo>
                    <a:pt x="1290220" y="883068"/>
                  </a:lnTo>
                  <a:lnTo>
                    <a:pt x="1325989" y="847431"/>
                  </a:lnTo>
                  <a:lnTo>
                    <a:pt x="1362072" y="812108"/>
                  </a:lnTo>
                  <a:lnTo>
                    <a:pt x="1398468" y="777100"/>
                  </a:lnTo>
                  <a:lnTo>
                    <a:pt x="1435172" y="742409"/>
                  </a:lnTo>
                  <a:lnTo>
                    <a:pt x="1472181" y="708036"/>
                  </a:lnTo>
                  <a:lnTo>
                    <a:pt x="1509491" y="673982"/>
                  </a:lnTo>
                  <a:lnTo>
                    <a:pt x="1547098" y="640249"/>
                  </a:lnTo>
                  <a:lnTo>
                    <a:pt x="1585000" y="606838"/>
                  </a:lnTo>
                  <a:lnTo>
                    <a:pt x="1623192" y="573752"/>
                  </a:lnTo>
                  <a:lnTo>
                    <a:pt x="1661672" y="540991"/>
                  </a:lnTo>
                  <a:lnTo>
                    <a:pt x="1700435" y="508557"/>
                  </a:lnTo>
                  <a:lnTo>
                    <a:pt x="1739478" y="476452"/>
                  </a:lnTo>
                  <a:lnTo>
                    <a:pt x="1778798" y="444676"/>
                  </a:lnTo>
                  <a:lnTo>
                    <a:pt x="1818390" y="413232"/>
                  </a:lnTo>
                  <a:lnTo>
                    <a:pt x="1858252" y="382121"/>
                  </a:lnTo>
                  <a:lnTo>
                    <a:pt x="1898380" y="351344"/>
                  </a:lnTo>
                  <a:lnTo>
                    <a:pt x="1938771" y="320903"/>
                  </a:lnTo>
                  <a:lnTo>
                    <a:pt x="1979420" y="290800"/>
                  </a:lnTo>
                  <a:lnTo>
                    <a:pt x="2020324" y="261035"/>
                  </a:lnTo>
                  <a:lnTo>
                    <a:pt x="2061481" y="231611"/>
                  </a:lnTo>
                  <a:lnTo>
                    <a:pt x="2102885" y="202529"/>
                  </a:lnTo>
                  <a:lnTo>
                    <a:pt x="2144534" y="173790"/>
                  </a:lnTo>
                  <a:lnTo>
                    <a:pt x="2186425" y="145396"/>
                  </a:lnTo>
                  <a:lnTo>
                    <a:pt x="2228553" y="117348"/>
                  </a:lnTo>
                  <a:lnTo>
                    <a:pt x="2270915" y="89648"/>
                  </a:lnTo>
                  <a:lnTo>
                    <a:pt x="2313508" y="62298"/>
                  </a:lnTo>
                  <a:lnTo>
                    <a:pt x="2356328" y="35298"/>
                  </a:lnTo>
                  <a:lnTo>
                    <a:pt x="2417762" y="0"/>
                  </a:lnTo>
                </a:path>
              </a:pathLst>
            </a:custGeom>
            <a:ln w="9525">
              <a:solidFill>
                <a:srgbClr val="000000"/>
              </a:solidFill>
            </a:ln>
          </p:spPr>
          <p:txBody>
            <a:bodyPr wrap="square" lIns="0" tIns="0" rIns="0" bIns="0" rtlCol="0"/>
            <a:lstStyle/>
            <a:p>
              <a:endParaRPr/>
            </a:p>
          </p:txBody>
        </p:sp>
        <p:sp>
          <p:nvSpPr>
            <p:cNvPr id="13" name="object 13"/>
            <p:cNvSpPr/>
            <p:nvPr/>
          </p:nvSpPr>
          <p:spPr>
            <a:xfrm>
              <a:off x="5433535" y="0"/>
              <a:ext cx="2131695" cy="6858000"/>
            </a:xfrm>
            <a:custGeom>
              <a:avLst/>
              <a:gdLst/>
              <a:ahLst/>
              <a:cxnLst/>
              <a:rect l="l" t="t" r="r" b="b"/>
              <a:pathLst>
                <a:path w="2131695" h="6858000">
                  <a:moveTo>
                    <a:pt x="1126778" y="6857999"/>
                  </a:moveTo>
                  <a:lnTo>
                    <a:pt x="1004775" y="6684552"/>
                  </a:lnTo>
                  <a:lnTo>
                    <a:pt x="977537" y="6643984"/>
                  </a:lnTo>
                  <a:lnTo>
                    <a:pt x="950592" y="6603262"/>
                  </a:lnTo>
                  <a:lnTo>
                    <a:pt x="923944" y="6562386"/>
                  </a:lnTo>
                  <a:lnTo>
                    <a:pt x="897596" y="6521358"/>
                  </a:lnTo>
                  <a:lnTo>
                    <a:pt x="871553" y="6480182"/>
                  </a:lnTo>
                  <a:lnTo>
                    <a:pt x="845817" y="6438860"/>
                  </a:lnTo>
                  <a:lnTo>
                    <a:pt x="820393" y="6397393"/>
                  </a:lnTo>
                  <a:lnTo>
                    <a:pt x="795283" y="6355785"/>
                  </a:lnTo>
                  <a:lnTo>
                    <a:pt x="770492" y="6314036"/>
                  </a:lnTo>
                  <a:lnTo>
                    <a:pt x="746023" y="6272151"/>
                  </a:lnTo>
                  <a:lnTo>
                    <a:pt x="721879" y="6230130"/>
                  </a:lnTo>
                  <a:lnTo>
                    <a:pt x="698065" y="6187976"/>
                  </a:lnTo>
                  <a:lnTo>
                    <a:pt x="674583" y="6145692"/>
                  </a:lnTo>
                  <a:lnTo>
                    <a:pt x="651438" y="6103280"/>
                  </a:lnTo>
                  <a:lnTo>
                    <a:pt x="628632" y="6060741"/>
                  </a:lnTo>
                  <a:lnTo>
                    <a:pt x="606170" y="6018079"/>
                  </a:lnTo>
                  <a:lnTo>
                    <a:pt x="584055" y="5975296"/>
                  </a:lnTo>
                  <a:lnTo>
                    <a:pt x="562291" y="5932393"/>
                  </a:lnTo>
                  <a:lnTo>
                    <a:pt x="540881" y="5889374"/>
                  </a:lnTo>
                  <a:lnTo>
                    <a:pt x="519828" y="5846239"/>
                  </a:lnTo>
                  <a:lnTo>
                    <a:pt x="499138" y="5802993"/>
                  </a:lnTo>
                  <a:lnTo>
                    <a:pt x="478812" y="5759636"/>
                  </a:lnTo>
                  <a:lnTo>
                    <a:pt x="458854" y="5716172"/>
                  </a:lnTo>
                  <a:lnTo>
                    <a:pt x="439269" y="5672602"/>
                  </a:lnTo>
                  <a:lnTo>
                    <a:pt x="420060" y="5628929"/>
                  </a:lnTo>
                  <a:lnTo>
                    <a:pt x="401230" y="5585155"/>
                  </a:lnTo>
                  <a:lnTo>
                    <a:pt x="382783" y="5541283"/>
                  </a:lnTo>
                  <a:lnTo>
                    <a:pt x="364722" y="5497314"/>
                  </a:lnTo>
                  <a:lnTo>
                    <a:pt x="347051" y="5453251"/>
                  </a:lnTo>
                  <a:lnTo>
                    <a:pt x="329774" y="5409096"/>
                  </a:lnTo>
                  <a:lnTo>
                    <a:pt x="312894" y="5364851"/>
                  </a:lnTo>
                  <a:lnTo>
                    <a:pt x="296415" y="5320519"/>
                  </a:lnTo>
                  <a:lnTo>
                    <a:pt x="280341" y="5276103"/>
                  </a:lnTo>
                  <a:lnTo>
                    <a:pt x="264674" y="5231603"/>
                  </a:lnTo>
                  <a:lnTo>
                    <a:pt x="249419" y="5187023"/>
                  </a:lnTo>
                  <a:lnTo>
                    <a:pt x="234579" y="5142365"/>
                  </a:lnTo>
                  <a:lnTo>
                    <a:pt x="220158" y="5097631"/>
                  </a:lnTo>
                  <a:lnTo>
                    <a:pt x="206159" y="5052824"/>
                  </a:lnTo>
                  <a:lnTo>
                    <a:pt x="192586" y="5007945"/>
                  </a:lnTo>
                  <a:lnTo>
                    <a:pt x="179443" y="4962997"/>
                  </a:lnTo>
                  <a:lnTo>
                    <a:pt x="166732" y="4917983"/>
                  </a:lnTo>
                  <a:lnTo>
                    <a:pt x="154458" y="4872904"/>
                  </a:lnTo>
                  <a:lnTo>
                    <a:pt x="142625" y="4827762"/>
                  </a:lnTo>
                  <a:lnTo>
                    <a:pt x="131235" y="4782561"/>
                  </a:lnTo>
                  <a:lnTo>
                    <a:pt x="120293" y="4737302"/>
                  </a:lnTo>
                  <a:lnTo>
                    <a:pt x="109801" y="4691988"/>
                  </a:lnTo>
                  <a:lnTo>
                    <a:pt x="99764" y="4646620"/>
                  </a:lnTo>
                  <a:lnTo>
                    <a:pt x="90185" y="4601202"/>
                  </a:lnTo>
                  <a:lnTo>
                    <a:pt x="81068" y="4555736"/>
                  </a:lnTo>
                  <a:lnTo>
                    <a:pt x="72417" y="4510223"/>
                  </a:lnTo>
                  <a:lnTo>
                    <a:pt x="64234" y="4464666"/>
                  </a:lnTo>
                  <a:lnTo>
                    <a:pt x="56523" y="4419067"/>
                  </a:lnTo>
                  <a:lnTo>
                    <a:pt x="49289" y="4373429"/>
                  </a:lnTo>
                  <a:lnTo>
                    <a:pt x="42534" y="4327754"/>
                  </a:lnTo>
                  <a:lnTo>
                    <a:pt x="36263" y="4282043"/>
                  </a:lnTo>
                  <a:lnTo>
                    <a:pt x="30478" y="4236301"/>
                  </a:lnTo>
                  <a:lnTo>
                    <a:pt x="25184" y="4190528"/>
                  </a:lnTo>
                  <a:lnTo>
                    <a:pt x="20383" y="4144726"/>
                  </a:lnTo>
                  <a:lnTo>
                    <a:pt x="16081" y="4098900"/>
                  </a:lnTo>
                  <a:lnTo>
                    <a:pt x="12279" y="4053049"/>
                  </a:lnTo>
                  <a:lnTo>
                    <a:pt x="8982" y="4007178"/>
                  </a:lnTo>
                  <a:lnTo>
                    <a:pt x="6193" y="3961287"/>
                  </a:lnTo>
                  <a:lnTo>
                    <a:pt x="3916" y="3915380"/>
                  </a:lnTo>
                  <a:lnTo>
                    <a:pt x="2155" y="3869459"/>
                  </a:lnTo>
                  <a:lnTo>
                    <a:pt x="913" y="3823525"/>
                  </a:lnTo>
                  <a:lnTo>
                    <a:pt x="193" y="3777582"/>
                  </a:lnTo>
                  <a:lnTo>
                    <a:pt x="0" y="3731631"/>
                  </a:lnTo>
                  <a:lnTo>
                    <a:pt x="336" y="3685674"/>
                  </a:lnTo>
                  <a:lnTo>
                    <a:pt x="1205" y="3639715"/>
                  </a:lnTo>
                  <a:lnTo>
                    <a:pt x="2612" y="3593755"/>
                  </a:lnTo>
                  <a:lnTo>
                    <a:pt x="4559" y="3547797"/>
                  </a:lnTo>
                  <a:lnTo>
                    <a:pt x="7051" y="3501843"/>
                  </a:lnTo>
                  <a:lnTo>
                    <a:pt x="10090" y="3455894"/>
                  </a:lnTo>
                  <a:lnTo>
                    <a:pt x="13680" y="3409954"/>
                  </a:lnTo>
                  <a:lnTo>
                    <a:pt x="17825" y="3364025"/>
                  </a:lnTo>
                  <a:lnTo>
                    <a:pt x="22528" y="3318109"/>
                  </a:lnTo>
                  <a:lnTo>
                    <a:pt x="27794" y="3272208"/>
                  </a:lnTo>
                  <a:lnTo>
                    <a:pt x="33625" y="3226324"/>
                  </a:lnTo>
                  <a:lnTo>
                    <a:pt x="40026" y="3180461"/>
                  </a:lnTo>
                  <a:lnTo>
                    <a:pt x="46999" y="3134619"/>
                  </a:lnTo>
                  <a:lnTo>
                    <a:pt x="54549" y="3088802"/>
                  </a:lnTo>
                  <a:lnTo>
                    <a:pt x="62678" y="3043011"/>
                  </a:lnTo>
                  <a:lnTo>
                    <a:pt x="71391" y="2997249"/>
                  </a:lnTo>
                  <a:lnTo>
                    <a:pt x="80691" y="2951519"/>
                  </a:lnTo>
                  <a:lnTo>
                    <a:pt x="90582" y="2905822"/>
                  </a:lnTo>
                  <a:lnTo>
                    <a:pt x="101067" y="2860160"/>
                  </a:lnTo>
                  <a:lnTo>
                    <a:pt x="112150" y="2814537"/>
                  </a:lnTo>
                  <a:lnTo>
                    <a:pt x="123835" y="2768954"/>
                  </a:lnTo>
                  <a:lnTo>
                    <a:pt x="136124" y="2723413"/>
                  </a:lnTo>
                  <a:lnTo>
                    <a:pt x="149022" y="2677918"/>
                  </a:lnTo>
                  <a:lnTo>
                    <a:pt x="162532" y="2632469"/>
                  </a:lnTo>
                  <a:lnTo>
                    <a:pt x="176659" y="2587070"/>
                  </a:lnTo>
                  <a:lnTo>
                    <a:pt x="191404" y="2541723"/>
                  </a:lnTo>
                  <a:lnTo>
                    <a:pt x="206772" y="2496429"/>
                  </a:lnTo>
                  <a:lnTo>
                    <a:pt x="222767" y="2451192"/>
                  </a:lnTo>
                  <a:lnTo>
                    <a:pt x="239392" y="2406014"/>
                  </a:lnTo>
                  <a:lnTo>
                    <a:pt x="256651" y="2360896"/>
                  </a:lnTo>
                  <a:lnTo>
                    <a:pt x="274547" y="2315841"/>
                  </a:lnTo>
                  <a:lnTo>
                    <a:pt x="293083" y="2270852"/>
                  </a:lnTo>
                  <a:lnTo>
                    <a:pt x="312265" y="2225930"/>
                  </a:lnTo>
                  <a:lnTo>
                    <a:pt x="332094" y="2181078"/>
                  </a:lnTo>
                  <a:lnTo>
                    <a:pt x="352575" y="2136298"/>
                  </a:lnTo>
                  <a:lnTo>
                    <a:pt x="373711" y="2091593"/>
                  </a:lnTo>
                  <a:lnTo>
                    <a:pt x="395505" y="2046965"/>
                  </a:lnTo>
                  <a:lnTo>
                    <a:pt x="417963" y="2002415"/>
                  </a:lnTo>
                  <a:lnTo>
                    <a:pt x="441086" y="1957947"/>
                  </a:lnTo>
                  <a:lnTo>
                    <a:pt x="464878" y="1913563"/>
                  </a:lnTo>
                  <a:lnTo>
                    <a:pt x="489344" y="1869264"/>
                  </a:lnTo>
                  <a:lnTo>
                    <a:pt x="514486" y="1825053"/>
                  </a:lnTo>
                  <a:lnTo>
                    <a:pt x="540309" y="1780933"/>
                  </a:lnTo>
                  <a:lnTo>
                    <a:pt x="566815" y="1736906"/>
                  </a:lnTo>
                  <a:lnTo>
                    <a:pt x="594009" y="1692973"/>
                  </a:lnTo>
                  <a:lnTo>
                    <a:pt x="621894" y="1649138"/>
                  </a:lnTo>
                  <a:lnTo>
                    <a:pt x="650473" y="1605402"/>
                  </a:lnTo>
                  <a:lnTo>
                    <a:pt x="679751" y="1561769"/>
                  </a:lnTo>
                  <a:lnTo>
                    <a:pt x="709731" y="1518239"/>
                  </a:lnTo>
                  <a:lnTo>
                    <a:pt x="738665" y="1476997"/>
                  </a:lnTo>
                  <a:lnTo>
                    <a:pt x="767918" y="1435929"/>
                  </a:lnTo>
                  <a:lnTo>
                    <a:pt x="797486" y="1395039"/>
                  </a:lnTo>
                  <a:lnTo>
                    <a:pt x="827368" y="1354329"/>
                  </a:lnTo>
                  <a:lnTo>
                    <a:pt x="857560" y="1313801"/>
                  </a:lnTo>
                  <a:lnTo>
                    <a:pt x="888062" y="1273457"/>
                  </a:lnTo>
                  <a:lnTo>
                    <a:pt x="918869" y="1233300"/>
                  </a:lnTo>
                  <a:lnTo>
                    <a:pt x="949981" y="1193332"/>
                  </a:lnTo>
                  <a:lnTo>
                    <a:pt x="981394" y="1153555"/>
                  </a:lnTo>
                  <a:lnTo>
                    <a:pt x="1013107" y="1113972"/>
                  </a:lnTo>
                  <a:lnTo>
                    <a:pt x="1045116" y="1074585"/>
                  </a:lnTo>
                  <a:lnTo>
                    <a:pt x="1077420" y="1035397"/>
                  </a:lnTo>
                  <a:lnTo>
                    <a:pt x="1110016" y="996410"/>
                  </a:lnTo>
                  <a:lnTo>
                    <a:pt x="1142902" y="957626"/>
                  </a:lnTo>
                  <a:lnTo>
                    <a:pt x="1176075" y="919047"/>
                  </a:lnTo>
                  <a:lnTo>
                    <a:pt x="1209534" y="880677"/>
                  </a:lnTo>
                  <a:lnTo>
                    <a:pt x="1243275" y="842516"/>
                  </a:lnTo>
                  <a:lnTo>
                    <a:pt x="1277296" y="804569"/>
                  </a:lnTo>
                  <a:lnTo>
                    <a:pt x="1311596" y="766836"/>
                  </a:lnTo>
                  <a:lnTo>
                    <a:pt x="1346171" y="729321"/>
                  </a:lnTo>
                  <a:lnTo>
                    <a:pt x="1381019" y="692025"/>
                  </a:lnTo>
                  <a:lnTo>
                    <a:pt x="1416139" y="654952"/>
                  </a:lnTo>
                  <a:lnTo>
                    <a:pt x="1451527" y="618103"/>
                  </a:lnTo>
                  <a:lnTo>
                    <a:pt x="1487181" y="581481"/>
                  </a:lnTo>
                  <a:lnTo>
                    <a:pt x="1523099" y="545088"/>
                  </a:lnTo>
                  <a:lnTo>
                    <a:pt x="1559279" y="508926"/>
                  </a:lnTo>
                  <a:lnTo>
                    <a:pt x="1595718" y="472998"/>
                  </a:lnTo>
                  <a:lnTo>
                    <a:pt x="1632413" y="437307"/>
                  </a:lnTo>
                  <a:lnTo>
                    <a:pt x="1669363" y="401854"/>
                  </a:lnTo>
                  <a:lnTo>
                    <a:pt x="1706566" y="366642"/>
                  </a:lnTo>
                  <a:lnTo>
                    <a:pt x="1744018" y="331673"/>
                  </a:lnTo>
                  <a:lnTo>
                    <a:pt x="1781717" y="296950"/>
                  </a:lnTo>
                  <a:lnTo>
                    <a:pt x="1819661" y="262475"/>
                  </a:lnTo>
                  <a:lnTo>
                    <a:pt x="1857848" y="228251"/>
                  </a:lnTo>
                  <a:lnTo>
                    <a:pt x="1896275" y="194279"/>
                  </a:lnTo>
                  <a:lnTo>
                    <a:pt x="2131321" y="0"/>
                  </a:lnTo>
                </a:path>
              </a:pathLst>
            </a:custGeom>
            <a:ln w="9525">
              <a:solidFill>
                <a:srgbClr val="000000"/>
              </a:solidFill>
            </a:ln>
          </p:spPr>
          <p:txBody>
            <a:bodyPr wrap="square" lIns="0" tIns="0" rIns="0" bIns="0" rtlCol="0"/>
            <a:lstStyle/>
            <a:p>
              <a:endParaRPr/>
            </a:p>
          </p:txBody>
        </p:sp>
        <p:sp>
          <p:nvSpPr>
            <p:cNvPr id="14" name="object 14"/>
            <p:cNvSpPr/>
            <p:nvPr/>
          </p:nvSpPr>
          <p:spPr>
            <a:xfrm>
              <a:off x="6953133" y="0"/>
              <a:ext cx="5239385" cy="6858000"/>
            </a:xfrm>
            <a:custGeom>
              <a:avLst/>
              <a:gdLst/>
              <a:ahLst/>
              <a:cxnLst/>
              <a:rect l="l" t="t" r="r" b="b"/>
              <a:pathLst>
                <a:path w="5239384" h="6858000">
                  <a:moveTo>
                    <a:pt x="5238866" y="0"/>
                  </a:moveTo>
                  <a:lnTo>
                    <a:pt x="2829117" y="0"/>
                  </a:lnTo>
                  <a:lnTo>
                    <a:pt x="2559141" y="124371"/>
                  </a:lnTo>
                  <a:lnTo>
                    <a:pt x="2514285" y="146927"/>
                  </a:lnTo>
                  <a:lnTo>
                    <a:pt x="2469635" y="169889"/>
                  </a:lnTo>
                  <a:lnTo>
                    <a:pt x="2425195" y="193258"/>
                  </a:lnTo>
                  <a:lnTo>
                    <a:pt x="2380970" y="217029"/>
                  </a:lnTo>
                  <a:lnTo>
                    <a:pt x="2336962" y="241202"/>
                  </a:lnTo>
                  <a:lnTo>
                    <a:pt x="2293178" y="265775"/>
                  </a:lnTo>
                  <a:lnTo>
                    <a:pt x="2249621" y="290745"/>
                  </a:lnTo>
                  <a:lnTo>
                    <a:pt x="2206296" y="316112"/>
                  </a:lnTo>
                  <a:lnTo>
                    <a:pt x="2163207" y="341872"/>
                  </a:lnTo>
                  <a:lnTo>
                    <a:pt x="2120358" y="368025"/>
                  </a:lnTo>
                  <a:lnTo>
                    <a:pt x="2077754" y="394569"/>
                  </a:lnTo>
                  <a:lnTo>
                    <a:pt x="2035398" y="421501"/>
                  </a:lnTo>
                  <a:lnTo>
                    <a:pt x="1993297" y="448820"/>
                  </a:lnTo>
                  <a:lnTo>
                    <a:pt x="1951453" y="476524"/>
                  </a:lnTo>
                  <a:lnTo>
                    <a:pt x="1909871" y="504611"/>
                  </a:lnTo>
                  <a:lnTo>
                    <a:pt x="1868556" y="533080"/>
                  </a:lnTo>
                  <a:lnTo>
                    <a:pt x="1827512" y="561927"/>
                  </a:lnTo>
                  <a:lnTo>
                    <a:pt x="1786743" y="591153"/>
                  </a:lnTo>
                  <a:lnTo>
                    <a:pt x="1746254" y="620754"/>
                  </a:lnTo>
                  <a:lnTo>
                    <a:pt x="1706049" y="650729"/>
                  </a:lnTo>
                  <a:lnTo>
                    <a:pt x="1666132" y="681077"/>
                  </a:lnTo>
                  <a:lnTo>
                    <a:pt x="1626507" y="711794"/>
                  </a:lnTo>
                  <a:lnTo>
                    <a:pt x="1587180" y="742880"/>
                  </a:lnTo>
                  <a:lnTo>
                    <a:pt x="1548154" y="774333"/>
                  </a:lnTo>
                  <a:lnTo>
                    <a:pt x="1509434" y="806150"/>
                  </a:lnTo>
                  <a:lnTo>
                    <a:pt x="1471024" y="838331"/>
                  </a:lnTo>
                  <a:lnTo>
                    <a:pt x="1432929" y="870872"/>
                  </a:lnTo>
                  <a:lnTo>
                    <a:pt x="1395152" y="903773"/>
                  </a:lnTo>
                  <a:lnTo>
                    <a:pt x="1357699" y="937031"/>
                  </a:lnTo>
                  <a:lnTo>
                    <a:pt x="1320573" y="970644"/>
                  </a:lnTo>
                  <a:lnTo>
                    <a:pt x="1283779" y="1004612"/>
                  </a:lnTo>
                  <a:lnTo>
                    <a:pt x="1247321" y="1038931"/>
                  </a:lnTo>
                  <a:lnTo>
                    <a:pt x="1211204" y="1073600"/>
                  </a:lnTo>
                  <a:lnTo>
                    <a:pt x="1175432" y="1108618"/>
                  </a:lnTo>
                  <a:lnTo>
                    <a:pt x="1140010" y="1143982"/>
                  </a:lnTo>
                  <a:lnTo>
                    <a:pt x="1104941" y="1179691"/>
                  </a:lnTo>
                  <a:lnTo>
                    <a:pt x="1070230" y="1215742"/>
                  </a:lnTo>
                  <a:lnTo>
                    <a:pt x="1035882" y="1252134"/>
                  </a:lnTo>
                  <a:lnTo>
                    <a:pt x="1001900" y="1288865"/>
                  </a:lnTo>
                  <a:lnTo>
                    <a:pt x="968289" y="1325933"/>
                  </a:lnTo>
                  <a:lnTo>
                    <a:pt x="935055" y="1363337"/>
                  </a:lnTo>
                  <a:lnTo>
                    <a:pt x="902199" y="1401074"/>
                  </a:lnTo>
                  <a:lnTo>
                    <a:pt x="869729" y="1439143"/>
                  </a:lnTo>
                  <a:lnTo>
                    <a:pt x="837646" y="1477542"/>
                  </a:lnTo>
                  <a:lnTo>
                    <a:pt x="805957" y="1516268"/>
                  </a:lnTo>
                  <a:lnTo>
                    <a:pt x="774665" y="1555321"/>
                  </a:lnTo>
                  <a:lnTo>
                    <a:pt x="743775" y="1594699"/>
                  </a:lnTo>
                  <a:lnTo>
                    <a:pt x="713291" y="1634398"/>
                  </a:lnTo>
                  <a:lnTo>
                    <a:pt x="683217" y="1674419"/>
                  </a:lnTo>
                  <a:lnTo>
                    <a:pt x="653558" y="1714758"/>
                  </a:lnTo>
                  <a:lnTo>
                    <a:pt x="624318" y="1755414"/>
                  </a:lnTo>
                  <a:lnTo>
                    <a:pt x="595501" y="1796385"/>
                  </a:lnTo>
                  <a:lnTo>
                    <a:pt x="567112" y="1837670"/>
                  </a:lnTo>
                  <a:lnTo>
                    <a:pt x="539156" y="1879266"/>
                  </a:lnTo>
                  <a:lnTo>
                    <a:pt x="511636" y="1921172"/>
                  </a:lnTo>
                  <a:lnTo>
                    <a:pt x="484557" y="1963386"/>
                  </a:lnTo>
                  <a:lnTo>
                    <a:pt x="457923" y="2005905"/>
                  </a:lnTo>
                  <a:lnTo>
                    <a:pt x="431738" y="2048729"/>
                  </a:lnTo>
                  <a:lnTo>
                    <a:pt x="406008" y="2091855"/>
                  </a:lnTo>
                  <a:lnTo>
                    <a:pt x="381501" y="2134314"/>
                  </a:lnTo>
                  <a:lnTo>
                    <a:pt x="357812" y="2176921"/>
                  </a:lnTo>
                  <a:lnTo>
                    <a:pt x="334936" y="2219671"/>
                  </a:lnTo>
                  <a:lnTo>
                    <a:pt x="312867" y="2262560"/>
                  </a:lnTo>
                  <a:lnTo>
                    <a:pt x="291601" y="2305584"/>
                  </a:lnTo>
                  <a:lnTo>
                    <a:pt x="271132" y="2348741"/>
                  </a:lnTo>
                  <a:lnTo>
                    <a:pt x="251455" y="2392024"/>
                  </a:lnTo>
                  <a:lnTo>
                    <a:pt x="232564" y="2435432"/>
                  </a:lnTo>
                  <a:lnTo>
                    <a:pt x="214454" y="2478960"/>
                  </a:lnTo>
                  <a:lnTo>
                    <a:pt x="197119" y="2522604"/>
                  </a:lnTo>
                  <a:lnTo>
                    <a:pt x="180555" y="2566360"/>
                  </a:lnTo>
                  <a:lnTo>
                    <a:pt x="164756" y="2610224"/>
                  </a:lnTo>
                  <a:lnTo>
                    <a:pt x="149717" y="2654193"/>
                  </a:lnTo>
                  <a:lnTo>
                    <a:pt x="135433" y="2698262"/>
                  </a:lnTo>
                  <a:lnTo>
                    <a:pt x="121897" y="2742429"/>
                  </a:lnTo>
                  <a:lnTo>
                    <a:pt x="109106" y="2786687"/>
                  </a:lnTo>
                  <a:lnTo>
                    <a:pt x="97053" y="2831035"/>
                  </a:lnTo>
                  <a:lnTo>
                    <a:pt x="85733" y="2875468"/>
                  </a:lnTo>
                  <a:lnTo>
                    <a:pt x="75141" y="2919983"/>
                  </a:lnTo>
                  <a:lnTo>
                    <a:pt x="65272" y="2964574"/>
                  </a:lnTo>
                  <a:lnTo>
                    <a:pt x="56120" y="3009239"/>
                  </a:lnTo>
                  <a:lnTo>
                    <a:pt x="47680" y="3053974"/>
                  </a:lnTo>
                  <a:lnTo>
                    <a:pt x="39947" y="3098774"/>
                  </a:lnTo>
                  <a:lnTo>
                    <a:pt x="32915" y="3143637"/>
                  </a:lnTo>
                  <a:lnTo>
                    <a:pt x="26579" y="3188557"/>
                  </a:lnTo>
                  <a:lnTo>
                    <a:pt x="20933" y="3233531"/>
                  </a:lnTo>
                  <a:lnTo>
                    <a:pt x="15974" y="3278555"/>
                  </a:lnTo>
                  <a:lnTo>
                    <a:pt x="11694" y="3323626"/>
                  </a:lnTo>
                  <a:lnTo>
                    <a:pt x="8089" y="3368740"/>
                  </a:lnTo>
                  <a:lnTo>
                    <a:pt x="5153" y="3413891"/>
                  </a:lnTo>
                  <a:lnTo>
                    <a:pt x="2882" y="3459078"/>
                  </a:lnTo>
                  <a:lnTo>
                    <a:pt x="1269" y="3504296"/>
                  </a:lnTo>
                  <a:lnTo>
                    <a:pt x="310" y="3549540"/>
                  </a:lnTo>
                  <a:lnTo>
                    <a:pt x="0" y="3594807"/>
                  </a:lnTo>
                  <a:lnTo>
                    <a:pt x="332" y="3640094"/>
                  </a:lnTo>
                  <a:lnTo>
                    <a:pt x="1301" y="3685396"/>
                  </a:lnTo>
                  <a:lnTo>
                    <a:pt x="2903" y="3730710"/>
                  </a:lnTo>
                  <a:lnTo>
                    <a:pt x="5132" y="3776031"/>
                  </a:lnTo>
                  <a:lnTo>
                    <a:pt x="7983" y="3821356"/>
                  </a:lnTo>
                  <a:lnTo>
                    <a:pt x="11450" y="3866680"/>
                  </a:lnTo>
                  <a:lnTo>
                    <a:pt x="15527" y="3912001"/>
                  </a:lnTo>
                  <a:lnTo>
                    <a:pt x="20211" y="3957314"/>
                  </a:lnTo>
                  <a:lnTo>
                    <a:pt x="25495" y="4002615"/>
                  </a:lnTo>
                  <a:lnTo>
                    <a:pt x="31374" y="4047900"/>
                  </a:lnTo>
                  <a:lnTo>
                    <a:pt x="37843" y="4093166"/>
                  </a:lnTo>
                  <a:lnTo>
                    <a:pt x="44896" y="4138408"/>
                  </a:lnTo>
                  <a:lnTo>
                    <a:pt x="52529" y="4183623"/>
                  </a:lnTo>
                  <a:lnTo>
                    <a:pt x="60735" y="4228807"/>
                  </a:lnTo>
                  <a:lnTo>
                    <a:pt x="69510" y="4273956"/>
                  </a:lnTo>
                  <a:lnTo>
                    <a:pt x="78848" y="4319066"/>
                  </a:lnTo>
                  <a:lnTo>
                    <a:pt x="88744" y="4364133"/>
                  </a:lnTo>
                  <a:lnTo>
                    <a:pt x="99192" y="4409154"/>
                  </a:lnTo>
                  <a:lnTo>
                    <a:pt x="110188" y="4454124"/>
                  </a:lnTo>
                  <a:lnTo>
                    <a:pt x="121725" y="4499040"/>
                  </a:lnTo>
                  <a:lnTo>
                    <a:pt x="133799" y="4543897"/>
                  </a:lnTo>
                  <a:lnTo>
                    <a:pt x="146405" y="4588692"/>
                  </a:lnTo>
                  <a:lnTo>
                    <a:pt x="159537" y="4633421"/>
                  </a:lnTo>
                  <a:lnTo>
                    <a:pt x="173189" y="4678080"/>
                  </a:lnTo>
                  <a:lnTo>
                    <a:pt x="187356" y="4722666"/>
                  </a:lnTo>
                  <a:lnTo>
                    <a:pt x="202034" y="4767174"/>
                  </a:lnTo>
                  <a:lnTo>
                    <a:pt x="217217" y="4811600"/>
                  </a:lnTo>
                  <a:lnTo>
                    <a:pt x="232899" y="4855941"/>
                  </a:lnTo>
                  <a:lnTo>
                    <a:pt x="249075" y="4900193"/>
                  </a:lnTo>
                  <a:lnTo>
                    <a:pt x="265739" y="4944351"/>
                  </a:lnTo>
                  <a:lnTo>
                    <a:pt x="282888" y="4988412"/>
                  </a:lnTo>
                  <a:lnTo>
                    <a:pt x="300514" y="5032373"/>
                  </a:lnTo>
                  <a:lnTo>
                    <a:pt x="318614" y="5076229"/>
                  </a:lnTo>
                  <a:lnTo>
                    <a:pt x="337180" y="5119976"/>
                  </a:lnTo>
                  <a:lnTo>
                    <a:pt x="356210" y="5163610"/>
                  </a:lnTo>
                  <a:lnTo>
                    <a:pt x="375696" y="5207129"/>
                  </a:lnTo>
                  <a:lnTo>
                    <a:pt x="395633" y="5250526"/>
                  </a:lnTo>
                  <a:lnTo>
                    <a:pt x="416017" y="5293800"/>
                  </a:lnTo>
                  <a:lnTo>
                    <a:pt x="436843" y="5336946"/>
                  </a:lnTo>
                  <a:lnTo>
                    <a:pt x="458103" y="5379960"/>
                  </a:lnTo>
                  <a:lnTo>
                    <a:pt x="479794" y="5422838"/>
                  </a:lnTo>
                  <a:lnTo>
                    <a:pt x="501910" y="5465576"/>
                  </a:lnTo>
                  <a:lnTo>
                    <a:pt x="524446" y="5508171"/>
                  </a:lnTo>
                  <a:lnTo>
                    <a:pt x="547396" y="5550618"/>
                  </a:lnTo>
                  <a:lnTo>
                    <a:pt x="570756" y="5592914"/>
                  </a:lnTo>
                  <a:lnTo>
                    <a:pt x="594519" y="5635055"/>
                  </a:lnTo>
                  <a:lnTo>
                    <a:pt x="618681" y="5677037"/>
                  </a:lnTo>
                  <a:lnTo>
                    <a:pt x="643236" y="5718857"/>
                  </a:lnTo>
                  <a:lnTo>
                    <a:pt x="668178" y="5760509"/>
                  </a:lnTo>
                  <a:lnTo>
                    <a:pt x="693503" y="5801991"/>
                  </a:lnTo>
                  <a:lnTo>
                    <a:pt x="719206" y="5843298"/>
                  </a:lnTo>
                  <a:lnTo>
                    <a:pt x="745280" y="5884426"/>
                  </a:lnTo>
                  <a:lnTo>
                    <a:pt x="771721" y="5925373"/>
                  </a:lnTo>
                  <a:lnTo>
                    <a:pt x="798524" y="5966133"/>
                  </a:lnTo>
                  <a:lnTo>
                    <a:pt x="825682" y="6006703"/>
                  </a:lnTo>
                  <a:lnTo>
                    <a:pt x="853191" y="6047080"/>
                  </a:lnTo>
                  <a:lnTo>
                    <a:pt x="881045" y="6087258"/>
                  </a:lnTo>
                  <a:lnTo>
                    <a:pt x="909239" y="6127235"/>
                  </a:lnTo>
                  <a:lnTo>
                    <a:pt x="937768" y="6167007"/>
                  </a:lnTo>
                  <a:lnTo>
                    <a:pt x="966627" y="6206569"/>
                  </a:lnTo>
                  <a:lnTo>
                    <a:pt x="995809" y="6245918"/>
                  </a:lnTo>
                  <a:lnTo>
                    <a:pt x="1025311" y="6285049"/>
                  </a:lnTo>
                  <a:lnTo>
                    <a:pt x="1055125" y="6323960"/>
                  </a:lnTo>
                  <a:lnTo>
                    <a:pt x="1085248" y="6362645"/>
                  </a:lnTo>
                  <a:lnTo>
                    <a:pt x="1115674" y="6401102"/>
                  </a:lnTo>
                  <a:lnTo>
                    <a:pt x="1146397" y="6439327"/>
                  </a:lnTo>
                  <a:lnTo>
                    <a:pt x="1177413" y="6477314"/>
                  </a:lnTo>
                  <a:lnTo>
                    <a:pt x="1208715" y="6515062"/>
                  </a:lnTo>
                  <a:lnTo>
                    <a:pt x="1240299" y="6552565"/>
                  </a:lnTo>
                  <a:lnTo>
                    <a:pt x="1272160" y="6589820"/>
                  </a:lnTo>
                  <a:lnTo>
                    <a:pt x="1304291" y="6626822"/>
                  </a:lnTo>
                  <a:lnTo>
                    <a:pt x="1336688" y="6663569"/>
                  </a:lnTo>
                  <a:lnTo>
                    <a:pt x="1369345" y="6700057"/>
                  </a:lnTo>
                  <a:lnTo>
                    <a:pt x="1402257" y="6736280"/>
                  </a:lnTo>
                  <a:lnTo>
                    <a:pt x="1435419" y="6772236"/>
                  </a:lnTo>
                  <a:lnTo>
                    <a:pt x="1518096" y="6857999"/>
                  </a:lnTo>
                  <a:lnTo>
                    <a:pt x="5238866" y="6857999"/>
                  </a:lnTo>
                  <a:lnTo>
                    <a:pt x="5238866" y="0"/>
                  </a:lnTo>
                  <a:close/>
                </a:path>
              </a:pathLst>
            </a:custGeom>
            <a:solidFill>
              <a:srgbClr val="10B6F4"/>
            </a:solidFill>
          </p:spPr>
          <p:txBody>
            <a:bodyPr wrap="square" lIns="0" tIns="0" rIns="0" bIns="0" rtlCol="0"/>
            <a:lstStyle/>
            <a:p>
              <a:endParaRPr/>
            </a:p>
          </p:txBody>
        </p:sp>
      </p:grpSp>
      <p:sp>
        <p:nvSpPr>
          <p:cNvPr id="15" name="object 15"/>
          <p:cNvSpPr txBox="1"/>
          <p:nvPr/>
        </p:nvSpPr>
        <p:spPr>
          <a:xfrm>
            <a:off x="8090827" y="2340355"/>
            <a:ext cx="2279650" cy="2004060"/>
          </a:xfrm>
          <a:prstGeom prst="rect">
            <a:avLst/>
          </a:prstGeom>
        </p:spPr>
        <p:txBody>
          <a:bodyPr vert="horz" wrap="square" lIns="0" tIns="120650" rIns="0" bIns="0" rtlCol="0">
            <a:spAutoFit/>
          </a:bodyPr>
          <a:lstStyle/>
          <a:p>
            <a:pPr marL="12700" marR="5080">
              <a:lnSpc>
                <a:spcPct val="85200"/>
              </a:lnSpc>
              <a:spcBef>
                <a:spcPts val="950"/>
              </a:spcBef>
            </a:pPr>
            <a:r>
              <a:rPr sz="4800" spc="-270" dirty="0">
                <a:solidFill>
                  <a:srgbClr val="FFFEFF"/>
                </a:solidFill>
                <a:latin typeface="Trebuchet MS"/>
                <a:cs typeface="Trebuchet MS"/>
              </a:rPr>
              <a:t>Hur </a:t>
            </a:r>
            <a:r>
              <a:rPr sz="4800" spc="-345" dirty="0">
                <a:solidFill>
                  <a:srgbClr val="FFFEFF"/>
                </a:solidFill>
                <a:latin typeface="Trebuchet MS"/>
                <a:cs typeface="Trebuchet MS"/>
              </a:rPr>
              <a:t>man  </a:t>
            </a:r>
            <a:r>
              <a:rPr sz="4800" spc="-370" dirty="0">
                <a:solidFill>
                  <a:srgbClr val="FFFEFF"/>
                </a:solidFill>
                <a:latin typeface="Trebuchet MS"/>
                <a:cs typeface="Trebuchet MS"/>
              </a:rPr>
              <a:t>skriver </a:t>
            </a:r>
            <a:r>
              <a:rPr sz="4800" spc="-340" dirty="0">
                <a:solidFill>
                  <a:srgbClr val="FFFEFF"/>
                </a:solidFill>
                <a:latin typeface="Trebuchet MS"/>
                <a:cs typeface="Trebuchet MS"/>
              </a:rPr>
              <a:t>en  </a:t>
            </a:r>
            <a:r>
              <a:rPr sz="4800" spc="-280" dirty="0">
                <a:solidFill>
                  <a:srgbClr val="FFFEFF"/>
                </a:solidFill>
                <a:latin typeface="Trebuchet MS"/>
                <a:cs typeface="Trebuchet MS"/>
              </a:rPr>
              <a:t>user</a:t>
            </a:r>
            <a:r>
              <a:rPr sz="4800" spc="-750" dirty="0">
                <a:solidFill>
                  <a:srgbClr val="FFFEFF"/>
                </a:solidFill>
                <a:latin typeface="Trebuchet MS"/>
                <a:cs typeface="Trebuchet MS"/>
              </a:rPr>
              <a:t> </a:t>
            </a:r>
            <a:r>
              <a:rPr sz="4800" spc="-330" dirty="0">
                <a:solidFill>
                  <a:srgbClr val="FFFEFF"/>
                </a:solidFill>
                <a:latin typeface="Trebuchet MS"/>
                <a:cs typeface="Trebuchet MS"/>
              </a:rPr>
              <a:t>story</a:t>
            </a:r>
            <a:endParaRPr sz="4800">
              <a:latin typeface="Trebuchet MS"/>
              <a:cs typeface="Trebuchet MS"/>
            </a:endParaRPr>
          </a:p>
        </p:txBody>
      </p:sp>
      <p:sp>
        <p:nvSpPr>
          <p:cNvPr id="16" name="object 16"/>
          <p:cNvSpPr txBox="1">
            <a:spLocks noGrp="1"/>
          </p:cNvSpPr>
          <p:nvPr>
            <p:ph type="title"/>
          </p:nvPr>
        </p:nvSpPr>
        <p:spPr>
          <a:xfrm>
            <a:off x="877317" y="1284223"/>
            <a:ext cx="5035550" cy="254000"/>
          </a:xfrm>
          <a:prstGeom prst="rect">
            <a:avLst/>
          </a:prstGeom>
        </p:spPr>
        <p:txBody>
          <a:bodyPr vert="horz" wrap="square" lIns="0" tIns="12700" rIns="0" bIns="0" rtlCol="0">
            <a:spAutoFit/>
          </a:bodyPr>
          <a:lstStyle/>
          <a:p>
            <a:pPr marL="12700">
              <a:lnSpc>
                <a:spcPct val="100000"/>
              </a:lnSpc>
              <a:spcBef>
                <a:spcPts val="100"/>
              </a:spcBef>
            </a:pPr>
            <a:r>
              <a:rPr sz="1500" spc="85" dirty="0">
                <a:solidFill>
                  <a:srgbClr val="000000"/>
                </a:solidFill>
              </a:rPr>
              <a:t>En</a:t>
            </a:r>
            <a:r>
              <a:rPr sz="1500" spc="-75" dirty="0">
                <a:solidFill>
                  <a:srgbClr val="000000"/>
                </a:solidFill>
              </a:rPr>
              <a:t> </a:t>
            </a:r>
            <a:r>
              <a:rPr sz="1500" spc="45" dirty="0">
                <a:solidFill>
                  <a:srgbClr val="000000"/>
                </a:solidFill>
              </a:rPr>
              <a:t>user</a:t>
            </a:r>
            <a:r>
              <a:rPr sz="1500" spc="-80" dirty="0">
                <a:solidFill>
                  <a:srgbClr val="000000"/>
                </a:solidFill>
              </a:rPr>
              <a:t> </a:t>
            </a:r>
            <a:r>
              <a:rPr sz="1500" spc="30" dirty="0">
                <a:solidFill>
                  <a:srgbClr val="000000"/>
                </a:solidFill>
              </a:rPr>
              <a:t>story</a:t>
            </a:r>
            <a:r>
              <a:rPr sz="1500" spc="-70" dirty="0">
                <a:solidFill>
                  <a:srgbClr val="000000"/>
                </a:solidFill>
              </a:rPr>
              <a:t> </a:t>
            </a:r>
            <a:r>
              <a:rPr sz="1500" spc="25" dirty="0">
                <a:solidFill>
                  <a:srgbClr val="000000"/>
                </a:solidFill>
              </a:rPr>
              <a:t>är</a:t>
            </a:r>
            <a:r>
              <a:rPr sz="1500" spc="-80" dirty="0">
                <a:solidFill>
                  <a:srgbClr val="000000"/>
                </a:solidFill>
              </a:rPr>
              <a:t> </a:t>
            </a:r>
            <a:r>
              <a:rPr sz="1500" spc="40" dirty="0">
                <a:solidFill>
                  <a:srgbClr val="000000"/>
                </a:solidFill>
              </a:rPr>
              <a:t>en</a:t>
            </a:r>
            <a:r>
              <a:rPr sz="1500" spc="-70" dirty="0">
                <a:solidFill>
                  <a:srgbClr val="000000"/>
                </a:solidFill>
              </a:rPr>
              <a:t> </a:t>
            </a:r>
            <a:r>
              <a:rPr sz="1500" spc="5" dirty="0">
                <a:solidFill>
                  <a:srgbClr val="000000"/>
                </a:solidFill>
              </a:rPr>
              <a:t>kort</a:t>
            </a:r>
            <a:r>
              <a:rPr sz="1500" spc="-80" dirty="0">
                <a:solidFill>
                  <a:srgbClr val="000000"/>
                </a:solidFill>
              </a:rPr>
              <a:t> </a:t>
            </a:r>
            <a:r>
              <a:rPr sz="1500" spc="65" dirty="0">
                <a:solidFill>
                  <a:srgbClr val="000000"/>
                </a:solidFill>
              </a:rPr>
              <a:t>beskrivning</a:t>
            </a:r>
            <a:r>
              <a:rPr sz="1500" spc="-75" dirty="0">
                <a:solidFill>
                  <a:srgbClr val="000000"/>
                </a:solidFill>
              </a:rPr>
              <a:t> </a:t>
            </a:r>
            <a:r>
              <a:rPr sz="1500" spc="25" dirty="0">
                <a:solidFill>
                  <a:srgbClr val="000000"/>
                </a:solidFill>
              </a:rPr>
              <a:t>av</a:t>
            </a:r>
            <a:r>
              <a:rPr sz="1500" spc="-80" dirty="0">
                <a:solidFill>
                  <a:srgbClr val="000000"/>
                </a:solidFill>
              </a:rPr>
              <a:t> </a:t>
            </a:r>
            <a:r>
              <a:rPr sz="1500" spc="50" dirty="0">
                <a:solidFill>
                  <a:srgbClr val="000000"/>
                </a:solidFill>
              </a:rPr>
              <a:t>vad</a:t>
            </a:r>
            <a:r>
              <a:rPr sz="1500" spc="-75" dirty="0">
                <a:solidFill>
                  <a:srgbClr val="000000"/>
                </a:solidFill>
              </a:rPr>
              <a:t> </a:t>
            </a:r>
            <a:r>
              <a:rPr sz="1500" spc="40" dirty="0">
                <a:solidFill>
                  <a:srgbClr val="000000"/>
                </a:solidFill>
              </a:rPr>
              <a:t>en</a:t>
            </a:r>
            <a:r>
              <a:rPr sz="1500" spc="-75" dirty="0">
                <a:solidFill>
                  <a:srgbClr val="000000"/>
                </a:solidFill>
              </a:rPr>
              <a:t> </a:t>
            </a:r>
            <a:r>
              <a:rPr sz="1500" spc="25" dirty="0">
                <a:solidFill>
                  <a:srgbClr val="000000"/>
                </a:solidFill>
              </a:rPr>
              <a:t>användare</a:t>
            </a:r>
            <a:endParaRPr sz="1500"/>
          </a:p>
        </p:txBody>
      </p:sp>
      <p:sp>
        <p:nvSpPr>
          <p:cNvPr id="17" name="object 17"/>
          <p:cNvSpPr txBox="1"/>
          <p:nvPr/>
        </p:nvSpPr>
        <p:spPr>
          <a:xfrm>
            <a:off x="877317" y="1525016"/>
            <a:ext cx="5006340" cy="561975"/>
          </a:xfrm>
          <a:prstGeom prst="rect">
            <a:avLst/>
          </a:prstGeom>
        </p:spPr>
        <p:txBody>
          <a:bodyPr vert="horz" wrap="square" lIns="0" tIns="12700" rIns="0" bIns="0" rtlCol="0">
            <a:spAutoFit/>
          </a:bodyPr>
          <a:lstStyle/>
          <a:p>
            <a:pPr marL="12700" marR="5080">
              <a:lnSpc>
                <a:spcPct val="117300"/>
              </a:lnSpc>
              <a:spcBef>
                <a:spcPts val="100"/>
              </a:spcBef>
            </a:pPr>
            <a:r>
              <a:rPr sz="1500" spc="15" dirty="0">
                <a:latin typeface="Trebuchet MS"/>
                <a:cs typeface="Trebuchet MS"/>
              </a:rPr>
              <a:t>vill</a:t>
            </a:r>
            <a:r>
              <a:rPr sz="1500" spc="-80" dirty="0">
                <a:latin typeface="Trebuchet MS"/>
                <a:cs typeface="Trebuchet MS"/>
              </a:rPr>
              <a:t> </a:t>
            </a:r>
            <a:r>
              <a:rPr sz="1500" spc="25" dirty="0">
                <a:latin typeface="Trebuchet MS"/>
                <a:cs typeface="Trebuchet MS"/>
              </a:rPr>
              <a:t>uppnå.</a:t>
            </a:r>
            <a:r>
              <a:rPr sz="1500" spc="-195" dirty="0">
                <a:latin typeface="Trebuchet MS"/>
                <a:cs typeface="Trebuchet MS"/>
              </a:rPr>
              <a:t> </a:t>
            </a:r>
            <a:r>
              <a:rPr sz="1500" spc="20" dirty="0">
                <a:latin typeface="Trebuchet MS"/>
                <a:cs typeface="Trebuchet MS"/>
              </a:rPr>
              <a:t>Det</a:t>
            </a:r>
            <a:r>
              <a:rPr sz="1500" spc="-75" dirty="0">
                <a:latin typeface="Trebuchet MS"/>
                <a:cs typeface="Trebuchet MS"/>
              </a:rPr>
              <a:t> </a:t>
            </a:r>
            <a:r>
              <a:rPr sz="1500" spc="10" dirty="0">
                <a:latin typeface="Trebuchet MS"/>
                <a:cs typeface="Trebuchet MS"/>
              </a:rPr>
              <a:t>finns</a:t>
            </a:r>
            <a:r>
              <a:rPr sz="1500" spc="-75" dirty="0">
                <a:latin typeface="Trebuchet MS"/>
                <a:cs typeface="Trebuchet MS"/>
              </a:rPr>
              <a:t> </a:t>
            </a:r>
            <a:r>
              <a:rPr sz="1500" spc="-15" dirty="0">
                <a:latin typeface="Trebuchet MS"/>
                <a:cs typeface="Trebuchet MS"/>
              </a:rPr>
              <a:t>flera</a:t>
            </a:r>
            <a:r>
              <a:rPr sz="1500" spc="-75" dirty="0">
                <a:latin typeface="Trebuchet MS"/>
                <a:cs typeface="Trebuchet MS"/>
              </a:rPr>
              <a:t> </a:t>
            </a:r>
            <a:r>
              <a:rPr sz="1500" spc="30" dirty="0">
                <a:latin typeface="Trebuchet MS"/>
                <a:cs typeface="Trebuchet MS"/>
              </a:rPr>
              <a:t>olika</a:t>
            </a:r>
            <a:r>
              <a:rPr sz="1500" spc="-70" dirty="0">
                <a:latin typeface="Trebuchet MS"/>
                <a:cs typeface="Trebuchet MS"/>
              </a:rPr>
              <a:t> </a:t>
            </a:r>
            <a:r>
              <a:rPr sz="1500" spc="-55" dirty="0">
                <a:latin typeface="Trebuchet MS"/>
                <a:cs typeface="Trebuchet MS"/>
              </a:rPr>
              <a:t>sätt</a:t>
            </a:r>
            <a:r>
              <a:rPr sz="1500" spc="-75" dirty="0">
                <a:latin typeface="Trebuchet MS"/>
                <a:cs typeface="Trebuchet MS"/>
              </a:rPr>
              <a:t> </a:t>
            </a:r>
            <a:r>
              <a:rPr sz="1500" spc="-95" dirty="0">
                <a:latin typeface="Trebuchet MS"/>
                <a:cs typeface="Trebuchet MS"/>
              </a:rPr>
              <a:t>att</a:t>
            </a:r>
            <a:r>
              <a:rPr sz="1500" spc="-75" dirty="0">
                <a:latin typeface="Trebuchet MS"/>
                <a:cs typeface="Trebuchet MS"/>
              </a:rPr>
              <a:t> </a:t>
            </a:r>
            <a:r>
              <a:rPr sz="1500" spc="45" dirty="0">
                <a:latin typeface="Trebuchet MS"/>
                <a:cs typeface="Trebuchet MS"/>
              </a:rPr>
              <a:t>skriva</a:t>
            </a:r>
            <a:r>
              <a:rPr sz="1500" spc="-70" dirty="0">
                <a:latin typeface="Trebuchet MS"/>
                <a:cs typeface="Trebuchet MS"/>
              </a:rPr>
              <a:t> </a:t>
            </a:r>
            <a:r>
              <a:rPr sz="1500" spc="45" dirty="0">
                <a:latin typeface="Trebuchet MS"/>
                <a:cs typeface="Trebuchet MS"/>
              </a:rPr>
              <a:t>user</a:t>
            </a:r>
            <a:r>
              <a:rPr sz="1500" spc="-75" dirty="0">
                <a:latin typeface="Trebuchet MS"/>
                <a:cs typeface="Trebuchet MS"/>
              </a:rPr>
              <a:t> </a:t>
            </a:r>
            <a:r>
              <a:rPr sz="1500" spc="5" dirty="0">
                <a:latin typeface="Trebuchet MS"/>
                <a:cs typeface="Trebuchet MS"/>
              </a:rPr>
              <a:t>stories,  </a:t>
            </a:r>
            <a:r>
              <a:rPr sz="1500" spc="-45" dirty="0">
                <a:latin typeface="Trebuchet MS"/>
                <a:cs typeface="Trebuchet MS"/>
              </a:rPr>
              <a:t>oftast </a:t>
            </a:r>
            <a:r>
              <a:rPr sz="1500" spc="20" dirty="0">
                <a:latin typeface="Trebuchet MS"/>
                <a:cs typeface="Trebuchet MS"/>
              </a:rPr>
              <a:t>enligt</a:t>
            </a:r>
            <a:r>
              <a:rPr sz="1500" spc="-120" dirty="0">
                <a:latin typeface="Trebuchet MS"/>
                <a:cs typeface="Trebuchet MS"/>
              </a:rPr>
              <a:t> </a:t>
            </a:r>
            <a:r>
              <a:rPr sz="1500" spc="15" dirty="0">
                <a:latin typeface="Trebuchet MS"/>
                <a:cs typeface="Trebuchet MS"/>
              </a:rPr>
              <a:t>nedan:</a:t>
            </a:r>
            <a:endParaRPr sz="1500">
              <a:latin typeface="Trebuchet MS"/>
              <a:cs typeface="Trebuchet MS"/>
            </a:endParaRPr>
          </a:p>
        </p:txBody>
      </p:sp>
      <p:sp>
        <p:nvSpPr>
          <p:cNvPr id="18" name="object 18"/>
          <p:cNvSpPr txBox="1"/>
          <p:nvPr/>
        </p:nvSpPr>
        <p:spPr>
          <a:xfrm>
            <a:off x="877317" y="2238247"/>
            <a:ext cx="5156200" cy="659765"/>
          </a:xfrm>
          <a:prstGeom prst="rect">
            <a:avLst/>
          </a:prstGeom>
        </p:spPr>
        <p:txBody>
          <a:bodyPr vert="horz" wrap="square" lIns="0" tIns="12700" rIns="0" bIns="0" rtlCol="0">
            <a:spAutoFit/>
          </a:bodyPr>
          <a:lstStyle/>
          <a:p>
            <a:pPr marL="241300" indent="-228600">
              <a:lnSpc>
                <a:spcPct val="100000"/>
              </a:lnSpc>
              <a:spcBef>
                <a:spcPts val="100"/>
              </a:spcBef>
              <a:buClr>
                <a:srgbClr val="10B6F4"/>
              </a:buClr>
              <a:buSzPct val="113333"/>
              <a:buFont typeface="Wingdings"/>
              <a:buChar char=""/>
              <a:tabLst>
                <a:tab pos="240665" algn="l"/>
                <a:tab pos="241300" algn="l"/>
              </a:tabLst>
            </a:pPr>
            <a:r>
              <a:rPr sz="1500" spc="120" dirty="0">
                <a:latin typeface="Trebuchet MS"/>
                <a:cs typeface="Trebuchet MS"/>
              </a:rPr>
              <a:t>As</a:t>
            </a:r>
            <a:r>
              <a:rPr sz="1500" spc="-80" dirty="0">
                <a:latin typeface="Trebuchet MS"/>
                <a:cs typeface="Trebuchet MS"/>
              </a:rPr>
              <a:t> </a:t>
            </a:r>
            <a:r>
              <a:rPr sz="1500" spc="5" dirty="0">
                <a:latin typeface="Trebuchet MS"/>
                <a:cs typeface="Trebuchet MS"/>
              </a:rPr>
              <a:t>a</a:t>
            </a:r>
            <a:r>
              <a:rPr sz="1500" spc="-70" dirty="0">
                <a:latin typeface="Trebuchet MS"/>
                <a:cs typeface="Trebuchet MS"/>
              </a:rPr>
              <a:t> </a:t>
            </a:r>
            <a:r>
              <a:rPr sz="1500" b="1" i="1" spc="30" dirty="0">
                <a:latin typeface="Trebuchet MS"/>
                <a:cs typeface="Trebuchet MS"/>
              </a:rPr>
              <a:t>&lt;Type</a:t>
            </a:r>
            <a:r>
              <a:rPr sz="1500" b="1" i="1" spc="-80" dirty="0">
                <a:latin typeface="Trebuchet MS"/>
                <a:cs typeface="Trebuchet MS"/>
              </a:rPr>
              <a:t> </a:t>
            </a:r>
            <a:r>
              <a:rPr sz="1500" b="1" i="1" spc="-60" dirty="0">
                <a:latin typeface="Trebuchet MS"/>
                <a:cs typeface="Trebuchet MS"/>
              </a:rPr>
              <a:t>of</a:t>
            </a:r>
            <a:r>
              <a:rPr sz="1500" b="1" i="1" spc="-75" dirty="0">
                <a:latin typeface="Trebuchet MS"/>
                <a:cs typeface="Trebuchet MS"/>
              </a:rPr>
              <a:t> </a:t>
            </a:r>
            <a:r>
              <a:rPr sz="1500" b="1" i="1" spc="30" dirty="0">
                <a:latin typeface="Trebuchet MS"/>
                <a:cs typeface="Trebuchet MS"/>
              </a:rPr>
              <a:t>user&gt;</a:t>
            </a:r>
            <a:r>
              <a:rPr sz="1500" b="1" i="1" spc="-80" dirty="0">
                <a:latin typeface="Trebuchet MS"/>
                <a:cs typeface="Trebuchet MS"/>
              </a:rPr>
              <a:t> </a:t>
            </a:r>
            <a:r>
              <a:rPr sz="1500" spc="50" dirty="0">
                <a:latin typeface="Trebuchet MS"/>
                <a:cs typeface="Trebuchet MS"/>
              </a:rPr>
              <a:t>I</a:t>
            </a:r>
            <a:r>
              <a:rPr sz="1500" spc="-70" dirty="0">
                <a:latin typeface="Trebuchet MS"/>
                <a:cs typeface="Trebuchet MS"/>
              </a:rPr>
              <a:t> </a:t>
            </a:r>
            <a:r>
              <a:rPr sz="1500" spc="-20" dirty="0">
                <a:latin typeface="Trebuchet MS"/>
                <a:cs typeface="Trebuchet MS"/>
              </a:rPr>
              <a:t>want</a:t>
            </a:r>
            <a:r>
              <a:rPr sz="1500" spc="-80" dirty="0">
                <a:latin typeface="Trebuchet MS"/>
                <a:cs typeface="Trebuchet MS"/>
              </a:rPr>
              <a:t> </a:t>
            </a:r>
            <a:r>
              <a:rPr sz="1500" spc="-50" dirty="0">
                <a:latin typeface="Trebuchet MS"/>
                <a:cs typeface="Trebuchet MS"/>
              </a:rPr>
              <a:t>to</a:t>
            </a:r>
            <a:r>
              <a:rPr sz="1500" spc="-70" dirty="0">
                <a:latin typeface="Trebuchet MS"/>
                <a:cs typeface="Trebuchet MS"/>
              </a:rPr>
              <a:t> </a:t>
            </a:r>
            <a:r>
              <a:rPr sz="1500" b="1" i="1" spc="70" dirty="0">
                <a:latin typeface="Trebuchet MS"/>
                <a:cs typeface="Trebuchet MS"/>
              </a:rPr>
              <a:t>&lt;Goal&gt;</a:t>
            </a:r>
            <a:r>
              <a:rPr sz="1500" b="1" i="1" spc="-80" dirty="0">
                <a:latin typeface="Trebuchet MS"/>
                <a:cs typeface="Trebuchet MS"/>
              </a:rPr>
              <a:t> </a:t>
            </a:r>
            <a:r>
              <a:rPr sz="1500" spc="65" dirty="0">
                <a:latin typeface="Trebuchet MS"/>
                <a:cs typeface="Trebuchet MS"/>
              </a:rPr>
              <a:t>so</a:t>
            </a:r>
            <a:r>
              <a:rPr sz="1500" spc="-70" dirty="0">
                <a:latin typeface="Trebuchet MS"/>
                <a:cs typeface="Trebuchet MS"/>
              </a:rPr>
              <a:t> </a:t>
            </a:r>
            <a:r>
              <a:rPr sz="1500" spc="-65" dirty="0">
                <a:latin typeface="Trebuchet MS"/>
                <a:cs typeface="Trebuchet MS"/>
              </a:rPr>
              <a:t>that</a:t>
            </a:r>
            <a:r>
              <a:rPr sz="1500" spc="-75" dirty="0">
                <a:latin typeface="Trebuchet MS"/>
                <a:cs typeface="Trebuchet MS"/>
              </a:rPr>
              <a:t> </a:t>
            </a:r>
            <a:r>
              <a:rPr sz="1500" b="1" i="1" spc="50" dirty="0">
                <a:latin typeface="Trebuchet MS"/>
                <a:cs typeface="Trebuchet MS"/>
              </a:rPr>
              <a:t>&lt;Reason&gt;</a:t>
            </a:r>
            <a:endParaRPr sz="1500">
              <a:latin typeface="Trebuchet MS"/>
              <a:cs typeface="Trebuchet MS"/>
            </a:endParaRPr>
          </a:p>
          <a:p>
            <a:pPr marL="12700">
              <a:lnSpc>
                <a:spcPct val="100000"/>
              </a:lnSpc>
              <a:spcBef>
                <a:spcPts val="1390"/>
              </a:spcBef>
            </a:pPr>
            <a:r>
              <a:rPr sz="1500" spc="25" dirty="0">
                <a:latin typeface="Trebuchet MS"/>
                <a:cs typeface="Trebuchet MS"/>
              </a:rPr>
              <a:t>Där:</a:t>
            </a:r>
            <a:endParaRPr sz="1500">
              <a:latin typeface="Trebuchet MS"/>
              <a:cs typeface="Trebuchet MS"/>
            </a:endParaRPr>
          </a:p>
        </p:txBody>
      </p:sp>
      <p:sp>
        <p:nvSpPr>
          <p:cNvPr id="19" name="object 19"/>
          <p:cNvSpPr txBox="1"/>
          <p:nvPr/>
        </p:nvSpPr>
        <p:spPr>
          <a:xfrm>
            <a:off x="877317" y="3036823"/>
            <a:ext cx="5017135" cy="1061085"/>
          </a:xfrm>
          <a:prstGeom prst="rect">
            <a:avLst/>
          </a:prstGeom>
        </p:spPr>
        <p:txBody>
          <a:bodyPr vert="horz" wrap="square" lIns="0" tIns="12700" rIns="0" bIns="0" rtlCol="0">
            <a:spAutoFit/>
          </a:bodyPr>
          <a:lstStyle/>
          <a:p>
            <a:pPr marL="241300" indent="-228600">
              <a:lnSpc>
                <a:spcPct val="100000"/>
              </a:lnSpc>
              <a:spcBef>
                <a:spcPts val="100"/>
              </a:spcBef>
              <a:buClr>
                <a:srgbClr val="10B6F4"/>
              </a:buClr>
              <a:buSzPct val="113333"/>
              <a:buFont typeface="Wingdings"/>
              <a:buChar char=""/>
              <a:tabLst>
                <a:tab pos="240665" algn="l"/>
                <a:tab pos="241300" algn="l"/>
              </a:tabLst>
            </a:pPr>
            <a:r>
              <a:rPr sz="1500" i="1" spc="5" dirty="0">
                <a:latin typeface="Georgia"/>
                <a:cs typeface="Georgia"/>
              </a:rPr>
              <a:t>&lt;Type</a:t>
            </a:r>
            <a:r>
              <a:rPr sz="1500" i="1" spc="10" dirty="0">
                <a:latin typeface="Georgia"/>
                <a:cs typeface="Georgia"/>
              </a:rPr>
              <a:t> </a:t>
            </a:r>
            <a:r>
              <a:rPr sz="1500" i="1" spc="-15" dirty="0">
                <a:latin typeface="Georgia"/>
                <a:cs typeface="Georgia"/>
              </a:rPr>
              <a:t>of</a:t>
            </a:r>
            <a:r>
              <a:rPr sz="1500" i="1" spc="15" dirty="0">
                <a:latin typeface="Georgia"/>
                <a:cs typeface="Georgia"/>
              </a:rPr>
              <a:t> </a:t>
            </a:r>
            <a:r>
              <a:rPr sz="1500" i="1" dirty="0">
                <a:latin typeface="Georgia"/>
                <a:cs typeface="Georgia"/>
              </a:rPr>
              <a:t>user&gt;</a:t>
            </a:r>
            <a:r>
              <a:rPr sz="1500" i="1" spc="10" dirty="0">
                <a:latin typeface="Georgia"/>
                <a:cs typeface="Georgia"/>
              </a:rPr>
              <a:t> </a:t>
            </a:r>
            <a:r>
              <a:rPr sz="1500" spc="40" dirty="0">
                <a:latin typeface="Trebuchet MS"/>
                <a:cs typeface="Trebuchet MS"/>
              </a:rPr>
              <a:t>vem</a:t>
            </a:r>
            <a:r>
              <a:rPr sz="1500" spc="-75" dirty="0">
                <a:latin typeface="Trebuchet MS"/>
                <a:cs typeface="Trebuchet MS"/>
              </a:rPr>
              <a:t> </a:t>
            </a:r>
            <a:r>
              <a:rPr sz="1500" spc="95" dirty="0">
                <a:latin typeface="Trebuchet MS"/>
                <a:cs typeface="Trebuchet MS"/>
              </a:rPr>
              <a:t>bygger</a:t>
            </a:r>
            <a:r>
              <a:rPr sz="1500" spc="-80" dirty="0">
                <a:latin typeface="Trebuchet MS"/>
                <a:cs typeface="Trebuchet MS"/>
              </a:rPr>
              <a:t> </a:t>
            </a:r>
            <a:r>
              <a:rPr sz="1500" spc="40" dirty="0">
                <a:latin typeface="Trebuchet MS"/>
                <a:cs typeface="Trebuchet MS"/>
              </a:rPr>
              <a:t>vi</a:t>
            </a:r>
            <a:r>
              <a:rPr sz="1500" spc="-80" dirty="0">
                <a:latin typeface="Trebuchet MS"/>
                <a:cs typeface="Trebuchet MS"/>
              </a:rPr>
              <a:t> </a:t>
            </a:r>
            <a:r>
              <a:rPr sz="1500" spc="-60" dirty="0">
                <a:latin typeface="Trebuchet MS"/>
                <a:cs typeface="Trebuchet MS"/>
              </a:rPr>
              <a:t>för,</a:t>
            </a:r>
            <a:r>
              <a:rPr sz="1500" spc="-200" dirty="0">
                <a:latin typeface="Trebuchet MS"/>
                <a:cs typeface="Trebuchet MS"/>
              </a:rPr>
              <a:t> </a:t>
            </a:r>
            <a:r>
              <a:rPr sz="1500" spc="40" dirty="0">
                <a:latin typeface="Trebuchet MS"/>
                <a:cs typeface="Trebuchet MS"/>
              </a:rPr>
              <a:t>vem</a:t>
            </a:r>
            <a:r>
              <a:rPr sz="1500" spc="-75" dirty="0">
                <a:latin typeface="Trebuchet MS"/>
                <a:cs typeface="Trebuchet MS"/>
              </a:rPr>
              <a:t> </a:t>
            </a:r>
            <a:r>
              <a:rPr sz="1500" spc="25" dirty="0">
                <a:latin typeface="Trebuchet MS"/>
                <a:cs typeface="Trebuchet MS"/>
              </a:rPr>
              <a:t>är</a:t>
            </a:r>
            <a:r>
              <a:rPr sz="1500" spc="-80" dirty="0">
                <a:latin typeface="Trebuchet MS"/>
                <a:cs typeface="Trebuchet MS"/>
              </a:rPr>
              <a:t> </a:t>
            </a:r>
            <a:r>
              <a:rPr sz="1500" spc="40" dirty="0">
                <a:latin typeface="Trebuchet MS"/>
                <a:cs typeface="Trebuchet MS"/>
              </a:rPr>
              <a:t>användaren?</a:t>
            </a:r>
            <a:endParaRPr sz="1500">
              <a:latin typeface="Trebuchet MS"/>
              <a:cs typeface="Trebuchet MS"/>
            </a:endParaRPr>
          </a:p>
          <a:p>
            <a:pPr marL="241300" indent="-228600">
              <a:lnSpc>
                <a:spcPct val="100000"/>
              </a:lnSpc>
              <a:spcBef>
                <a:spcPts val="1415"/>
              </a:spcBef>
              <a:buClr>
                <a:srgbClr val="10B6F4"/>
              </a:buClr>
              <a:buSzPct val="113333"/>
              <a:buFont typeface="Wingdings"/>
              <a:buChar char=""/>
              <a:tabLst>
                <a:tab pos="240665" algn="l"/>
                <a:tab pos="241300" algn="l"/>
              </a:tabLst>
            </a:pPr>
            <a:r>
              <a:rPr sz="1500" i="1" spc="20" dirty="0">
                <a:latin typeface="Georgia"/>
                <a:cs typeface="Georgia"/>
              </a:rPr>
              <a:t>&lt;Goal&gt;</a:t>
            </a:r>
            <a:r>
              <a:rPr sz="1500" i="1" spc="-114" dirty="0">
                <a:latin typeface="Georgia"/>
                <a:cs typeface="Georgia"/>
              </a:rPr>
              <a:t> </a:t>
            </a:r>
            <a:r>
              <a:rPr sz="1500" spc="40" dirty="0">
                <a:latin typeface="Trebuchet MS"/>
                <a:cs typeface="Trebuchet MS"/>
              </a:rPr>
              <a:t>Vad</a:t>
            </a:r>
            <a:r>
              <a:rPr sz="1500" spc="-80" dirty="0">
                <a:latin typeface="Trebuchet MS"/>
                <a:cs typeface="Trebuchet MS"/>
              </a:rPr>
              <a:t> </a:t>
            </a:r>
            <a:r>
              <a:rPr sz="1500" spc="60" dirty="0">
                <a:latin typeface="Trebuchet MS"/>
                <a:cs typeface="Trebuchet MS"/>
              </a:rPr>
              <a:t>ska</a:t>
            </a:r>
            <a:r>
              <a:rPr sz="1500" spc="-75" dirty="0">
                <a:latin typeface="Trebuchet MS"/>
                <a:cs typeface="Trebuchet MS"/>
              </a:rPr>
              <a:t> </a:t>
            </a:r>
            <a:r>
              <a:rPr sz="1500" spc="40" dirty="0">
                <a:latin typeface="Trebuchet MS"/>
                <a:cs typeface="Trebuchet MS"/>
              </a:rPr>
              <a:t>vi</a:t>
            </a:r>
            <a:r>
              <a:rPr sz="1500" spc="-80" dirty="0">
                <a:latin typeface="Trebuchet MS"/>
                <a:cs typeface="Trebuchet MS"/>
              </a:rPr>
              <a:t> </a:t>
            </a:r>
            <a:r>
              <a:rPr sz="1500" spc="110" dirty="0">
                <a:latin typeface="Trebuchet MS"/>
                <a:cs typeface="Trebuchet MS"/>
              </a:rPr>
              <a:t>bygga?</a:t>
            </a:r>
            <a:endParaRPr sz="1500">
              <a:latin typeface="Trebuchet MS"/>
              <a:cs typeface="Trebuchet MS"/>
            </a:endParaRPr>
          </a:p>
          <a:p>
            <a:pPr marL="241300" indent="-228600">
              <a:lnSpc>
                <a:spcPct val="100000"/>
              </a:lnSpc>
              <a:spcBef>
                <a:spcPts val="1295"/>
              </a:spcBef>
              <a:buClr>
                <a:srgbClr val="10B6F4"/>
              </a:buClr>
              <a:buSzPct val="113333"/>
              <a:buFont typeface="Wingdings"/>
              <a:buChar char=""/>
              <a:tabLst>
                <a:tab pos="240665" algn="l"/>
                <a:tab pos="241300" algn="l"/>
              </a:tabLst>
            </a:pPr>
            <a:r>
              <a:rPr sz="1500" i="1" spc="-15" dirty="0">
                <a:latin typeface="Georgia"/>
                <a:cs typeface="Georgia"/>
              </a:rPr>
              <a:t>&lt;Reason&gt;</a:t>
            </a:r>
            <a:r>
              <a:rPr sz="1500" i="1" spc="-114" dirty="0">
                <a:latin typeface="Georgia"/>
                <a:cs typeface="Georgia"/>
              </a:rPr>
              <a:t> </a:t>
            </a:r>
            <a:r>
              <a:rPr sz="1500" spc="40" dirty="0">
                <a:latin typeface="Trebuchet MS"/>
                <a:cs typeface="Trebuchet MS"/>
              </a:rPr>
              <a:t>Vad</a:t>
            </a:r>
            <a:r>
              <a:rPr sz="1500" spc="-80" dirty="0">
                <a:latin typeface="Trebuchet MS"/>
                <a:cs typeface="Trebuchet MS"/>
              </a:rPr>
              <a:t> </a:t>
            </a:r>
            <a:r>
              <a:rPr sz="1500" spc="25" dirty="0">
                <a:latin typeface="Trebuchet MS"/>
                <a:cs typeface="Trebuchet MS"/>
              </a:rPr>
              <a:t>är</a:t>
            </a:r>
            <a:r>
              <a:rPr sz="1500" spc="-85" dirty="0">
                <a:latin typeface="Trebuchet MS"/>
                <a:cs typeface="Trebuchet MS"/>
              </a:rPr>
              <a:t> </a:t>
            </a:r>
            <a:r>
              <a:rPr sz="1500" spc="45" dirty="0">
                <a:latin typeface="Trebuchet MS"/>
                <a:cs typeface="Trebuchet MS"/>
              </a:rPr>
              <a:t>anledningen</a:t>
            </a:r>
            <a:r>
              <a:rPr sz="1500" spc="-75" dirty="0">
                <a:latin typeface="Trebuchet MS"/>
                <a:cs typeface="Trebuchet MS"/>
              </a:rPr>
              <a:t> </a:t>
            </a:r>
            <a:r>
              <a:rPr sz="1500" spc="-40" dirty="0">
                <a:latin typeface="Trebuchet MS"/>
                <a:cs typeface="Trebuchet MS"/>
              </a:rPr>
              <a:t>till</a:t>
            </a:r>
            <a:r>
              <a:rPr sz="1500" spc="-80" dirty="0">
                <a:latin typeface="Trebuchet MS"/>
                <a:cs typeface="Trebuchet MS"/>
              </a:rPr>
              <a:t> </a:t>
            </a:r>
            <a:r>
              <a:rPr sz="1500" spc="-95" dirty="0">
                <a:latin typeface="Trebuchet MS"/>
                <a:cs typeface="Trebuchet MS"/>
              </a:rPr>
              <a:t>att</a:t>
            </a:r>
            <a:r>
              <a:rPr sz="1500" spc="-85" dirty="0">
                <a:latin typeface="Trebuchet MS"/>
                <a:cs typeface="Trebuchet MS"/>
              </a:rPr>
              <a:t> </a:t>
            </a:r>
            <a:r>
              <a:rPr sz="1500" spc="105" dirty="0">
                <a:latin typeface="Trebuchet MS"/>
                <a:cs typeface="Trebuchet MS"/>
              </a:rPr>
              <a:t>bygga</a:t>
            </a:r>
            <a:r>
              <a:rPr sz="1500" spc="-75" dirty="0">
                <a:latin typeface="Trebuchet MS"/>
                <a:cs typeface="Trebuchet MS"/>
              </a:rPr>
              <a:t> </a:t>
            </a:r>
            <a:r>
              <a:rPr sz="1500" dirty="0">
                <a:latin typeface="Trebuchet MS"/>
                <a:cs typeface="Trebuchet MS"/>
              </a:rPr>
              <a:t>detta?</a:t>
            </a:r>
            <a:endParaRPr sz="1500">
              <a:latin typeface="Trebuchet MS"/>
              <a:cs typeface="Trebuchet MS"/>
            </a:endParaRPr>
          </a:p>
        </p:txBody>
      </p:sp>
      <p:sp>
        <p:nvSpPr>
          <p:cNvPr id="20" name="object 20"/>
          <p:cNvSpPr txBox="1"/>
          <p:nvPr/>
        </p:nvSpPr>
        <p:spPr>
          <a:xfrm>
            <a:off x="877317" y="4615688"/>
            <a:ext cx="4412615" cy="556260"/>
          </a:xfrm>
          <a:prstGeom prst="rect">
            <a:avLst/>
          </a:prstGeom>
        </p:spPr>
        <p:txBody>
          <a:bodyPr vert="horz" wrap="square" lIns="0" tIns="12700" rIns="0" bIns="0" rtlCol="0">
            <a:spAutoFit/>
          </a:bodyPr>
          <a:lstStyle/>
          <a:p>
            <a:pPr marL="12700" marR="5080">
              <a:lnSpc>
                <a:spcPct val="115999"/>
              </a:lnSpc>
              <a:spcBef>
                <a:spcPts val="100"/>
              </a:spcBef>
            </a:pPr>
            <a:r>
              <a:rPr sz="1500" spc="30" dirty="0">
                <a:latin typeface="Trebuchet MS"/>
                <a:cs typeface="Trebuchet MS"/>
              </a:rPr>
              <a:t>Exempel: </a:t>
            </a:r>
            <a:r>
              <a:rPr sz="1500" spc="120" dirty="0">
                <a:latin typeface="Trebuchet MS"/>
                <a:cs typeface="Trebuchet MS"/>
              </a:rPr>
              <a:t>As </a:t>
            </a:r>
            <a:r>
              <a:rPr sz="1500" spc="5" dirty="0">
                <a:latin typeface="Trebuchet MS"/>
                <a:cs typeface="Trebuchet MS"/>
              </a:rPr>
              <a:t>a </a:t>
            </a:r>
            <a:r>
              <a:rPr sz="1500" b="1" i="1" spc="-30" dirty="0">
                <a:latin typeface="Trebuchet MS"/>
                <a:cs typeface="Trebuchet MS"/>
              </a:rPr>
              <a:t>Visitor </a:t>
            </a:r>
            <a:r>
              <a:rPr sz="1500" spc="50" dirty="0">
                <a:latin typeface="Trebuchet MS"/>
                <a:cs typeface="Trebuchet MS"/>
              </a:rPr>
              <a:t>I </a:t>
            </a:r>
            <a:r>
              <a:rPr sz="1500" spc="-20" dirty="0">
                <a:latin typeface="Trebuchet MS"/>
                <a:cs typeface="Trebuchet MS"/>
              </a:rPr>
              <a:t>want </a:t>
            </a:r>
            <a:r>
              <a:rPr sz="1500" spc="-50" dirty="0">
                <a:latin typeface="Trebuchet MS"/>
                <a:cs typeface="Trebuchet MS"/>
              </a:rPr>
              <a:t>to </a:t>
            </a:r>
            <a:r>
              <a:rPr sz="1500" b="1" i="1" spc="20" dirty="0">
                <a:latin typeface="Trebuchet MS"/>
                <a:cs typeface="Trebuchet MS"/>
              </a:rPr>
              <a:t>Add </a:t>
            </a:r>
            <a:r>
              <a:rPr sz="1500" b="1" i="1" spc="-5" dirty="0">
                <a:latin typeface="Trebuchet MS"/>
                <a:cs typeface="Trebuchet MS"/>
              </a:rPr>
              <a:t>products </a:t>
            </a:r>
            <a:r>
              <a:rPr sz="1500" b="1" i="1" spc="-80" dirty="0">
                <a:latin typeface="Trebuchet MS"/>
                <a:cs typeface="Trebuchet MS"/>
              </a:rPr>
              <a:t>to </a:t>
            </a:r>
            <a:r>
              <a:rPr sz="1500" b="1" i="1" spc="-30" dirty="0">
                <a:latin typeface="Trebuchet MS"/>
                <a:cs typeface="Trebuchet MS"/>
              </a:rPr>
              <a:t>a  </a:t>
            </a:r>
            <a:r>
              <a:rPr sz="1500" b="1" i="1" dirty="0">
                <a:latin typeface="Trebuchet MS"/>
                <a:cs typeface="Trebuchet MS"/>
              </a:rPr>
              <a:t>wishlist</a:t>
            </a:r>
            <a:r>
              <a:rPr sz="1500" b="1" i="1" spc="-85" dirty="0">
                <a:latin typeface="Trebuchet MS"/>
                <a:cs typeface="Trebuchet MS"/>
              </a:rPr>
              <a:t> </a:t>
            </a:r>
            <a:r>
              <a:rPr sz="1500" spc="65" dirty="0">
                <a:latin typeface="Trebuchet MS"/>
                <a:cs typeface="Trebuchet MS"/>
              </a:rPr>
              <a:t>so</a:t>
            </a:r>
            <a:r>
              <a:rPr sz="1500" spc="-75" dirty="0">
                <a:latin typeface="Trebuchet MS"/>
                <a:cs typeface="Trebuchet MS"/>
              </a:rPr>
              <a:t> </a:t>
            </a:r>
            <a:r>
              <a:rPr sz="1500" spc="-65" dirty="0">
                <a:latin typeface="Trebuchet MS"/>
                <a:cs typeface="Trebuchet MS"/>
              </a:rPr>
              <a:t>that</a:t>
            </a:r>
            <a:r>
              <a:rPr sz="1500" spc="-80" dirty="0">
                <a:latin typeface="Trebuchet MS"/>
                <a:cs typeface="Trebuchet MS"/>
              </a:rPr>
              <a:t> </a:t>
            </a:r>
            <a:r>
              <a:rPr sz="1500" b="1" i="1" spc="175" dirty="0">
                <a:latin typeface="Trebuchet MS"/>
                <a:cs typeface="Trebuchet MS"/>
              </a:rPr>
              <a:t>I</a:t>
            </a:r>
            <a:r>
              <a:rPr sz="1500" b="1" i="1" spc="-80" dirty="0">
                <a:latin typeface="Trebuchet MS"/>
                <a:cs typeface="Trebuchet MS"/>
              </a:rPr>
              <a:t> </a:t>
            </a:r>
            <a:r>
              <a:rPr sz="1500" b="1" i="1" spc="30" dirty="0">
                <a:latin typeface="Trebuchet MS"/>
                <a:cs typeface="Trebuchet MS"/>
              </a:rPr>
              <a:t>can</a:t>
            </a:r>
            <a:r>
              <a:rPr sz="1500" b="1" i="1" spc="-85" dirty="0">
                <a:latin typeface="Trebuchet MS"/>
                <a:cs typeface="Trebuchet MS"/>
              </a:rPr>
              <a:t> </a:t>
            </a:r>
            <a:r>
              <a:rPr sz="1500" b="1" i="1" spc="30" dirty="0">
                <a:latin typeface="Trebuchet MS"/>
                <a:cs typeface="Trebuchet MS"/>
              </a:rPr>
              <a:t>go</a:t>
            </a:r>
            <a:r>
              <a:rPr sz="1500" b="1" i="1" spc="-75" dirty="0">
                <a:latin typeface="Trebuchet MS"/>
                <a:cs typeface="Trebuchet MS"/>
              </a:rPr>
              <a:t> </a:t>
            </a:r>
            <a:r>
              <a:rPr sz="1500" b="1" i="1" spc="15" dirty="0">
                <a:latin typeface="Trebuchet MS"/>
                <a:cs typeface="Trebuchet MS"/>
              </a:rPr>
              <a:t>back</a:t>
            </a:r>
            <a:r>
              <a:rPr sz="1500" b="1" i="1" spc="-80" dirty="0">
                <a:latin typeface="Trebuchet MS"/>
                <a:cs typeface="Trebuchet MS"/>
              </a:rPr>
              <a:t> </a:t>
            </a:r>
            <a:r>
              <a:rPr sz="1500" b="1" i="1" spc="10" dirty="0">
                <a:latin typeface="Trebuchet MS"/>
                <a:cs typeface="Trebuchet MS"/>
              </a:rPr>
              <a:t>and</a:t>
            </a:r>
            <a:r>
              <a:rPr sz="1500" b="1" i="1" spc="-85" dirty="0">
                <a:latin typeface="Trebuchet MS"/>
                <a:cs typeface="Trebuchet MS"/>
              </a:rPr>
              <a:t> </a:t>
            </a:r>
            <a:r>
              <a:rPr sz="1500" b="1" i="1" spc="-25" dirty="0">
                <a:latin typeface="Trebuchet MS"/>
                <a:cs typeface="Trebuchet MS"/>
              </a:rPr>
              <a:t>view</a:t>
            </a:r>
            <a:r>
              <a:rPr sz="1500" b="1" i="1" spc="-80" dirty="0">
                <a:latin typeface="Trebuchet MS"/>
                <a:cs typeface="Trebuchet MS"/>
              </a:rPr>
              <a:t> </a:t>
            </a:r>
            <a:r>
              <a:rPr sz="1500" b="1" i="1" spc="20" dirty="0">
                <a:latin typeface="Trebuchet MS"/>
                <a:cs typeface="Trebuchet MS"/>
              </a:rPr>
              <a:t>them</a:t>
            </a:r>
            <a:r>
              <a:rPr sz="1500" b="1" i="1" spc="-90" dirty="0">
                <a:latin typeface="Trebuchet MS"/>
                <a:cs typeface="Trebuchet MS"/>
              </a:rPr>
              <a:t> </a:t>
            </a:r>
            <a:r>
              <a:rPr sz="1500" b="1" i="1" spc="-45" dirty="0">
                <a:latin typeface="Trebuchet MS"/>
                <a:cs typeface="Trebuchet MS"/>
              </a:rPr>
              <a:t>later</a:t>
            </a:r>
            <a:endParaRPr sz="1500">
              <a:latin typeface="Trebuchet MS"/>
              <a:cs typeface="Trebuchet M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10B6F4"/>
            </a:solidFill>
          </a:ln>
        </p:spPr>
        <p:txBody>
          <a:bodyPr wrap="square" lIns="0" tIns="0" rIns="0" bIns="0" rtlCol="0"/>
          <a:lstStyle/>
          <a:p>
            <a:endParaRPr/>
          </a:p>
        </p:txBody>
      </p:sp>
      <p:sp>
        <p:nvSpPr>
          <p:cNvPr id="3" name="object 3"/>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10B6F4"/>
            </a:solidFill>
          </a:ln>
        </p:spPr>
        <p:txBody>
          <a:bodyPr wrap="square" lIns="0" tIns="0" rIns="0" bIns="0" rtlCol="0"/>
          <a:lstStyle/>
          <a:p>
            <a:endParaRPr/>
          </a:p>
        </p:txBody>
      </p:sp>
      <p:sp>
        <p:nvSpPr>
          <p:cNvPr id="4" name="object 4"/>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10B6F4"/>
            </a:solidFill>
          </a:ln>
        </p:spPr>
        <p:txBody>
          <a:bodyPr wrap="square" lIns="0" tIns="0" rIns="0" bIns="0" rtlCol="0"/>
          <a:lstStyle/>
          <a:p>
            <a:endParaRPr/>
          </a:p>
        </p:txBody>
      </p:sp>
      <p:sp>
        <p:nvSpPr>
          <p:cNvPr id="5" name="object 5"/>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10B6F4"/>
            </a:solidFill>
          </a:ln>
        </p:spPr>
        <p:txBody>
          <a:bodyPr wrap="square" lIns="0" tIns="0" rIns="0" bIns="0" rtlCol="0"/>
          <a:lstStyle/>
          <a:p>
            <a:endParaRPr/>
          </a:p>
        </p:txBody>
      </p:sp>
      <p:sp>
        <p:nvSpPr>
          <p:cNvPr id="6" name="object 6"/>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10B6F4"/>
            </a:solidFill>
          </a:ln>
        </p:spPr>
        <p:txBody>
          <a:bodyPr wrap="square" lIns="0" tIns="0" rIns="0" bIns="0" rtlCol="0"/>
          <a:lstStyle/>
          <a:p>
            <a:endParaRPr/>
          </a:p>
        </p:txBody>
      </p:sp>
      <p:grpSp>
        <p:nvGrpSpPr>
          <p:cNvPr id="7" name="object 7"/>
          <p:cNvGrpSpPr/>
          <p:nvPr/>
        </p:nvGrpSpPr>
        <p:grpSpPr>
          <a:xfrm>
            <a:off x="10636250" y="5403850"/>
            <a:ext cx="1535430" cy="1444625"/>
            <a:chOff x="10636250" y="5403850"/>
            <a:chExt cx="1535430" cy="1444625"/>
          </a:xfrm>
        </p:grpSpPr>
        <p:sp>
          <p:nvSpPr>
            <p:cNvPr id="8" name="object 8"/>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10B6F4"/>
              </a:solidFill>
            </a:ln>
          </p:spPr>
          <p:txBody>
            <a:bodyPr wrap="square" lIns="0" tIns="0" rIns="0" bIns="0" rtlCol="0"/>
            <a:lstStyle/>
            <a:p>
              <a:endParaRPr/>
            </a:p>
          </p:txBody>
        </p:sp>
        <p:sp>
          <p:nvSpPr>
            <p:cNvPr id="9" name="object 9"/>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10B6F4"/>
              </a:solidFill>
            </a:ln>
          </p:spPr>
          <p:txBody>
            <a:bodyPr wrap="square" lIns="0" tIns="0" rIns="0" bIns="0" rtlCol="0"/>
            <a:lstStyle/>
            <a:p>
              <a:endParaRPr/>
            </a:p>
          </p:txBody>
        </p:sp>
      </p:grpSp>
      <p:sp>
        <p:nvSpPr>
          <p:cNvPr id="10" name="object 10"/>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11" name="object 11"/>
          <p:cNvGrpSpPr/>
          <p:nvPr/>
        </p:nvGrpSpPr>
        <p:grpSpPr>
          <a:xfrm>
            <a:off x="10974387" y="5689600"/>
            <a:ext cx="1196975" cy="1158875"/>
            <a:chOff x="10974387" y="5689600"/>
            <a:chExt cx="1196975" cy="1158875"/>
          </a:xfrm>
        </p:grpSpPr>
        <p:sp>
          <p:nvSpPr>
            <p:cNvPr id="12" name="object 12"/>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10B6F4"/>
              </a:solidFill>
            </a:ln>
          </p:spPr>
          <p:txBody>
            <a:bodyPr wrap="square" lIns="0" tIns="0" rIns="0" bIns="0" rtlCol="0"/>
            <a:lstStyle/>
            <a:p>
              <a:endParaRPr/>
            </a:p>
          </p:txBody>
        </p:sp>
        <p:sp>
          <p:nvSpPr>
            <p:cNvPr id="13" name="object 13"/>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10B6F4"/>
              </a:solidFill>
            </a:ln>
          </p:spPr>
          <p:txBody>
            <a:bodyPr wrap="square" lIns="0" tIns="0" rIns="0" bIns="0" rtlCol="0"/>
            <a:lstStyle/>
            <a:p>
              <a:endParaRPr/>
            </a:p>
          </p:txBody>
        </p:sp>
      </p:grpSp>
      <p:sp>
        <p:nvSpPr>
          <p:cNvPr id="14" name="object 14"/>
          <p:cNvSpPr txBox="1"/>
          <p:nvPr/>
        </p:nvSpPr>
        <p:spPr>
          <a:xfrm>
            <a:off x="1104530" y="1580388"/>
            <a:ext cx="2892425" cy="604520"/>
          </a:xfrm>
          <a:prstGeom prst="rect">
            <a:avLst/>
          </a:prstGeom>
        </p:spPr>
        <p:txBody>
          <a:bodyPr vert="horz" wrap="square" lIns="0" tIns="12700" rIns="0" bIns="0" rtlCol="0">
            <a:spAutoFit/>
          </a:bodyPr>
          <a:lstStyle/>
          <a:p>
            <a:pPr marL="12700">
              <a:lnSpc>
                <a:spcPct val="100000"/>
              </a:lnSpc>
              <a:spcBef>
                <a:spcPts val="100"/>
              </a:spcBef>
            </a:pPr>
            <a:r>
              <a:rPr sz="3800" spc="-345" dirty="0">
                <a:solidFill>
                  <a:srgbClr val="10B6F4"/>
                </a:solidFill>
                <a:latin typeface="Trebuchet MS"/>
                <a:cs typeface="Trebuchet MS"/>
              </a:rPr>
              <a:t>Eller </a:t>
            </a:r>
            <a:r>
              <a:rPr sz="3800" spc="-254" dirty="0">
                <a:solidFill>
                  <a:srgbClr val="10B6F4"/>
                </a:solidFill>
                <a:latin typeface="Trebuchet MS"/>
                <a:cs typeface="Trebuchet MS"/>
              </a:rPr>
              <a:t>på</a:t>
            </a:r>
            <a:r>
              <a:rPr sz="3800" spc="-869" dirty="0">
                <a:solidFill>
                  <a:srgbClr val="10B6F4"/>
                </a:solidFill>
                <a:latin typeface="Trebuchet MS"/>
                <a:cs typeface="Trebuchet MS"/>
              </a:rPr>
              <a:t> </a:t>
            </a:r>
            <a:r>
              <a:rPr sz="3800" spc="-340" dirty="0">
                <a:solidFill>
                  <a:srgbClr val="10B6F4"/>
                </a:solidFill>
                <a:latin typeface="Trebuchet MS"/>
                <a:cs typeface="Trebuchet MS"/>
              </a:rPr>
              <a:t>svenska:</a:t>
            </a:r>
            <a:endParaRPr sz="3800">
              <a:latin typeface="Trebuchet MS"/>
              <a:cs typeface="Trebuchet MS"/>
            </a:endParaRPr>
          </a:p>
        </p:txBody>
      </p:sp>
      <p:sp>
        <p:nvSpPr>
          <p:cNvPr id="15" name="object 15"/>
          <p:cNvSpPr txBox="1"/>
          <p:nvPr/>
        </p:nvSpPr>
        <p:spPr>
          <a:xfrm>
            <a:off x="1104530" y="2570988"/>
            <a:ext cx="3149600" cy="3055620"/>
          </a:xfrm>
          <a:prstGeom prst="rect">
            <a:avLst/>
          </a:prstGeom>
        </p:spPr>
        <p:txBody>
          <a:bodyPr vert="horz" wrap="square" lIns="0" tIns="101600" rIns="0" bIns="0" rtlCol="0">
            <a:spAutoFit/>
          </a:bodyPr>
          <a:lstStyle/>
          <a:p>
            <a:pPr marL="12700" marR="5080">
              <a:lnSpc>
                <a:spcPct val="84600"/>
              </a:lnSpc>
              <a:spcBef>
                <a:spcPts val="800"/>
              </a:spcBef>
            </a:pPr>
            <a:r>
              <a:rPr sz="3800" spc="-275" dirty="0">
                <a:solidFill>
                  <a:srgbClr val="10B6F4"/>
                </a:solidFill>
                <a:latin typeface="Trebuchet MS"/>
                <a:cs typeface="Trebuchet MS"/>
              </a:rPr>
              <a:t>För </a:t>
            </a:r>
            <a:r>
              <a:rPr sz="3800" spc="-375" dirty="0">
                <a:solidFill>
                  <a:srgbClr val="10B6F4"/>
                </a:solidFill>
                <a:latin typeface="Trebuchet MS"/>
                <a:cs typeface="Trebuchet MS"/>
              </a:rPr>
              <a:t>att </a:t>
            </a:r>
            <a:r>
              <a:rPr sz="3800" spc="-254" dirty="0">
                <a:solidFill>
                  <a:srgbClr val="10B6F4"/>
                </a:solidFill>
                <a:latin typeface="Trebuchet MS"/>
                <a:cs typeface="Trebuchet MS"/>
              </a:rPr>
              <a:t>på </a:t>
            </a:r>
            <a:r>
              <a:rPr sz="3800" spc="-365" dirty="0">
                <a:solidFill>
                  <a:srgbClr val="10B6F4"/>
                </a:solidFill>
                <a:latin typeface="Trebuchet MS"/>
                <a:cs typeface="Trebuchet MS"/>
              </a:rPr>
              <a:t>ett  enkelt </a:t>
            </a:r>
            <a:r>
              <a:rPr sz="3800" spc="-335" dirty="0">
                <a:solidFill>
                  <a:srgbClr val="10B6F4"/>
                </a:solidFill>
                <a:latin typeface="Trebuchet MS"/>
                <a:cs typeface="Trebuchet MS"/>
              </a:rPr>
              <a:t>sätt  formulera </a:t>
            </a:r>
            <a:r>
              <a:rPr sz="3800" spc="-345" dirty="0">
                <a:solidFill>
                  <a:srgbClr val="10B6F4"/>
                </a:solidFill>
                <a:latin typeface="Trebuchet MS"/>
                <a:cs typeface="Trebuchet MS"/>
              </a:rPr>
              <a:t>kraven  </a:t>
            </a:r>
            <a:r>
              <a:rPr sz="3800" spc="-315" dirty="0">
                <a:solidFill>
                  <a:srgbClr val="10B6F4"/>
                </a:solidFill>
                <a:latin typeface="Trebuchet MS"/>
                <a:cs typeface="Trebuchet MS"/>
              </a:rPr>
              <a:t>kan </a:t>
            </a:r>
            <a:r>
              <a:rPr sz="3800" spc="-260" dirty="0">
                <a:solidFill>
                  <a:srgbClr val="10B6F4"/>
                </a:solidFill>
                <a:latin typeface="Trebuchet MS"/>
                <a:cs typeface="Trebuchet MS"/>
              </a:rPr>
              <a:t>man</a:t>
            </a:r>
            <a:r>
              <a:rPr sz="3800" spc="-915" dirty="0">
                <a:solidFill>
                  <a:srgbClr val="10B6F4"/>
                </a:solidFill>
                <a:latin typeface="Trebuchet MS"/>
                <a:cs typeface="Trebuchet MS"/>
              </a:rPr>
              <a:t> </a:t>
            </a:r>
            <a:r>
              <a:rPr sz="3800" spc="-315" dirty="0">
                <a:solidFill>
                  <a:srgbClr val="10B6F4"/>
                </a:solidFill>
                <a:latin typeface="Trebuchet MS"/>
                <a:cs typeface="Trebuchet MS"/>
              </a:rPr>
              <a:t>använda  </a:t>
            </a:r>
            <a:r>
              <a:rPr sz="3800" spc="-250" dirty="0">
                <a:solidFill>
                  <a:srgbClr val="10B6F4"/>
                </a:solidFill>
                <a:latin typeface="Trebuchet MS"/>
                <a:cs typeface="Trebuchet MS"/>
              </a:rPr>
              <a:t>sig </a:t>
            </a:r>
            <a:r>
              <a:rPr sz="3800" spc="-310" dirty="0">
                <a:solidFill>
                  <a:srgbClr val="10B6F4"/>
                </a:solidFill>
                <a:latin typeface="Trebuchet MS"/>
                <a:cs typeface="Trebuchet MS"/>
              </a:rPr>
              <a:t>av </a:t>
            </a:r>
            <a:r>
              <a:rPr sz="3800" spc="-325" dirty="0">
                <a:solidFill>
                  <a:srgbClr val="10B6F4"/>
                </a:solidFill>
                <a:latin typeface="Trebuchet MS"/>
                <a:cs typeface="Trebuchet MS"/>
              </a:rPr>
              <a:t>VVV-  </a:t>
            </a:r>
            <a:r>
              <a:rPr sz="3800" spc="-300" dirty="0">
                <a:solidFill>
                  <a:srgbClr val="10B6F4"/>
                </a:solidFill>
                <a:latin typeface="Trebuchet MS"/>
                <a:cs typeface="Trebuchet MS"/>
              </a:rPr>
              <a:t>metoden</a:t>
            </a:r>
            <a:endParaRPr sz="3800">
              <a:latin typeface="Trebuchet MS"/>
              <a:cs typeface="Trebuchet MS"/>
            </a:endParaRPr>
          </a:p>
        </p:txBody>
      </p:sp>
      <p:sp>
        <p:nvSpPr>
          <p:cNvPr id="16" name="object 16"/>
          <p:cNvSpPr txBox="1">
            <a:spLocks noGrp="1"/>
          </p:cNvSpPr>
          <p:nvPr>
            <p:ph type="title"/>
          </p:nvPr>
        </p:nvSpPr>
        <p:spPr>
          <a:xfrm>
            <a:off x="5547105" y="1523491"/>
            <a:ext cx="4361815" cy="299720"/>
          </a:xfrm>
          <a:prstGeom prst="rect">
            <a:avLst/>
          </a:prstGeom>
        </p:spPr>
        <p:txBody>
          <a:bodyPr vert="horz" wrap="square" lIns="0" tIns="12700" rIns="0" bIns="0" rtlCol="0">
            <a:spAutoFit/>
          </a:bodyPr>
          <a:lstStyle/>
          <a:p>
            <a:pPr marL="12700">
              <a:lnSpc>
                <a:spcPct val="100000"/>
              </a:lnSpc>
              <a:spcBef>
                <a:spcPts val="100"/>
              </a:spcBef>
            </a:pPr>
            <a:r>
              <a:rPr spc="70" dirty="0">
                <a:solidFill>
                  <a:srgbClr val="000000"/>
                </a:solidFill>
              </a:rPr>
              <a:t>Som</a:t>
            </a:r>
            <a:r>
              <a:rPr spc="-95" dirty="0">
                <a:solidFill>
                  <a:srgbClr val="000000"/>
                </a:solidFill>
              </a:rPr>
              <a:t> </a:t>
            </a:r>
            <a:r>
              <a:rPr spc="50" dirty="0">
                <a:solidFill>
                  <a:srgbClr val="000000"/>
                </a:solidFill>
              </a:rPr>
              <a:t>en</a:t>
            </a:r>
            <a:r>
              <a:rPr spc="-90" dirty="0">
                <a:solidFill>
                  <a:srgbClr val="000000"/>
                </a:solidFill>
              </a:rPr>
              <a:t> </a:t>
            </a:r>
            <a:r>
              <a:rPr spc="30" dirty="0">
                <a:solidFill>
                  <a:srgbClr val="000000"/>
                </a:solidFill>
              </a:rPr>
              <a:t>[Vem]</a:t>
            </a:r>
            <a:r>
              <a:rPr spc="-95" dirty="0">
                <a:solidFill>
                  <a:srgbClr val="000000"/>
                </a:solidFill>
              </a:rPr>
              <a:t> </a:t>
            </a:r>
            <a:r>
              <a:rPr spc="20" dirty="0">
                <a:solidFill>
                  <a:srgbClr val="000000"/>
                </a:solidFill>
              </a:rPr>
              <a:t>vill</a:t>
            </a:r>
            <a:r>
              <a:rPr spc="-100" dirty="0">
                <a:solidFill>
                  <a:srgbClr val="000000"/>
                </a:solidFill>
              </a:rPr>
              <a:t> </a:t>
            </a:r>
            <a:r>
              <a:rPr spc="25" dirty="0">
                <a:solidFill>
                  <a:srgbClr val="000000"/>
                </a:solidFill>
              </a:rPr>
              <a:t>jag</a:t>
            </a:r>
            <a:r>
              <a:rPr spc="-95" dirty="0">
                <a:solidFill>
                  <a:srgbClr val="000000"/>
                </a:solidFill>
              </a:rPr>
              <a:t> </a:t>
            </a:r>
            <a:r>
              <a:rPr spc="30" dirty="0">
                <a:solidFill>
                  <a:srgbClr val="000000"/>
                </a:solidFill>
              </a:rPr>
              <a:t>[Vad]</a:t>
            </a:r>
            <a:r>
              <a:rPr spc="-95" dirty="0">
                <a:solidFill>
                  <a:srgbClr val="000000"/>
                </a:solidFill>
              </a:rPr>
              <a:t> </a:t>
            </a:r>
            <a:r>
              <a:rPr spc="50" dirty="0">
                <a:solidFill>
                  <a:srgbClr val="000000"/>
                </a:solidFill>
              </a:rPr>
              <a:t>så</a:t>
            </a:r>
            <a:r>
              <a:rPr spc="-105" dirty="0">
                <a:solidFill>
                  <a:srgbClr val="000000"/>
                </a:solidFill>
              </a:rPr>
              <a:t> </a:t>
            </a:r>
            <a:r>
              <a:rPr spc="-120" dirty="0">
                <a:solidFill>
                  <a:srgbClr val="000000"/>
                </a:solidFill>
              </a:rPr>
              <a:t>att</a:t>
            </a:r>
            <a:r>
              <a:rPr spc="-100" dirty="0">
                <a:solidFill>
                  <a:srgbClr val="000000"/>
                </a:solidFill>
              </a:rPr>
              <a:t> </a:t>
            </a:r>
            <a:r>
              <a:rPr spc="5" dirty="0">
                <a:solidFill>
                  <a:srgbClr val="000000"/>
                </a:solidFill>
              </a:rPr>
              <a:t>[Varför]</a:t>
            </a:r>
          </a:p>
        </p:txBody>
      </p:sp>
      <p:sp>
        <p:nvSpPr>
          <p:cNvPr id="17" name="object 17"/>
          <p:cNvSpPr txBox="1"/>
          <p:nvPr/>
        </p:nvSpPr>
        <p:spPr>
          <a:xfrm>
            <a:off x="5318505" y="2296159"/>
            <a:ext cx="4974590" cy="1361440"/>
          </a:xfrm>
          <a:prstGeom prst="rect">
            <a:avLst/>
          </a:prstGeom>
        </p:spPr>
        <p:txBody>
          <a:bodyPr vert="horz" wrap="square" lIns="0" tIns="154305" rIns="0" bIns="0" rtlCol="0">
            <a:spAutoFit/>
          </a:bodyPr>
          <a:lstStyle/>
          <a:p>
            <a:pPr marL="241300" indent="-228600">
              <a:lnSpc>
                <a:spcPct val="100000"/>
              </a:lnSpc>
              <a:spcBef>
                <a:spcPts val="1215"/>
              </a:spcBef>
              <a:buClr>
                <a:srgbClr val="10B6F4"/>
              </a:buClr>
              <a:buSzPct val="111111"/>
              <a:buFont typeface="Wingdings"/>
              <a:buChar char=""/>
              <a:tabLst>
                <a:tab pos="241300" algn="l"/>
              </a:tabLst>
            </a:pPr>
            <a:r>
              <a:rPr sz="1800" b="1" spc="65" dirty="0">
                <a:latin typeface="Trebuchet MS"/>
                <a:cs typeface="Trebuchet MS"/>
              </a:rPr>
              <a:t>Vem </a:t>
            </a:r>
            <a:r>
              <a:rPr sz="1800" spc="25" dirty="0">
                <a:latin typeface="Trebuchet MS"/>
                <a:cs typeface="Trebuchet MS"/>
              </a:rPr>
              <a:t>är </a:t>
            </a:r>
            <a:r>
              <a:rPr sz="1800" spc="20" dirty="0">
                <a:latin typeface="Trebuchet MS"/>
                <a:cs typeface="Trebuchet MS"/>
              </a:rPr>
              <a:t>intressenten?</a:t>
            </a:r>
            <a:r>
              <a:rPr sz="1800" spc="-400" dirty="0">
                <a:latin typeface="Trebuchet MS"/>
                <a:cs typeface="Trebuchet MS"/>
              </a:rPr>
              <a:t> </a:t>
            </a:r>
            <a:r>
              <a:rPr sz="1800" spc="15" dirty="0">
                <a:latin typeface="Trebuchet MS"/>
                <a:cs typeface="Trebuchet MS"/>
              </a:rPr>
              <a:t>(Användare/Beställare)</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b="1" spc="40" dirty="0">
                <a:latin typeface="Trebuchet MS"/>
                <a:cs typeface="Trebuchet MS"/>
              </a:rPr>
              <a:t>Vad</a:t>
            </a:r>
            <a:r>
              <a:rPr sz="1800" b="1" spc="-95" dirty="0">
                <a:latin typeface="Trebuchet MS"/>
                <a:cs typeface="Trebuchet MS"/>
              </a:rPr>
              <a:t> </a:t>
            </a:r>
            <a:r>
              <a:rPr sz="1800" spc="20" dirty="0">
                <a:latin typeface="Trebuchet MS"/>
                <a:cs typeface="Trebuchet MS"/>
              </a:rPr>
              <a:t>vill</a:t>
            </a:r>
            <a:r>
              <a:rPr sz="1800" spc="-95" dirty="0">
                <a:latin typeface="Trebuchet MS"/>
                <a:cs typeface="Trebuchet MS"/>
              </a:rPr>
              <a:t> </a:t>
            </a:r>
            <a:r>
              <a:rPr sz="1800" spc="5" dirty="0">
                <a:latin typeface="Trebuchet MS"/>
                <a:cs typeface="Trebuchet MS"/>
              </a:rPr>
              <a:t>intressenten</a:t>
            </a:r>
            <a:r>
              <a:rPr sz="1800" spc="-90" dirty="0">
                <a:latin typeface="Trebuchet MS"/>
                <a:cs typeface="Trebuchet MS"/>
              </a:rPr>
              <a:t> </a:t>
            </a:r>
            <a:r>
              <a:rPr sz="1800" spc="80" dirty="0">
                <a:latin typeface="Trebuchet MS"/>
                <a:cs typeface="Trebuchet MS"/>
              </a:rPr>
              <a:t>uppnå?</a:t>
            </a:r>
            <a:r>
              <a:rPr sz="1800" spc="-90" dirty="0">
                <a:latin typeface="Trebuchet MS"/>
                <a:cs typeface="Trebuchet MS"/>
              </a:rPr>
              <a:t> </a:t>
            </a:r>
            <a:r>
              <a:rPr sz="1800" spc="25" dirty="0">
                <a:latin typeface="Trebuchet MS"/>
                <a:cs typeface="Trebuchet MS"/>
              </a:rPr>
              <a:t>(Målet)</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b="1" spc="-5" dirty="0">
                <a:latin typeface="Trebuchet MS"/>
                <a:cs typeface="Trebuchet MS"/>
              </a:rPr>
              <a:t>Varför</a:t>
            </a:r>
            <a:r>
              <a:rPr sz="1800" spc="-5" dirty="0">
                <a:latin typeface="Trebuchet MS"/>
                <a:cs typeface="Trebuchet MS"/>
              </a:rPr>
              <a:t>, </a:t>
            </a:r>
            <a:r>
              <a:rPr sz="1800" spc="-25" dirty="0">
                <a:latin typeface="Trebuchet MS"/>
                <a:cs typeface="Trebuchet MS"/>
              </a:rPr>
              <a:t>motivet </a:t>
            </a:r>
            <a:r>
              <a:rPr sz="1800" spc="70" dirty="0">
                <a:latin typeface="Trebuchet MS"/>
                <a:cs typeface="Trebuchet MS"/>
              </a:rPr>
              <a:t>bakom</a:t>
            </a:r>
            <a:r>
              <a:rPr sz="1800" spc="-405" dirty="0">
                <a:latin typeface="Trebuchet MS"/>
                <a:cs typeface="Trebuchet MS"/>
              </a:rPr>
              <a:t> </a:t>
            </a:r>
            <a:r>
              <a:rPr sz="1800" dirty="0">
                <a:latin typeface="Trebuchet MS"/>
                <a:cs typeface="Trebuchet MS"/>
              </a:rPr>
              <a:t>kravet</a:t>
            </a:r>
            <a:endParaRPr sz="1800">
              <a:latin typeface="Trebuchet MS"/>
              <a:cs typeface="Trebuchet M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332075" y="721532"/>
            <a:ext cx="7882737" cy="5539216"/>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359914" y="405930"/>
            <a:ext cx="1877060" cy="1097280"/>
          </a:xfrm>
          <a:prstGeom prst="rect">
            <a:avLst/>
          </a:prstGeom>
          <a:solidFill>
            <a:srgbClr val="004F8B">
              <a:alpha val="5099"/>
            </a:srgbClr>
          </a:solidFill>
          <a:ln w="36000">
            <a:solidFill>
              <a:srgbClr val="004F8B"/>
            </a:solidFill>
          </a:ln>
        </p:spPr>
        <p:txBody>
          <a:bodyPr vert="horz" wrap="square" lIns="0" tIns="118110" rIns="0" bIns="0" rtlCol="0">
            <a:spAutoFit/>
          </a:bodyPr>
          <a:lstStyle/>
          <a:p>
            <a:pPr marL="134620" marR="106045">
              <a:lnSpc>
                <a:spcPct val="101099"/>
              </a:lnSpc>
              <a:spcBef>
                <a:spcPts val="930"/>
              </a:spcBef>
            </a:pPr>
            <a:r>
              <a:rPr sz="1800" spc="30" dirty="0">
                <a:latin typeface="Trebuchet MS"/>
                <a:cs typeface="Trebuchet MS"/>
              </a:rPr>
              <a:t>Från </a:t>
            </a:r>
            <a:r>
              <a:rPr sz="1800" spc="50" dirty="0">
                <a:latin typeface="Trebuchet MS"/>
                <a:cs typeface="Trebuchet MS"/>
              </a:rPr>
              <a:t>en</a:t>
            </a:r>
            <a:r>
              <a:rPr sz="1800" spc="-290" dirty="0">
                <a:latin typeface="Trebuchet MS"/>
                <a:cs typeface="Trebuchet MS"/>
              </a:rPr>
              <a:t> </a:t>
            </a:r>
            <a:r>
              <a:rPr sz="1800" dirty="0">
                <a:latin typeface="Trebuchet MS"/>
                <a:cs typeface="Trebuchet MS"/>
              </a:rPr>
              <a:t>student  förra</a:t>
            </a:r>
            <a:r>
              <a:rPr sz="1800" spc="-110" dirty="0">
                <a:latin typeface="Trebuchet MS"/>
                <a:cs typeface="Trebuchet MS"/>
              </a:rPr>
              <a:t> </a:t>
            </a:r>
            <a:r>
              <a:rPr sz="1800" spc="-40" dirty="0">
                <a:latin typeface="Trebuchet MS"/>
                <a:cs typeface="Trebuchet MS"/>
              </a:rPr>
              <a:t>året</a:t>
            </a:r>
            <a:endParaRPr sz="1800">
              <a:latin typeface="Trebuchet MS"/>
              <a:cs typeface="Trebuchet MS"/>
            </a:endParaRPr>
          </a:p>
          <a:p>
            <a:pPr marL="134620">
              <a:lnSpc>
                <a:spcPct val="100000"/>
              </a:lnSpc>
              <a:spcBef>
                <a:spcPts val="50"/>
              </a:spcBef>
            </a:pPr>
            <a:r>
              <a:rPr sz="1800" spc="-35" dirty="0">
                <a:latin typeface="Trebuchet MS"/>
                <a:cs typeface="Trebuchet MS"/>
              </a:rPr>
              <a:t>efter</a:t>
            </a:r>
            <a:r>
              <a:rPr sz="1800" spc="-185" dirty="0">
                <a:latin typeface="Trebuchet MS"/>
                <a:cs typeface="Trebuchet MS"/>
              </a:rPr>
              <a:t> </a:t>
            </a:r>
            <a:r>
              <a:rPr sz="1800" spc="35" dirty="0">
                <a:latin typeface="Trebuchet MS"/>
                <a:cs typeface="Trebuchet MS"/>
              </a:rPr>
              <a:t>LIA:</a:t>
            </a:r>
            <a:endParaRPr sz="1800">
              <a:latin typeface="Trebuchet MS"/>
              <a:cs typeface="Trebuchet M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0" y="5788373"/>
            <a:ext cx="12192000" cy="1069975"/>
          </a:xfrm>
          <a:custGeom>
            <a:avLst/>
            <a:gdLst/>
            <a:ahLst/>
            <a:cxnLst/>
            <a:rect l="l" t="t" r="r" b="b"/>
            <a:pathLst>
              <a:path w="12192000" h="1069975">
                <a:moveTo>
                  <a:pt x="0" y="1069626"/>
                </a:moveTo>
                <a:lnTo>
                  <a:pt x="12192000" y="1069626"/>
                </a:lnTo>
                <a:lnTo>
                  <a:pt x="12192000" y="0"/>
                </a:lnTo>
                <a:lnTo>
                  <a:pt x="0" y="0"/>
                </a:lnTo>
                <a:lnTo>
                  <a:pt x="0" y="1069626"/>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0" y="0"/>
            <a:ext cx="12192000" cy="6848475"/>
            <a:chOff x="0" y="0"/>
            <a:chExt cx="12192000" cy="68484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9" name="object 19"/>
            <p:cNvSpPr/>
            <p:nvPr/>
          </p:nvSpPr>
          <p:spPr>
            <a:xfrm>
              <a:off x="0" y="0"/>
              <a:ext cx="12192000" cy="5788660"/>
            </a:xfrm>
            <a:custGeom>
              <a:avLst/>
              <a:gdLst/>
              <a:ahLst/>
              <a:cxnLst/>
              <a:rect l="l" t="t" r="r" b="b"/>
              <a:pathLst>
                <a:path w="12192000" h="5788660">
                  <a:moveTo>
                    <a:pt x="12192000" y="0"/>
                  </a:moveTo>
                  <a:lnTo>
                    <a:pt x="0" y="0"/>
                  </a:lnTo>
                  <a:lnTo>
                    <a:pt x="0" y="5788372"/>
                  </a:lnTo>
                  <a:lnTo>
                    <a:pt x="12192000" y="5788372"/>
                  </a:lnTo>
                  <a:lnTo>
                    <a:pt x="12192000" y="0"/>
                  </a:lnTo>
                  <a:close/>
                </a:path>
              </a:pathLst>
            </a:custGeom>
            <a:solidFill>
              <a:srgbClr val="FFFFFF"/>
            </a:solidFill>
          </p:spPr>
          <p:txBody>
            <a:bodyPr wrap="square" lIns="0" tIns="0" rIns="0" bIns="0" rtlCol="0"/>
            <a:lstStyle/>
            <a:p>
              <a:endParaRPr/>
            </a:p>
          </p:txBody>
        </p:sp>
      </p:grpSp>
      <p:sp>
        <p:nvSpPr>
          <p:cNvPr id="20" name="object 20"/>
          <p:cNvSpPr txBox="1"/>
          <p:nvPr/>
        </p:nvSpPr>
        <p:spPr>
          <a:xfrm>
            <a:off x="1010011" y="1718055"/>
            <a:ext cx="3305175" cy="2030095"/>
          </a:xfrm>
          <a:prstGeom prst="rect">
            <a:avLst/>
          </a:prstGeom>
        </p:spPr>
        <p:txBody>
          <a:bodyPr vert="horz" wrap="square" lIns="0" tIns="97155" rIns="0" bIns="0" rtlCol="0">
            <a:spAutoFit/>
          </a:bodyPr>
          <a:lstStyle/>
          <a:p>
            <a:pPr marL="422275" marR="5080" indent="-207645">
              <a:lnSpc>
                <a:spcPts val="3790"/>
              </a:lnSpc>
              <a:spcBef>
                <a:spcPts val="765"/>
              </a:spcBef>
            </a:pPr>
            <a:r>
              <a:rPr sz="3700" spc="-125" dirty="0">
                <a:latin typeface="Trebuchet MS"/>
                <a:cs typeface="Trebuchet MS"/>
              </a:rPr>
              <a:t>Nu</a:t>
            </a:r>
            <a:r>
              <a:rPr sz="3700" spc="-915" dirty="0">
                <a:latin typeface="Trebuchet MS"/>
                <a:cs typeface="Trebuchet MS"/>
              </a:rPr>
              <a:t> </a:t>
            </a:r>
            <a:r>
              <a:rPr sz="3700" spc="-310" dirty="0">
                <a:latin typeface="Trebuchet MS"/>
                <a:cs typeface="Trebuchet MS"/>
              </a:rPr>
              <a:t>kommer </a:t>
            </a:r>
            <a:r>
              <a:rPr sz="3700" spc="-380" dirty="0">
                <a:latin typeface="Trebuchet MS"/>
                <a:cs typeface="Trebuchet MS"/>
              </a:rPr>
              <a:t>själva  </a:t>
            </a:r>
            <a:r>
              <a:rPr sz="3700" spc="-340" dirty="0">
                <a:latin typeface="Trebuchet MS"/>
                <a:cs typeface="Trebuchet MS"/>
              </a:rPr>
              <a:t>kraven</a:t>
            </a:r>
            <a:r>
              <a:rPr sz="3700" spc="-595" dirty="0">
                <a:latin typeface="Trebuchet MS"/>
                <a:cs typeface="Trebuchet MS"/>
              </a:rPr>
              <a:t> </a:t>
            </a:r>
            <a:r>
              <a:rPr sz="3700" spc="-250" dirty="0">
                <a:latin typeface="Trebuchet MS"/>
                <a:cs typeface="Trebuchet MS"/>
              </a:rPr>
              <a:t>in</a:t>
            </a:r>
            <a:r>
              <a:rPr sz="3700" spc="-590" dirty="0">
                <a:latin typeface="Trebuchet MS"/>
                <a:cs typeface="Trebuchet MS"/>
              </a:rPr>
              <a:t> </a:t>
            </a:r>
            <a:r>
              <a:rPr sz="3700" spc="-240" dirty="0">
                <a:latin typeface="Trebuchet MS"/>
                <a:cs typeface="Trebuchet MS"/>
              </a:rPr>
              <a:t>i</a:t>
            </a:r>
            <a:r>
              <a:rPr sz="3700" spc="-600" dirty="0">
                <a:latin typeface="Trebuchet MS"/>
                <a:cs typeface="Trebuchet MS"/>
              </a:rPr>
              <a:t> </a:t>
            </a:r>
            <a:r>
              <a:rPr sz="3700" spc="-310" dirty="0">
                <a:latin typeface="Trebuchet MS"/>
                <a:cs typeface="Trebuchet MS"/>
              </a:rPr>
              <a:t>bilden</a:t>
            </a:r>
            <a:endParaRPr sz="3700">
              <a:latin typeface="Trebuchet MS"/>
              <a:cs typeface="Trebuchet MS"/>
            </a:endParaRPr>
          </a:p>
          <a:p>
            <a:pPr marL="12700">
              <a:lnSpc>
                <a:spcPct val="100000"/>
              </a:lnSpc>
              <a:spcBef>
                <a:spcPts val="3210"/>
              </a:spcBef>
            </a:pPr>
            <a:r>
              <a:rPr sz="3600" spc="-290" dirty="0">
                <a:latin typeface="Trebuchet MS"/>
                <a:cs typeface="Trebuchet MS"/>
              </a:rPr>
              <a:t>Acceptance</a:t>
            </a:r>
            <a:r>
              <a:rPr sz="3600" spc="-625" dirty="0">
                <a:latin typeface="Trebuchet MS"/>
                <a:cs typeface="Trebuchet MS"/>
              </a:rPr>
              <a:t> </a:t>
            </a:r>
            <a:r>
              <a:rPr sz="3600" spc="-315" dirty="0">
                <a:latin typeface="Trebuchet MS"/>
                <a:cs typeface="Trebuchet MS"/>
              </a:rPr>
              <a:t>criteria</a:t>
            </a:r>
            <a:endParaRPr sz="3600">
              <a:latin typeface="Trebuchet MS"/>
              <a:cs typeface="Trebuchet MS"/>
            </a:endParaRPr>
          </a:p>
        </p:txBody>
      </p:sp>
      <p:sp>
        <p:nvSpPr>
          <p:cNvPr id="21" name="object 21"/>
          <p:cNvSpPr/>
          <p:nvPr/>
        </p:nvSpPr>
        <p:spPr>
          <a:xfrm>
            <a:off x="4752263" y="1200150"/>
            <a:ext cx="0" cy="3544570"/>
          </a:xfrm>
          <a:custGeom>
            <a:avLst/>
            <a:gdLst/>
            <a:ahLst/>
            <a:cxnLst/>
            <a:rect l="l" t="t" r="r" b="b"/>
            <a:pathLst>
              <a:path h="3544570">
                <a:moveTo>
                  <a:pt x="0" y="0"/>
                </a:moveTo>
                <a:lnTo>
                  <a:pt x="1" y="3543972"/>
                </a:lnTo>
              </a:path>
            </a:pathLst>
          </a:custGeom>
          <a:ln w="12700">
            <a:solidFill>
              <a:srgbClr val="0FAEE9"/>
            </a:solidFill>
          </a:ln>
        </p:spPr>
        <p:txBody>
          <a:bodyPr wrap="square" lIns="0" tIns="0" rIns="0" bIns="0" rtlCol="0"/>
          <a:lstStyle/>
          <a:p>
            <a:endParaRPr/>
          </a:p>
        </p:txBody>
      </p:sp>
      <p:sp>
        <p:nvSpPr>
          <p:cNvPr id="22" name="object 22"/>
          <p:cNvSpPr txBox="1"/>
          <p:nvPr/>
        </p:nvSpPr>
        <p:spPr>
          <a:xfrm>
            <a:off x="5061902" y="689863"/>
            <a:ext cx="5299075" cy="4123690"/>
          </a:xfrm>
          <a:prstGeom prst="rect">
            <a:avLst/>
          </a:prstGeom>
        </p:spPr>
        <p:txBody>
          <a:bodyPr vert="horz" wrap="square" lIns="0" tIns="154305" rIns="0" bIns="0" rtlCol="0">
            <a:spAutoFit/>
          </a:bodyPr>
          <a:lstStyle/>
          <a:p>
            <a:pPr marL="12700">
              <a:lnSpc>
                <a:spcPct val="100000"/>
              </a:lnSpc>
              <a:spcBef>
                <a:spcPts val="1215"/>
              </a:spcBef>
            </a:pPr>
            <a:r>
              <a:rPr sz="1800" b="1" spc="40" dirty="0">
                <a:latin typeface="Trebuchet MS"/>
                <a:cs typeface="Trebuchet MS"/>
              </a:rPr>
              <a:t>Vad </a:t>
            </a:r>
            <a:r>
              <a:rPr sz="1800" b="1" spc="60" dirty="0">
                <a:latin typeface="Trebuchet MS"/>
                <a:cs typeface="Trebuchet MS"/>
              </a:rPr>
              <a:t>är </a:t>
            </a:r>
            <a:r>
              <a:rPr sz="1800" b="1" spc="45" dirty="0">
                <a:latin typeface="Trebuchet MS"/>
                <a:cs typeface="Trebuchet MS"/>
              </a:rPr>
              <a:t>Acceptance</a:t>
            </a:r>
            <a:r>
              <a:rPr sz="1800" b="1" spc="-380" dirty="0">
                <a:latin typeface="Trebuchet MS"/>
                <a:cs typeface="Trebuchet MS"/>
              </a:rPr>
              <a:t> </a:t>
            </a:r>
            <a:r>
              <a:rPr sz="1800" b="1" spc="75" dirty="0">
                <a:latin typeface="Trebuchet MS"/>
                <a:cs typeface="Trebuchet MS"/>
              </a:rPr>
              <a:t>criteria?</a:t>
            </a:r>
            <a:endParaRPr sz="1800">
              <a:latin typeface="Trebuchet MS"/>
              <a:cs typeface="Trebuchet MS"/>
            </a:endParaRPr>
          </a:p>
          <a:p>
            <a:pPr marL="241300" marR="405765" indent="-228600">
              <a:lnSpc>
                <a:spcPct val="120000"/>
              </a:lnSpc>
              <a:spcBef>
                <a:spcPts val="1010"/>
              </a:spcBef>
              <a:buClr>
                <a:srgbClr val="10B6F4"/>
              </a:buClr>
              <a:buSzPct val="111111"/>
              <a:buFont typeface="Wingdings"/>
              <a:buChar char=""/>
              <a:tabLst>
                <a:tab pos="241300" algn="l"/>
              </a:tabLst>
            </a:pPr>
            <a:r>
              <a:rPr sz="1800" spc="40" dirty="0">
                <a:latin typeface="Trebuchet MS"/>
                <a:cs typeface="Trebuchet MS"/>
              </a:rPr>
              <a:t>Acceptance</a:t>
            </a:r>
            <a:r>
              <a:rPr sz="1800" spc="-95" dirty="0">
                <a:latin typeface="Trebuchet MS"/>
                <a:cs typeface="Trebuchet MS"/>
              </a:rPr>
              <a:t> </a:t>
            </a:r>
            <a:r>
              <a:rPr sz="1800" spc="20" dirty="0">
                <a:latin typeface="Trebuchet MS"/>
                <a:cs typeface="Trebuchet MS"/>
              </a:rPr>
              <a:t>criterias</a:t>
            </a:r>
            <a:r>
              <a:rPr sz="1800" spc="-100" dirty="0">
                <a:latin typeface="Trebuchet MS"/>
                <a:cs typeface="Trebuchet MS"/>
              </a:rPr>
              <a:t> </a:t>
            </a:r>
            <a:r>
              <a:rPr sz="1800" spc="25" dirty="0">
                <a:latin typeface="Trebuchet MS"/>
                <a:cs typeface="Trebuchet MS"/>
              </a:rPr>
              <a:t>är</a:t>
            </a:r>
            <a:r>
              <a:rPr sz="1800" spc="-100" dirty="0">
                <a:latin typeface="Trebuchet MS"/>
                <a:cs typeface="Trebuchet MS"/>
              </a:rPr>
              <a:t> </a:t>
            </a:r>
            <a:r>
              <a:rPr sz="1800" spc="35" dirty="0">
                <a:latin typeface="Trebuchet MS"/>
                <a:cs typeface="Trebuchet MS"/>
              </a:rPr>
              <a:t>påståenden</a:t>
            </a:r>
            <a:r>
              <a:rPr sz="1800" spc="-95" dirty="0">
                <a:latin typeface="Trebuchet MS"/>
                <a:cs typeface="Trebuchet MS"/>
              </a:rPr>
              <a:t> </a:t>
            </a:r>
            <a:r>
              <a:rPr sz="1800" spc="75" dirty="0">
                <a:latin typeface="Trebuchet MS"/>
                <a:cs typeface="Trebuchet MS"/>
              </a:rPr>
              <a:t>som</a:t>
            </a:r>
            <a:r>
              <a:rPr sz="1800" spc="-95" dirty="0">
                <a:latin typeface="Trebuchet MS"/>
                <a:cs typeface="Trebuchet MS"/>
              </a:rPr>
              <a:t> </a:t>
            </a:r>
            <a:r>
              <a:rPr sz="1800" spc="75" dirty="0">
                <a:latin typeface="Trebuchet MS"/>
                <a:cs typeface="Trebuchet MS"/>
              </a:rPr>
              <a:t>ska  </a:t>
            </a:r>
            <a:r>
              <a:rPr sz="1800" spc="-10" dirty="0">
                <a:latin typeface="Trebuchet MS"/>
                <a:cs typeface="Trebuchet MS"/>
              </a:rPr>
              <a:t>underlätta för </a:t>
            </a:r>
            <a:r>
              <a:rPr sz="1800" spc="20" dirty="0">
                <a:latin typeface="Trebuchet MS"/>
                <a:cs typeface="Trebuchet MS"/>
              </a:rPr>
              <a:t>utvecklarna </a:t>
            </a:r>
            <a:r>
              <a:rPr sz="1800" spc="50" dirty="0">
                <a:latin typeface="Trebuchet MS"/>
                <a:cs typeface="Trebuchet MS"/>
              </a:rPr>
              <a:t>och</a:t>
            </a:r>
            <a:r>
              <a:rPr sz="1800" spc="-390" dirty="0">
                <a:latin typeface="Trebuchet MS"/>
                <a:cs typeface="Trebuchet MS"/>
              </a:rPr>
              <a:t> </a:t>
            </a:r>
            <a:r>
              <a:rPr sz="1800" spc="-50" dirty="0">
                <a:latin typeface="Trebuchet MS"/>
                <a:cs typeface="Trebuchet MS"/>
              </a:rPr>
              <a:t>testare.</a:t>
            </a:r>
            <a:endParaRPr sz="1800">
              <a:latin typeface="Trebuchet MS"/>
              <a:cs typeface="Trebuchet MS"/>
            </a:endParaRPr>
          </a:p>
          <a:p>
            <a:pPr marL="241300" marR="328295" indent="-228600">
              <a:lnSpc>
                <a:spcPct val="120400"/>
              </a:lnSpc>
              <a:spcBef>
                <a:spcPts val="994"/>
              </a:spcBef>
              <a:buClr>
                <a:srgbClr val="10B6F4"/>
              </a:buClr>
              <a:buSzPct val="111111"/>
              <a:buFont typeface="Wingdings"/>
              <a:buChar char=""/>
              <a:tabLst>
                <a:tab pos="241300" algn="l"/>
              </a:tabLst>
            </a:pPr>
            <a:r>
              <a:rPr sz="1800" spc="90" dirty="0">
                <a:latin typeface="Trebuchet MS"/>
                <a:cs typeface="Trebuchet MS"/>
              </a:rPr>
              <a:t>Dessa </a:t>
            </a:r>
            <a:r>
              <a:rPr sz="1800" spc="35" dirty="0">
                <a:latin typeface="Trebuchet MS"/>
                <a:cs typeface="Trebuchet MS"/>
              </a:rPr>
              <a:t>påståenden </a:t>
            </a:r>
            <a:r>
              <a:rPr sz="1800" spc="50" dirty="0">
                <a:latin typeface="Trebuchet MS"/>
                <a:cs typeface="Trebuchet MS"/>
              </a:rPr>
              <a:t>används </a:t>
            </a:r>
            <a:r>
              <a:rPr sz="1800" spc="-65" dirty="0">
                <a:latin typeface="Trebuchet MS"/>
                <a:cs typeface="Trebuchet MS"/>
              </a:rPr>
              <a:t>ofta </a:t>
            </a:r>
            <a:r>
              <a:rPr sz="1800" spc="75" dirty="0">
                <a:latin typeface="Trebuchet MS"/>
                <a:cs typeface="Trebuchet MS"/>
              </a:rPr>
              <a:t>som </a:t>
            </a:r>
            <a:r>
              <a:rPr sz="1800" spc="-100" dirty="0">
                <a:latin typeface="Trebuchet MS"/>
                <a:cs typeface="Trebuchet MS"/>
              </a:rPr>
              <a:t>ett  </a:t>
            </a:r>
            <a:r>
              <a:rPr sz="1800" spc="15" dirty="0">
                <a:latin typeface="Trebuchet MS"/>
                <a:cs typeface="Trebuchet MS"/>
              </a:rPr>
              <a:t>"definition</a:t>
            </a:r>
            <a:r>
              <a:rPr sz="1800" spc="-90" dirty="0">
                <a:latin typeface="Trebuchet MS"/>
                <a:cs typeface="Trebuchet MS"/>
              </a:rPr>
              <a:t> </a:t>
            </a:r>
            <a:r>
              <a:rPr sz="1800" spc="-35" dirty="0">
                <a:latin typeface="Trebuchet MS"/>
                <a:cs typeface="Trebuchet MS"/>
              </a:rPr>
              <a:t>of</a:t>
            </a:r>
            <a:r>
              <a:rPr sz="1800" spc="-95" dirty="0">
                <a:latin typeface="Trebuchet MS"/>
                <a:cs typeface="Trebuchet MS"/>
              </a:rPr>
              <a:t> </a:t>
            </a:r>
            <a:r>
              <a:rPr sz="1800" spc="85" dirty="0">
                <a:latin typeface="Trebuchet MS"/>
                <a:cs typeface="Trebuchet MS"/>
              </a:rPr>
              <a:t>done"</a:t>
            </a:r>
            <a:r>
              <a:rPr sz="1800" spc="-100" dirty="0">
                <a:latin typeface="Trebuchet MS"/>
                <a:cs typeface="Trebuchet MS"/>
              </a:rPr>
              <a:t> </a:t>
            </a:r>
            <a:r>
              <a:rPr sz="1800" spc="-10" dirty="0">
                <a:latin typeface="Trebuchet MS"/>
                <a:cs typeface="Trebuchet MS"/>
              </a:rPr>
              <a:t>för</a:t>
            </a:r>
            <a:r>
              <a:rPr sz="1800" spc="-95" dirty="0">
                <a:latin typeface="Trebuchet MS"/>
                <a:cs typeface="Trebuchet MS"/>
              </a:rPr>
              <a:t> </a:t>
            </a:r>
            <a:r>
              <a:rPr sz="1800" spc="-120" dirty="0">
                <a:latin typeface="Trebuchet MS"/>
                <a:cs typeface="Trebuchet MS"/>
              </a:rPr>
              <a:t>att</a:t>
            </a:r>
            <a:r>
              <a:rPr sz="1800" spc="-100" dirty="0">
                <a:latin typeface="Trebuchet MS"/>
                <a:cs typeface="Trebuchet MS"/>
              </a:rPr>
              <a:t> </a:t>
            </a:r>
            <a:r>
              <a:rPr sz="1800" spc="15" dirty="0">
                <a:latin typeface="Trebuchet MS"/>
                <a:cs typeface="Trebuchet MS"/>
              </a:rPr>
              <a:t>säkerställa</a:t>
            </a:r>
            <a:r>
              <a:rPr sz="1800" spc="-100" dirty="0">
                <a:latin typeface="Trebuchet MS"/>
                <a:cs typeface="Trebuchet MS"/>
              </a:rPr>
              <a:t> </a:t>
            </a:r>
            <a:r>
              <a:rPr sz="1800" spc="-120" dirty="0">
                <a:latin typeface="Trebuchet MS"/>
                <a:cs typeface="Trebuchet MS"/>
              </a:rPr>
              <a:t>att</a:t>
            </a:r>
            <a:r>
              <a:rPr sz="1800" spc="-100" dirty="0">
                <a:latin typeface="Trebuchet MS"/>
                <a:cs typeface="Trebuchet MS"/>
              </a:rPr>
              <a:t> </a:t>
            </a:r>
            <a:r>
              <a:rPr sz="1800" spc="55" dirty="0">
                <a:latin typeface="Trebuchet MS"/>
                <a:cs typeface="Trebuchet MS"/>
              </a:rPr>
              <a:t>user  </a:t>
            </a:r>
            <a:r>
              <a:rPr sz="1800" spc="35" dirty="0">
                <a:latin typeface="Trebuchet MS"/>
                <a:cs typeface="Trebuchet MS"/>
              </a:rPr>
              <a:t>storyn </a:t>
            </a:r>
            <a:r>
              <a:rPr sz="1800" spc="30" dirty="0">
                <a:latin typeface="Trebuchet MS"/>
                <a:cs typeface="Trebuchet MS"/>
              </a:rPr>
              <a:t>har </a:t>
            </a:r>
            <a:r>
              <a:rPr sz="1800" dirty="0">
                <a:latin typeface="Trebuchet MS"/>
                <a:cs typeface="Trebuchet MS"/>
              </a:rPr>
              <a:t>blivit </a:t>
            </a:r>
            <a:r>
              <a:rPr sz="1800" spc="25" dirty="0">
                <a:latin typeface="Trebuchet MS"/>
                <a:cs typeface="Trebuchet MS"/>
              </a:rPr>
              <a:t>korrekt </a:t>
            </a:r>
            <a:r>
              <a:rPr sz="1800" spc="20" dirty="0">
                <a:latin typeface="Trebuchet MS"/>
                <a:cs typeface="Trebuchet MS"/>
              </a:rPr>
              <a:t>implementerad. </a:t>
            </a:r>
            <a:r>
              <a:rPr sz="1800" spc="-65" dirty="0">
                <a:latin typeface="Trebuchet MS"/>
                <a:cs typeface="Trebuchet MS"/>
              </a:rPr>
              <a:t>Ett  </a:t>
            </a:r>
            <a:r>
              <a:rPr sz="1800" spc="20" dirty="0">
                <a:latin typeface="Trebuchet MS"/>
                <a:cs typeface="Trebuchet MS"/>
              </a:rPr>
              <a:t>acceptance</a:t>
            </a:r>
            <a:r>
              <a:rPr sz="1800" spc="-90" dirty="0">
                <a:latin typeface="Trebuchet MS"/>
                <a:cs typeface="Trebuchet MS"/>
              </a:rPr>
              <a:t> </a:t>
            </a:r>
            <a:r>
              <a:rPr sz="1800" spc="10" dirty="0">
                <a:latin typeface="Trebuchet MS"/>
                <a:cs typeface="Trebuchet MS"/>
              </a:rPr>
              <a:t>criteria</a:t>
            </a:r>
            <a:r>
              <a:rPr sz="1800" spc="-95" dirty="0">
                <a:latin typeface="Trebuchet MS"/>
                <a:cs typeface="Trebuchet MS"/>
              </a:rPr>
              <a:t> </a:t>
            </a:r>
            <a:r>
              <a:rPr sz="1800" spc="55" dirty="0">
                <a:latin typeface="Trebuchet MS"/>
                <a:cs typeface="Trebuchet MS"/>
              </a:rPr>
              <a:t>kan</a:t>
            </a:r>
            <a:r>
              <a:rPr sz="1800" spc="-85" dirty="0">
                <a:latin typeface="Trebuchet MS"/>
                <a:cs typeface="Trebuchet MS"/>
              </a:rPr>
              <a:t> </a:t>
            </a:r>
            <a:r>
              <a:rPr sz="1800" spc="25" dirty="0">
                <a:latin typeface="Trebuchet MS"/>
                <a:cs typeface="Trebuchet MS"/>
              </a:rPr>
              <a:t>antingen</a:t>
            </a:r>
            <a:r>
              <a:rPr sz="1800" spc="-85" dirty="0">
                <a:latin typeface="Trebuchet MS"/>
                <a:cs typeface="Trebuchet MS"/>
              </a:rPr>
              <a:t> </a:t>
            </a:r>
            <a:r>
              <a:rPr sz="1800" spc="15" dirty="0">
                <a:latin typeface="Trebuchet MS"/>
                <a:cs typeface="Trebuchet MS"/>
              </a:rPr>
              <a:t>vara</a:t>
            </a:r>
            <a:r>
              <a:rPr sz="1800" spc="-95" dirty="0">
                <a:latin typeface="Trebuchet MS"/>
                <a:cs typeface="Trebuchet MS"/>
              </a:rPr>
              <a:t> </a:t>
            </a:r>
            <a:r>
              <a:rPr sz="1800" spc="95" dirty="0">
                <a:latin typeface="Trebuchet MS"/>
                <a:cs typeface="Trebuchet MS"/>
              </a:rPr>
              <a:t>"pass"  </a:t>
            </a:r>
            <a:r>
              <a:rPr sz="1800" spc="25" dirty="0">
                <a:latin typeface="Trebuchet MS"/>
                <a:cs typeface="Trebuchet MS"/>
              </a:rPr>
              <a:t>eller "fail" (antingen </a:t>
            </a:r>
            <a:r>
              <a:rPr sz="1800" spc="55" dirty="0">
                <a:latin typeface="Trebuchet MS"/>
                <a:cs typeface="Trebuchet MS"/>
              </a:rPr>
              <a:t>godkänt </a:t>
            </a:r>
            <a:r>
              <a:rPr sz="1800" spc="25" dirty="0">
                <a:latin typeface="Trebuchet MS"/>
                <a:cs typeface="Trebuchet MS"/>
              </a:rPr>
              <a:t>eller </a:t>
            </a:r>
            <a:r>
              <a:rPr sz="1800" spc="40" dirty="0">
                <a:latin typeface="Trebuchet MS"/>
                <a:cs typeface="Trebuchet MS"/>
              </a:rPr>
              <a:t>icke  </a:t>
            </a:r>
            <a:r>
              <a:rPr sz="1800" spc="25" dirty="0">
                <a:latin typeface="Trebuchet MS"/>
                <a:cs typeface="Trebuchet MS"/>
              </a:rPr>
              <a:t>godkänt).</a:t>
            </a:r>
            <a:endParaRPr sz="1800">
              <a:latin typeface="Trebuchet MS"/>
              <a:cs typeface="Trebuchet MS"/>
            </a:endParaRPr>
          </a:p>
          <a:p>
            <a:pPr marL="241300" marR="5080" indent="-228600">
              <a:lnSpc>
                <a:spcPct val="120000"/>
              </a:lnSpc>
              <a:spcBef>
                <a:spcPts val="1010"/>
              </a:spcBef>
              <a:buClr>
                <a:srgbClr val="10B6F4"/>
              </a:buClr>
              <a:buSzPct val="111111"/>
              <a:buFont typeface="Wingdings"/>
              <a:buChar char=""/>
              <a:tabLst>
                <a:tab pos="241300" algn="l"/>
              </a:tabLst>
            </a:pPr>
            <a:r>
              <a:rPr sz="1800" spc="85" dirty="0">
                <a:latin typeface="Trebuchet MS"/>
                <a:cs typeface="Trebuchet MS"/>
              </a:rPr>
              <a:t>Även</a:t>
            </a:r>
            <a:r>
              <a:rPr sz="1800" spc="-95" dirty="0">
                <a:latin typeface="Trebuchet MS"/>
                <a:cs typeface="Trebuchet MS"/>
              </a:rPr>
              <a:t> </a:t>
            </a:r>
            <a:r>
              <a:rPr sz="1800" spc="-10" dirty="0">
                <a:latin typeface="Trebuchet MS"/>
                <a:cs typeface="Trebuchet MS"/>
              </a:rPr>
              <a:t>för</a:t>
            </a:r>
            <a:r>
              <a:rPr sz="1800" spc="-95" dirty="0">
                <a:latin typeface="Trebuchet MS"/>
                <a:cs typeface="Trebuchet MS"/>
              </a:rPr>
              <a:t> </a:t>
            </a:r>
            <a:r>
              <a:rPr sz="1800" spc="40" dirty="0">
                <a:latin typeface="Trebuchet MS"/>
                <a:cs typeface="Trebuchet MS"/>
              </a:rPr>
              <a:t>Acceptance</a:t>
            </a:r>
            <a:r>
              <a:rPr sz="1800" spc="-95" dirty="0">
                <a:latin typeface="Trebuchet MS"/>
                <a:cs typeface="Trebuchet MS"/>
              </a:rPr>
              <a:t> </a:t>
            </a:r>
            <a:r>
              <a:rPr sz="1800" spc="20" dirty="0">
                <a:latin typeface="Trebuchet MS"/>
                <a:cs typeface="Trebuchet MS"/>
              </a:rPr>
              <a:t>criterias</a:t>
            </a:r>
            <a:r>
              <a:rPr sz="1800" spc="-95" dirty="0">
                <a:latin typeface="Trebuchet MS"/>
                <a:cs typeface="Trebuchet MS"/>
              </a:rPr>
              <a:t> </a:t>
            </a:r>
            <a:r>
              <a:rPr sz="1800" spc="15" dirty="0">
                <a:latin typeface="Trebuchet MS"/>
                <a:cs typeface="Trebuchet MS"/>
              </a:rPr>
              <a:t>finns</a:t>
            </a:r>
            <a:r>
              <a:rPr sz="1800" spc="-100" dirty="0">
                <a:latin typeface="Trebuchet MS"/>
                <a:cs typeface="Trebuchet MS"/>
              </a:rPr>
              <a:t> </a:t>
            </a:r>
            <a:r>
              <a:rPr sz="1800" dirty="0">
                <a:latin typeface="Trebuchet MS"/>
                <a:cs typeface="Trebuchet MS"/>
              </a:rPr>
              <a:t>det</a:t>
            </a:r>
            <a:r>
              <a:rPr sz="1800" spc="-100" dirty="0">
                <a:latin typeface="Trebuchet MS"/>
                <a:cs typeface="Trebuchet MS"/>
              </a:rPr>
              <a:t> </a:t>
            </a:r>
            <a:r>
              <a:rPr sz="1800" spc="-15" dirty="0">
                <a:latin typeface="Trebuchet MS"/>
                <a:cs typeface="Trebuchet MS"/>
              </a:rPr>
              <a:t>flera</a:t>
            </a:r>
            <a:r>
              <a:rPr sz="1800" spc="-100" dirty="0">
                <a:latin typeface="Trebuchet MS"/>
                <a:cs typeface="Trebuchet MS"/>
              </a:rPr>
              <a:t> </a:t>
            </a:r>
            <a:r>
              <a:rPr sz="1800" spc="-65" dirty="0">
                <a:latin typeface="Trebuchet MS"/>
                <a:cs typeface="Trebuchet MS"/>
              </a:rPr>
              <a:t>sätt  </a:t>
            </a:r>
            <a:r>
              <a:rPr sz="1800" spc="-120" dirty="0">
                <a:latin typeface="Trebuchet MS"/>
                <a:cs typeface="Trebuchet MS"/>
              </a:rPr>
              <a:t>att </a:t>
            </a:r>
            <a:r>
              <a:rPr sz="1800" spc="55" dirty="0">
                <a:latin typeface="Trebuchet MS"/>
                <a:cs typeface="Trebuchet MS"/>
              </a:rPr>
              <a:t>skriva</a:t>
            </a:r>
            <a:r>
              <a:rPr sz="1800" spc="-85" dirty="0">
                <a:latin typeface="Trebuchet MS"/>
                <a:cs typeface="Trebuchet MS"/>
              </a:rPr>
              <a:t> </a:t>
            </a:r>
            <a:r>
              <a:rPr sz="1800" spc="-5" dirty="0">
                <a:latin typeface="Trebuchet MS"/>
                <a:cs typeface="Trebuchet MS"/>
              </a:rPr>
              <a:t>på.</a:t>
            </a:r>
            <a:endParaRPr sz="1800">
              <a:latin typeface="Trebuchet MS"/>
              <a:cs typeface="Trebuchet M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grpSp>
        <p:nvGrpSpPr>
          <p:cNvPr id="7" name="object 7"/>
          <p:cNvGrpSpPr/>
          <p:nvPr/>
        </p:nvGrpSpPr>
        <p:grpSpPr>
          <a:xfrm>
            <a:off x="728421" y="278599"/>
            <a:ext cx="9750425" cy="6301105"/>
            <a:chOff x="728421" y="278599"/>
            <a:chExt cx="9750425" cy="6301105"/>
          </a:xfrm>
        </p:grpSpPr>
        <p:sp>
          <p:nvSpPr>
            <p:cNvPr id="8" name="object 8"/>
            <p:cNvSpPr/>
            <p:nvPr/>
          </p:nvSpPr>
          <p:spPr>
            <a:xfrm>
              <a:off x="806335" y="2275661"/>
              <a:ext cx="3668395" cy="2894965"/>
            </a:xfrm>
            <a:custGeom>
              <a:avLst/>
              <a:gdLst/>
              <a:ahLst/>
              <a:cxnLst/>
              <a:rect l="l" t="t" r="r" b="b"/>
              <a:pathLst>
                <a:path w="3668395" h="2894965">
                  <a:moveTo>
                    <a:pt x="3668280" y="0"/>
                  </a:moveTo>
                  <a:lnTo>
                    <a:pt x="0" y="0"/>
                  </a:lnTo>
                  <a:lnTo>
                    <a:pt x="0" y="2624328"/>
                  </a:lnTo>
                  <a:lnTo>
                    <a:pt x="1677530" y="2624328"/>
                  </a:lnTo>
                  <a:lnTo>
                    <a:pt x="1834146" y="2894342"/>
                  </a:lnTo>
                  <a:lnTo>
                    <a:pt x="1990737" y="2624328"/>
                  </a:lnTo>
                  <a:lnTo>
                    <a:pt x="3668280" y="2624328"/>
                  </a:lnTo>
                  <a:lnTo>
                    <a:pt x="3668280" y="0"/>
                  </a:lnTo>
                  <a:close/>
                </a:path>
              </a:pathLst>
            </a:custGeom>
            <a:solidFill>
              <a:srgbClr val="10B6F4"/>
            </a:solidFill>
          </p:spPr>
          <p:txBody>
            <a:bodyPr wrap="square" lIns="0" tIns="0" rIns="0" bIns="0" rtlCol="0"/>
            <a:lstStyle/>
            <a:p>
              <a:endParaRPr/>
            </a:p>
          </p:txBody>
        </p:sp>
        <p:sp>
          <p:nvSpPr>
            <p:cNvPr id="9" name="object 9"/>
            <p:cNvSpPr/>
            <p:nvPr/>
          </p:nvSpPr>
          <p:spPr>
            <a:xfrm>
              <a:off x="728421" y="278599"/>
              <a:ext cx="9750069" cy="6300797"/>
            </a:xfrm>
            <a:prstGeom prst="rect">
              <a:avLst/>
            </a:prstGeom>
            <a:blipFill>
              <a:blip r:embed="rId3" cstate="print"/>
              <a:stretch>
                <a:fillRect/>
              </a:stretch>
            </a:blipFill>
          </p:spPr>
          <p:txBody>
            <a:bodyPr wrap="square" lIns="0" tIns="0" rIns="0" bIns="0" rtlCol="0"/>
            <a:lstStyle/>
            <a:p>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7" name="object 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8" name="object 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9" name="object 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0" name="object 1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sp>
        <p:nvSpPr>
          <p:cNvPr id="11" name="object 11"/>
          <p:cNvSpPr/>
          <p:nvPr/>
        </p:nvSpPr>
        <p:spPr>
          <a:xfrm>
            <a:off x="0" y="0"/>
            <a:ext cx="5173667" cy="6864350"/>
          </a:xfrm>
          <a:prstGeom prst="rect">
            <a:avLst/>
          </a:prstGeom>
          <a:blipFill>
            <a:blip r:embed="rId3" cstate="print"/>
            <a:stretch>
              <a:fillRect/>
            </a:stretch>
          </a:blipFill>
        </p:spPr>
        <p:txBody>
          <a:bodyPr wrap="square" lIns="0" tIns="0" rIns="0" bIns="0" rtlCol="0"/>
          <a:lstStyle/>
          <a:p>
            <a:endParaRPr/>
          </a:p>
        </p:txBody>
      </p:sp>
      <p:grpSp>
        <p:nvGrpSpPr>
          <p:cNvPr id="12" name="object 12"/>
          <p:cNvGrpSpPr/>
          <p:nvPr/>
        </p:nvGrpSpPr>
        <p:grpSpPr>
          <a:xfrm>
            <a:off x="1818639" y="0"/>
            <a:ext cx="10373360" cy="6858000"/>
            <a:chOff x="1818639" y="0"/>
            <a:chExt cx="10373360" cy="6858000"/>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sp>
          <p:nvSpPr>
            <p:cNvPr id="15" name="object 15"/>
            <p:cNvSpPr/>
            <p:nvPr/>
          </p:nvSpPr>
          <p:spPr>
            <a:xfrm>
              <a:off x="10979149"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6" name="object 16"/>
            <p:cNvSpPr/>
            <p:nvPr/>
          </p:nvSpPr>
          <p:spPr>
            <a:xfrm>
              <a:off x="11287124"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7" name="object 17"/>
            <p:cNvSpPr/>
            <p:nvPr/>
          </p:nvSpPr>
          <p:spPr>
            <a:xfrm>
              <a:off x="1923668" y="0"/>
              <a:ext cx="10268585" cy="6858000"/>
            </a:xfrm>
            <a:custGeom>
              <a:avLst/>
              <a:gdLst/>
              <a:ahLst/>
              <a:cxnLst/>
              <a:rect l="l" t="t" r="r" b="b"/>
              <a:pathLst>
                <a:path w="10268585" h="6858000">
                  <a:moveTo>
                    <a:pt x="0" y="0"/>
                  </a:moveTo>
                  <a:lnTo>
                    <a:pt x="10268331" y="0"/>
                  </a:lnTo>
                  <a:lnTo>
                    <a:pt x="10268331" y="6858000"/>
                  </a:lnTo>
                  <a:lnTo>
                    <a:pt x="0" y="6858000"/>
                  </a:lnTo>
                  <a:lnTo>
                    <a:pt x="0" y="0"/>
                  </a:lnTo>
                  <a:close/>
                </a:path>
              </a:pathLst>
            </a:custGeom>
            <a:solidFill>
              <a:srgbClr val="FFFFFF"/>
            </a:solidFill>
          </p:spPr>
          <p:txBody>
            <a:bodyPr wrap="square" lIns="0" tIns="0" rIns="0" bIns="0" rtlCol="0"/>
            <a:lstStyle/>
            <a:p>
              <a:endParaRPr/>
            </a:p>
          </p:txBody>
        </p:sp>
        <p:sp>
          <p:nvSpPr>
            <p:cNvPr id="18" name="object 18"/>
            <p:cNvSpPr/>
            <p:nvPr/>
          </p:nvSpPr>
          <p:spPr>
            <a:xfrm>
              <a:off x="1818639" y="934072"/>
              <a:ext cx="259715" cy="300990"/>
            </a:xfrm>
            <a:custGeom>
              <a:avLst/>
              <a:gdLst/>
              <a:ahLst/>
              <a:cxnLst/>
              <a:rect l="l" t="t" r="r" b="b"/>
              <a:pathLst>
                <a:path w="259714" h="300990">
                  <a:moveTo>
                    <a:pt x="0" y="0"/>
                  </a:moveTo>
                  <a:lnTo>
                    <a:pt x="0" y="300774"/>
                  </a:lnTo>
                  <a:lnTo>
                    <a:pt x="259295" y="150380"/>
                  </a:lnTo>
                  <a:lnTo>
                    <a:pt x="0" y="0"/>
                  </a:lnTo>
                  <a:close/>
                </a:path>
              </a:pathLst>
            </a:custGeom>
            <a:solidFill>
              <a:srgbClr val="10B6F4"/>
            </a:solidFill>
          </p:spPr>
          <p:txBody>
            <a:bodyPr wrap="square" lIns="0" tIns="0" rIns="0" bIns="0" rtlCol="0"/>
            <a:lstStyle/>
            <a:p>
              <a:endParaRPr/>
            </a:p>
          </p:txBody>
        </p:sp>
      </p:grpSp>
      <p:sp>
        <p:nvSpPr>
          <p:cNvPr id="19" name="object 19"/>
          <p:cNvSpPr txBox="1">
            <a:spLocks noGrp="1"/>
          </p:cNvSpPr>
          <p:nvPr>
            <p:ph type="title"/>
          </p:nvPr>
        </p:nvSpPr>
        <p:spPr>
          <a:xfrm>
            <a:off x="2959226" y="967740"/>
            <a:ext cx="6545580" cy="330200"/>
          </a:xfrm>
          <a:prstGeom prst="rect">
            <a:avLst/>
          </a:prstGeom>
        </p:spPr>
        <p:txBody>
          <a:bodyPr vert="horz" wrap="square" lIns="0" tIns="12700" rIns="0" bIns="0" rtlCol="0">
            <a:spAutoFit/>
          </a:bodyPr>
          <a:lstStyle/>
          <a:p>
            <a:pPr marL="12700">
              <a:lnSpc>
                <a:spcPct val="100000"/>
              </a:lnSpc>
              <a:spcBef>
                <a:spcPts val="100"/>
              </a:spcBef>
            </a:pPr>
            <a:r>
              <a:rPr sz="2000" b="1" spc="-55" dirty="0">
                <a:solidFill>
                  <a:srgbClr val="000000"/>
                </a:solidFill>
                <a:latin typeface="Georgia"/>
                <a:cs typeface="Georgia"/>
              </a:rPr>
              <a:t>Funktionella </a:t>
            </a:r>
            <a:r>
              <a:rPr sz="2000" b="1" spc="-60" dirty="0">
                <a:solidFill>
                  <a:srgbClr val="000000"/>
                </a:solidFill>
                <a:latin typeface="Georgia"/>
                <a:cs typeface="Georgia"/>
              </a:rPr>
              <a:t>och </a:t>
            </a:r>
            <a:r>
              <a:rPr sz="2000" b="1" spc="-5" dirty="0">
                <a:solidFill>
                  <a:srgbClr val="000000"/>
                </a:solidFill>
                <a:latin typeface="Georgia"/>
                <a:cs typeface="Georgia"/>
              </a:rPr>
              <a:t>icke </a:t>
            </a:r>
            <a:r>
              <a:rPr sz="2000" b="1" spc="-55" dirty="0">
                <a:solidFill>
                  <a:srgbClr val="000000"/>
                </a:solidFill>
                <a:latin typeface="Georgia"/>
                <a:cs typeface="Georgia"/>
              </a:rPr>
              <a:t>funktionella </a:t>
            </a:r>
            <a:r>
              <a:rPr sz="2000" b="1" spc="-45" dirty="0">
                <a:solidFill>
                  <a:srgbClr val="000000"/>
                </a:solidFill>
                <a:latin typeface="Georgia"/>
                <a:cs typeface="Georgia"/>
              </a:rPr>
              <a:t>krav </a:t>
            </a:r>
            <a:r>
              <a:rPr sz="2000" b="1" spc="-80" dirty="0">
                <a:solidFill>
                  <a:srgbClr val="000000"/>
                </a:solidFill>
                <a:latin typeface="Georgia"/>
                <a:cs typeface="Georgia"/>
              </a:rPr>
              <a:t>inom</a:t>
            </a:r>
            <a:r>
              <a:rPr sz="2000" b="1" spc="165" dirty="0">
                <a:solidFill>
                  <a:srgbClr val="000000"/>
                </a:solidFill>
                <a:latin typeface="Georgia"/>
                <a:cs typeface="Georgia"/>
              </a:rPr>
              <a:t> </a:t>
            </a:r>
            <a:r>
              <a:rPr sz="2000" b="1" spc="-75" dirty="0">
                <a:solidFill>
                  <a:srgbClr val="000000"/>
                </a:solidFill>
                <a:latin typeface="Georgia"/>
                <a:cs typeface="Georgia"/>
              </a:rPr>
              <a:t>Scrum</a:t>
            </a:r>
            <a:endParaRPr sz="2000">
              <a:latin typeface="Georgia"/>
              <a:cs typeface="Georgia"/>
            </a:endParaRPr>
          </a:p>
        </p:txBody>
      </p:sp>
      <p:sp>
        <p:nvSpPr>
          <p:cNvPr id="20" name="object 20"/>
          <p:cNvSpPr txBox="1"/>
          <p:nvPr/>
        </p:nvSpPr>
        <p:spPr>
          <a:xfrm>
            <a:off x="2959226" y="2162048"/>
            <a:ext cx="6607175" cy="3683000"/>
          </a:xfrm>
          <a:prstGeom prst="rect">
            <a:avLst/>
          </a:prstGeom>
        </p:spPr>
        <p:txBody>
          <a:bodyPr vert="horz" wrap="square" lIns="0" tIns="12700" rIns="0" bIns="0" rtlCol="0">
            <a:spAutoFit/>
          </a:bodyPr>
          <a:lstStyle/>
          <a:p>
            <a:pPr marL="241300" marR="5080" indent="-228600">
              <a:lnSpc>
                <a:spcPct val="110700"/>
              </a:lnSpc>
              <a:spcBef>
                <a:spcPts val="100"/>
              </a:spcBef>
              <a:buClr>
                <a:srgbClr val="10B6F4"/>
              </a:buClr>
              <a:buSzPct val="113333"/>
              <a:buFont typeface="Wingdings"/>
              <a:buChar char=""/>
              <a:tabLst>
                <a:tab pos="240665" algn="l"/>
                <a:tab pos="241300" algn="l"/>
              </a:tabLst>
            </a:pPr>
            <a:r>
              <a:rPr sz="1500" spc="25" dirty="0">
                <a:latin typeface="Trebuchet MS"/>
                <a:cs typeface="Trebuchet MS"/>
              </a:rPr>
              <a:t>Vanligtvis</a:t>
            </a:r>
            <a:r>
              <a:rPr sz="1500" spc="-80" dirty="0">
                <a:latin typeface="Trebuchet MS"/>
                <a:cs typeface="Trebuchet MS"/>
              </a:rPr>
              <a:t> </a:t>
            </a:r>
            <a:r>
              <a:rPr sz="1500" spc="40" dirty="0">
                <a:latin typeface="Trebuchet MS"/>
                <a:cs typeface="Trebuchet MS"/>
              </a:rPr>
              <a:t>bryter</a:t>
            </a:r>
            <a:r>
              <a:rPr sz="1500" spc="-75" dirty="0">
                <a:latin typeface="Trebuchet MS"/>
                <a:cs typeface="Trebuchet MS"/>
              </a:rPr>
              <a:t> </a:t>
            </a:r>
            <a:r>
              <a:rPr sz="1500" spc="30" dirty="0">
                <a:latin typeface="Trebuchet MS"/>
                <a:cs typeface="Trebuchet MS"/>
              </a:rPr>
              <a:t>man</a:t>
            </a:r>
            <a:r>
              <a:rPr sz="1500" spc="-70" dirty="0">
                <a:latin typeface="Trebuchet MS"/>
                <a:cs typeface="Trebuchet MS"/>
              </a:rPr>
              <a:t> </a:t>
            </a:r>
            <a:r>
              <a:rPr sz="1500" spc="75" dirty="0">
                <a:latin typeface="Trebuchet MS"/>
                <a:cs typeface="Trebuchet MS"/>
              </a:rPr>
              <a:t>upp</a:t>
            </a:r>
            <a:r>
              <a:rPr sz="1500" spc="-75" dirty="0">
                <a:latin typeface="Trebuchet MS"/>
                <a:cs typeface="Trebuchet MS"/>
              </a:rPr>
              <a:t> </a:t>
            </a:r>
            <a:r>
              <a:rPr sz="1500" spc="30" dirty="0">
                <a:latin typeface="Trebuchet MS"/>
                <a:cs typeface="Trebuchet MS"/>
              </a:rPr>
              <a:t>kraven</a:t>
            </a:r>
            <a:r>
              <a:rPr sz="1500" spc="-70" dirty="0">
                <a:latin typeface="Trebuchet MS"/>
                <a:cs typeface="Trebuchet MS"/>
              </a:rPr>
              <a:t> </a:t>
            </a:r>
            <a:r>
              <a:rPr sz="1500" spc="10" dirty="0">
                <a:latin typeface="Trebuchet MS"/>
                <a:cs typeface="Trebuchet MS"/>
              </a:rPr>
              <a:t>i</a:t>
            </a:r>
            <a:r>
              <a:rPr sz="1500" spc="-75" dirty="0">
                <a:latin typeface="Trebuchet MS"/>
                <a:cs typeface="Trebuchet MS"/>
              </a:rPr>
              <a:t> </a:t>
            </a:r>
            <a:r>
              <a:rPr sz="1500" b="1" spc="40" dirty="0">
                <a:latin typeface="Trebuchet MS"/>
                <a:cs typeface="Trebuchet MS"/>
              </a:rPr>
              <a:t>funktionella</a:t>
            </a:r>
            <a:r>
              <a:rPr sz="1500" b="1" spc="-75" dirty="0">
                <a:latin typeface="Trebuchet MS"/>
                <a:cs typeface="Trebuchet MS"/>
              </a:rPr>
              <a:t> </a:t>
            </a:r>
            <a:r>
              <a:rPr sz="1500" b="1" spc="70" dirty="0">
                <a:latin typeface="Trebuchet MS"/>
                <a:cs typeface="Trebuchet MS"/>
              </a:rPr>
              <a:t>krav</a:t>
            </a:r>
            <a:r>
              <a:rPr sz="1500" b="1" spc="-70" dirty="0">
                <a:latin typeface="Trebuchet MS"/>
                <a:cs typeface="Trebuchet MS"/>
              </a:rPr>
              <a:t> </a:t>
            </a:r>
            <a:r>
              <a:rPr sz="1500" spc="60" dirty="0">
                <a:latin typeface="Trebuchet MS"/>
                <a:cs typeface="Trebuchet MS"/>
              </a:rPr>
              <a:t>som</a:t>
            </a:r>
            <a:r>
              <a:rPr sz="1500" spc="-70" dirty="0">
                <a:latin typeface="Trebuchet MS"/>
                <a:cs typeface="Trebuchet MS"/>
              </a:rPr>
              <a:t> </a:t>
            </a:r>
            <a:r>
              <a:rPr sz="1500" spc="55" dirty="0">
                <a:latin typeface="Trebuchet MS"/>
                <a:cs typeface="Trebuchet MS"/>
              </a:rPr>
              <a:t>beskriver</a:t>
            </a:r>
            <a:r>
              <a:rPr sz="1500" spc="-75" dirty="0">
                <a:latin typeface="Trebuchet MS"/>
                <a:cs typeface="Trebuchet MS"/>
              </a:rPr>
              <a:t> </a:t>
            </a:r>
            <a:r>
              <a:rPr sz="1500" spc="35" dirty="0">
                <a:latin typeface="Trebuchet MS"/>
                <a:cs typeface="Trebuchet MS"/>
              </a:rPr>
              <a:t>hur  </a:t>
            </a:r>
            <a:r>
              <a:rPr sz="1500" spc="10" dirty="0">
                <a:latin typeface="Trebuchet MS"/>
                <a:cs typeface="Trebuchet MS"/>
              </a:rPr>
              <a:t>systemet </a:t>
            </a:r>
            <a:r>
              <a:rPr sz="1500" spc="15" dirty="0">
                <a:latin typeface="Trebuchet MS"/>
                <a:cs typeface="Trebuchet MS"/>
              </a:rPr>
              <a:t>interagerar </a:t>
            </a:r>
            <a:r>
              <a:rPr sz="1500" spc="65" dirty="0">
                <a:latin typeface="Trebuchet MS"/>
                <a:cs typeface="Trebuchet MS"/>
              </a:rPr>
              <a:t>med</a:t>
            </a:r>
            <a:r>
              <a:rPr sz="1500" spc="-265" dirty="0">
                <a:latin typeface="Trebuchet MS"/>
                <a:cs typeface="Trebuchet MS"/>
              </a:rPr>
              <a:t> </a:t>
            </a:r>
            <a:r>
              <a:rPr sz="1500" spc="20" dirty="0">
                <a:latin typeface="Trebuchet MS"/>
                <a:cs typeface="Trebuchet MS"/>
              </a:rPr>
              <a:t>användarna.</a:t>
            </a:r>
            <a:endParaRPr sz="1500">
              <a:latin typeface="Trebuchet MS"/>
              <a:cs typeface="Trebuchet MS"/>
            </a:endParaRPr>
          </a:p>
          <a:p>
            <a:pPr marL="241300" indent="-228600">
              <a:lnSpc>
                <a:spcPct val="100000"/>
              </a:lnSpc>
              <a:spcBef>
                <a:spcPts val="1100"/>
              </a:spcBef>
              <a:buClr>
                <a:srgbClr val="10B6F4"/>
              </a:buClr>
              <a:buSzPct val="113333"/>
              <a:buFont typeface="Wingdings"/>
              <a:buChar char=""/>
              <a:tabLst>
                <a:tab pos="240665" algn="l"/>
                <a:tab pos="241300" algn="l"/>
              </a:tabLst>
            </a:pPr>
            <a:r>
              <a:rPr sz="1500" spc="-5" dirty="0">
                <a:latin typeface="Trebuchet MS"/>
                <a:cs typeface="Trebuchet MS"/>
              </a:rPr>
              <a:t>Till</a:t>
            </a:r>
            <a:r>
              <a:rPr sz="1500" spc="-80" dirty="0">
                <a:latin typeface="Trebuchet MS"/>
                <a:cs typeface="Trebuchet MS"/>
              </a:rPr>
              <a:t> </a:t>
            </a:r>
            <a:r>
              <a:rPr sz="1500" spc="35" dirty="0">
                <a:latin typeface="Trebuchet MS"/>
                <a:cs typeface="Trebuchet MS"/>
              </a:rPr>
              <a:t>exempel</a:t>
            </a:r>
            <a:r>
              <a:rPr sz="1500" spc="-75" dirty="0">
                <a:latin typeface="Trebuchet MS"/>
                <a:cs typeface="Trebuchet MS"/>
              </a:rPr>
              <a:t> </a:t>
            </a:r>
            <a:r>
              <a:rPr sz="1500" spc="25" dirty="0">
                <a:latin typeface="Trebuchet MS"/>
                <a:cs typeface="Trebuchet MS"/>
              </a:rPr>
              <a:t>”as</a:t>
            </a:r>
            <a:r>
              <a:rPr sz="1500" spc="-80" dirty="0">
                <a:latin typeface="Trebuchet MS"/>
                <a:cs typeface="Trebuchet MS"/>
              </a:rPr>
              <a:t> </a:t>
            </a:r>
            <a:r>
              <a:rPr sz="1500" spc="20" dirty="0">
                <a:latin typeface="Trebuchet MS"/>
                <a:cs typeface="Trebuchet MS"/>
              </a:rPr>
              <a:t>an</a:t>
            </a:r>
            <a:r>
              <a:rPr sz="1500" spc="-70" dirty="0">
                <a:latin typeface="Trebuchet MS"/>
                <a:cs typeface="Trebuchet MS"/>
              </a:rPr>
              <a:t> </a:t>
            </a:r>
            <a:r>
              <a:rPr sz="1500" spc="15" dirty="0">
                <a:latin typeface="Trebuchet MS"/>
                <a:cs typeface="Trebuchet MS"/>
              </a:rPr>
              <a:t>editor</a:t>
            </a:r>
            <a:r>
              <a:rPr sz="1500" spc="-80" dirty="0">
                <a:latin typeface="Trebuchet MS"/>
                <a:cs typeface="Trebuchet MS"/>
              </a:rPr>
              <a:t> </a:t>
            </a:r>
            <a:r>
              <a:rPr sz="1500" spc="50" dirty="0">
                <a:latin typeface="Trebuchet MS"/>
                <a:cs typeface="Trebuchet MS"/>
              </a:rPr>
              <a:t>I</a:t>
            </a:r>
            <a:r>
              <a:rPr sz="1500" spc="-75" dirty="0">
                <a:latin typeface="Trebuchet MS"/>
                <a:cs typeface="Trebuchet MS"/>
              </a:rPr>
              <a:t> </a:t>
            </a:r>
            <a:r>
              <a:rPr sz="1500" spc="-20" dirty="0">
                <a:latin typeface="Trebuchet MS"/>
                <a:cs typeface="Trebuchet MS"/>
              </a:rPr>
              <a:t>want</a:t>
            </a:r>
            <a:r>
              <a:rPr sz="1500" spc="-75" dirty="0">
                <a:latin typeface="Trebuchet MS"/>
                <a:cs typeface="Trebuchet MS"/>
              </a:rPr>
              <a:t> </a:t>
            </a:r>
            <a:r>
              <a:rPr sz="1500" spc="-50" dirty="0">
                <a:latin typeface="Trebuchet MS"/>
                <a:cs typeface="Trebuchet MS"/>
              </a:rPr>
              <a:t>to</a:t>
            </a:r>
            <a:r>
              <a:rPr sz="1500" spc="-75" dirty="0">
                <a:latin typeface="Trebuchet MS"/>
                <a:cs typeface="Trebuchet MS"/>
              </a:rPr>
              <a:t> </a:t>
            </a:r>
            <a:r>
              <a:rPr sz="1500" spc="90" dirty="0">
                <a:latin typeface="Trebuchet MS"/>
                <a:cs typeface="Trebuchet MS"/>
              </a:rPr>
              <a:t>be</a:t>
            </a:r>
            <a:r>
              <a:rPr sz="1500" spc="-70" dirty="0">
                <a:latin typeface="Trebuchet MS"/>
                <a:cs typeface="Trebuchet MS"/>
              </a:rPr>
              <a:t> </a:t>
            </a:r>
            <a:r>
              <a:rPr sz="1500" spc="35" dirty="0">
                <a:latin typeface="Trebuchet MS"/>
                <a:cs typeface="Trebuchet MS"/>
              </a:rPr>
              <a:t>able</a:t>
            </a:r>
            <a:r>
              <a:rPr sz="1500" spc="-70" dirty="0">
                <a:latin typeface="Trebuchet MS"/>
                <a:cs typeface="Trebuchet MS"/>
              </a:rPr>
              <a:t> </a:t>
            </a:r>
            <a:r>
              <a:rPr sz="1500" spc="-50" dirty="0">
                <a:latin typeface="Trebuchet MS"/>
                <a:cs typeface="Trebuchet MS"/>
              </a:rPr>
              <a:t>to</a:t>
            </a:r>
            <a:r>
              <a:rPr sz="1500" spc="-75" dirty="0">
                <a:latin typeface="Trebuchet MS"/>
                <a:cs typeface="Trebuchet MS"/>
              </a:rPr>
              <a:t> </a:t>
            </a:r>
            <a:r>
              <a:rPr sz="1500" spc="45" dirty="0">
                <a:latin typeface="Trebuchet MS"/>
                <a:cs typeface="Trebuchet MS"/>
              </a:rPr>
              <a:t>upload</a:t>
            </a:r>
            <a:r>
              <a:rPr sz="1500" spc="-75" dirty="0">
                <a:latin typeface="Trebuchet MS"/>
                <a:cs typeface="Trebuchet MS"/>
              </a:rPr>
              <a:t> </a:t>
            </a:r>
            <a:r>
              <a:rPr sz="1500" spc="25" dirty="0">
                <a:latin typeface="Trebuchet MS"/>
                <a:cs typeface="Trebuchet MS"/>
              </a:rPr>
              <a:t>pdf</a:t>
            </a:r>
            <a:r>
              <a:rPr sz="1500" spc="-80" dirty="0">
                <a:latin typeface="Trebuchet MS"/>
                <a:cs typeface="Trebuchet MS"/>
              </a:rPr>
              <a:t> </a:t>
            </a:r>
            <a:r>
              <a:rPr sz="1500" spc="20" dirty="0">
                <a:latin typeface="Trebuchet MS"/>
                <a:cs typeface="Trebuchet MS"/>
              </a:rPr>
              <a:t>document”</a:t>
            </a:r>
            <a:endParaRPr sz="1500">
              <a:latin typeface="Trebuchet MS"/>
              <a:cs typeface="Trebuchet MS"/>
            </a:endParaRPr>
          </a:p>
          <a:p>
            <a:pPr marL="241300" marR="568325" indent="-228600">
              <a:lnSpc>
                <a:spcPct val="110700"/>
              </a:lnSpc>
              <a:spcBef>
                <a:spcPts val="1010"/>
              </a:spcBef>
              <a:buClr>
                <a:srgbClr val="10B6F4"/>
              </a:buClr>
              <a:buSzPct val="113333"/>
              <a:buFont typeface="Wingdings"/>
              <a:buChar char=""/>
              <a:tabLst>
                <a:tab pos="240665" algn="l"/>
                <a:tab pos="241300" algn="l"/>
              </a:tabLst>
            </a:pPr>
            <a:r>
              <a:rPr sz="1500" spc="70" dirty="0">
                <a:latin typeface="Trebuchet MS"/>
                <a:cs typeface="Trebuchet MS"/>
              </a:rPr>
              <a:t>Där</a:t>
            </a:r>
            <a:r>
              <a:rPr sz="1500" spc="-80" dirty="0">
                <a:latin typeface="Trebuchet MS"/>
                <a:cs typeface="Trebuchet MS"/>
              </a:rPr>
              <a:t> </a:t>
            </a:r>
            <a:r>
              <a:rPr sz="1500" b="1" spc="55" dirty="0">
                <a:latin typeface="Trebuchet MS"/>
                <a:cs typeface="Trebuchet MS"/>
              </a:rPr>
              <a:t>icke</a:t>
            </a:r>
            <a:r>
              <a:rPr sz="1500" b="1" spc="-70" dirty="0">
                <a:latin typeface="Trebuchet MS"/>
                <a:cs typeface="Trebuchet MS"/>
              </a:rPr>
              <a:t> </a:t>
            </a:r>
            <a:r>
              <a:rPr sz="1500" b="1" spc="40" dirty="0">
                <a:latin typeface="Trebuchet MS"/>
                <a:cs typeface="Trebuchet MS"/>
              </a:rPr>
              <a:t>funktionella</a:t>
            </a:r>
            <a:r>
              <a:rPr sz="1500" b="1" spc="-80" dirty="0">
                <a:latin typeface="Trebuchet MS"/>
                <a:cs typeface="Trebuchet MS"/>
              </a:rPr>
              <a:t> </a:t>
            </a:r>
            <a:r>
              <a:rPr sz="1500" b="1" spc="70" dirty="0">
                <a:latin typeface="Trebuchet MS"/>
                <a:cs typeface="Trebuchet MS"/>
              </a:rPr>
              <a:t>krav</a:t>
            </a:r>
            <a:r>
              <a:rPr sz="1500" b="1" spc="-70" dirty="0">
                <a:latin typeface="Trebuchet MS"/>
                <a:cs typeface="Trebuchet MS"/>
              </a:rPr>
              <a:t> </a:t>
            </a:r>
            <a:r>
              <a:rPr sz="1500" spc="25" dirty="0">
                <a:latin typeface="Trebuchet MS"/>
                <a:cs typeface="Trebuchet MS"/>
              </a:rPr>
              <a:t>är</a:t>
            </a:r>
            <a:r>
              <a:rPr sz="1500" spc="-80" dirty="0">
                <a:latin typeface="Trebuchet MS"/>
                <a:cs typeface="Trebuchet MS"/>
              </a:rPr>
              <a:t> </a:t>
            </a:r>
            <a:r>
              <a:rPr sz="1500" spc="25" dirty="0">
                <a:latin typeface="Trebuchet MS"/>
                <a:cs typeface="Trebuchet MS"/>
              </a:rPr>
              <a:t>av</a:t>
            </a:r>
            <a:r>
              <a:rPr sz="1500" spc="-75" dirty="0">
                <a:latin typeface="Trebuchet MS"/>
                <a:cs typeface="Trebuchet MS"/>
              </a:rPr>
              <a:t> </a:t>
            </a:r>
            <a:r>
              <a:rPr sz="1500" spc="30" dirty="0">
                <a:latin typeface="Trebuchet MS"/>
                <a:cs typeface="Trebuchet MS"/>
              </a:rPr>
              <a:t>teknisk</a:t>
            </a:r>
            <a:r>
              <a:rPr sz="1500" spc="-75" dirty="0">
                <a:latin typeface="Trebuchet MS"/>
                <a:cs typeface="Trebuchet MS"/>
              </a:rPr>
              <a:t> </a:t>
            </a:r>
            <a:r>
              <a:rPr sz="1500" spc="15" dirty="0">
                <a:latin typeface="Trebuchet MS"/>
                <a:cs typeface="Trebuchet MS"/>
              </a:rPr>
              <a:t>karaktär</a:t>
            </a:r>
            <a:r>
              <a:rPr sz="1500" spc="-75" dirty="0">
                <a:latin typeface="Trebuchet MS"/>
                <a:cs typeface="Trebuchet MS"/>
              </a:rPr>
              <a:t> </a:t>
            </a:r>
            <a:r>
              <a:rPr sz="1500" spc="45" dirty="0">
                <a:latin typeface="Trebuchet MS"/>
                <a:cs typeface="Trebuchet MS"/>
              </a:rPr>
              <a:t>och</a:t>
            </a:r>
            <a:r>
              <a:rPr sz="1500" spc="-75" dirty="0">
                <a:latin typeface="Trebuchet MS"/>
                <a:cs typeface="Trebuchet MS"/>
              </a:rPr>
              <a:t> </a:t>
            </a:r>
            <a:r>
              <a:rPr sz="1500" spc="30" dirty="0">
                <a:latin typeface="Trebuchet MS"/>
                <a:cs typeface="Trebuchet MS"/>
              </a:rPr>
              <a:t>handlar</a:t>
            </a:r>
            <a:r>
              <a:rPr sz="1500" spc="-75" dirty="0">
                <a:latin typeface="Trebuchet MS"/>
                <a:cs typeface="Trebuchet MS"/>
              </a:rPr>
              <a:t> </a:t>
            </a:r>
            <a:r>
              <a:rPr sz="1500" spc="50" dirty="0">
                <a:latin typeface="Trebuchet MS"/>
                <a:cs typeface="Trebuchet MS"/>
              </a:rPr>
              <a:t>om  </a:t>
            </a:r>
            <a:r>
              <a:rPr sz="1500" spc="-5" dirty="0">
                <a:latin typeface="Trebuchet MS"/>
                <a:cs typeface="Trebuchet MS"/>
              </a:rPr>
              <a:t>systemet.</a:t>
            </a:r>
            <a:endParaRPr sz="1500">
              <a:latin typeface="Trebuchet MS"/>
              <a:cs typeface="Trebuchet MS"/>
            </a:endParaRPr>
          </a:p>
          <a:p>
            <a:pPr marL="241300" indent="-228600">
              <a:lnSpc>
                <a:spcPct val="100000"/>
              </a:lnSpc>
              <a:spcBef>
                <a:spcPts val="1200"/>
              </a:spcBef>
              <a:buClr>
                <a:srgbClr val="10B6F4"/>
              </a:buClr>
              <a:buSzPct val="113333"/>
              <a:buFont typeface="Wingdings"/>
              <a:buChar char=""/>
              <a:tabLst>
                <a:tab pos="240665" algn="l"/>
                <a:tab pos="241300" algn="l"/>
              </a:tabLst>
            </a:pPr>
            <a:r>
              <a:rPr sz="1500" spc="-5" dirty="0">
                <a:latin typeface="Trebuchet MS"/>
                <a:cs typeface="Trebuchet MS"/>
              </a:rPr>
              <a:t>Till</a:t>
            </a:r>
            <a:r>
              <a:rPr sz="1500" spc="-80" dirty="0">
                <a:latin typeface="Trebuchet MS"/>
                <a:cs typeface="Trebuchet MS"/>
              </a:rPr>
              <a:t> </a:t>
            </a:r>
            <a:r>
              <a:rPr sz="1500" spc="35" dirty="0">
                <a:latin typeface="Trebuchet MS"/>
                <a:cs typeface="Trebuchet MS"/>
              </a:rPr>
              <a:t>exempel</a:t>
            </a:r>
            <a:r>
              <a:rPr sz="1500" spc="-80" dirty="0">
                <a:latin typeface="Trebuchet MS"/>
                <a:cs typeface="Trebuchet MS"/>
              </a:rPr>
              <a:t> </a:t>
            </a:r>
            <a:r>
              <a:rPr sz="1500" spc="5" dirty="0">
                <a:latin typeface="Trebuchet MS"/>
                <a:cs typeface="Trebuchet MS"/>
              </a:rPr>
              <a:t>prestanda,</a:t>
            </a:r>
            <a:r>
              <a:rPr sz="1500" spc="-200" dirty="0">
                <a:latin typeface="Trebuchet MS"/>
                <a:cs typeface="Trebuchet MS"/>
              </a:rPr>
              <a:t> </a:t>
            </a:r>
            <a:r>
              <a:rPr sz="1500" spc="5" dirty="0">
                <a:latin typeface="Trebuchet MS"/>
                <a:cs typeface="Trebuchet MS"/>
              </a:rPr>
              <a:t>säkerhet,</a:t>
            </a:r>
            <a:r>
              <a:rPr sz="1500" spc="-200" dirty="0">
                <a:latin typeface="Trebuchet MS"/>
                <a:cs typeface="Trebuchet MS"/>
              </a:rPr>
              <a:t> </a:t>
            </a:r>
            <a:r>
              <a:rPr sz="1500" spc="15" dirty="0">
                <a:latin typeface="Trebuchet MS"/>
                <a:cs typeface="Trebuchet MS"/>
              </a:rPr>
              <a:t>tillgänglighetskrav.</a:t>
            </a:r>
            <a:endParaRPr sz="1500">
              <a:latin typeface="Trebuchet MS"/>
              <a:cs typeface="Trebuchet MS"/>
            </a:endParaRPr>
          </a:p>
          <a:p>
            <a:pPr marL="241300" marR="151130" indent="-228600">
              <a:lnSpc>
                <a:spcPct val="108700"/>
              </a:lnSpc>
              <a:spcBef>
                <a:spcPts val="1045"/>
              </a:spcBef>
              <a:buClr>
                <a:srgbClr val="10B6F4"/>
              </a:buClr>
              <a:buSzPct val="113333"/>
              <a:buFont typeface="Wingdings"/>
              <a:buChar char=""/>
              <a:tabLst>
                <a:tab pos="240665" algn="l"/>
                <a:tab pos="241300" algn="l"/>
              </a:tabLst>
            </a:pPr>
            <a:r>
              <a:rPr sz="1500" spc="114" dirty="0">
                <a:latin typeface="Trebuchet MS"/>
                <a:cs typeface="Trebuchet MS"/>
              </a:rPr>
              <a:t>Om </a:t>
            </a:r>
            <a:r>
              <a:rPr sz="1500" spc="40" dirty="0">
                <a:latin typeface="Trebuchet MS"/>
                <a:cs typeface="Trebuchet MS"/>
              </a:rPr>
              <a:t>vi </a:t>
            </a:r>
            <a:r>
              <a:rPr sz="1500" spc="-35" dirty="0">
                <a:latin typeface="Trebuchet MS"/>
                <a:cs typeface="Trebuchet MS"/>
              </a:rPr>
              <a:t>tar </a:t>
            </a:r>
            <a:r>
              <a:rPr sz="1500" spc="15" dirty="0">
                <a:latin typeface="Trebuchet MS"/>
                <a:cs typeface="Trebuchet MS"/>
              </a:rPr>
              <a:t>exemplet </a:t>
            </a:r>
            <a:r>
              <a:rPr sz="1500" spc="25" dirty="0">
                <a:latin typeface="Trebuchet MS"/>
                <a:cs typeface="Trebuchet MS"/>
              </a:rPr>
              <a:t>pdf-dokument </a:t>
            </a:r>
            <a:r>
              <a:rPr sz="1500" spc="-5" dirty="0">
                <a:latin typeface="Trebuchet MS"/>
                <a:cs typeface="Trebuchet MS"/>
              </a:rPr>
              <a:t>ovan, </a:t>
            </a:r>
            <a:r>
              <a:rPr sz="1500" spc="40" dirty="0">
                <a:latin typeface="Trebuchet MS"/>
                <a:cs typeface="Trebuchet MS"/>
              </a:rPr>
              <a:t>så </a:t>
            </a:r>
            <a:r>
              <a:rPr sz="1500" spc="35" dirty="0">
                <a:latin typeface="Trebuchet MS"/>
                <a:cs typeface="Trebuchet MS"/>
              </a:rPr>
              <a:t>skulle </a:t>
            </a:r>
            <a:r>
              <a:rPr sz="1500" spc="-85" dirty="0">
                <a:latin typeface="Trebuchet MS"/>
                <a:cs typeface="Trebuchet MS"/>
              </a:rPr>
              <a:t>ett </a:t>
            </a:r>
            <a:r>
              <a:rPr sz="1500" spc="35" dirty="0">
                <a:latin typeface="Trebuchet MS"/>
                <a:cs typeface="Trebuchet MS"/>
              </a:rPr>
              <a:t>icke </a:t>
            </a:r>
            <a:r>
              <a:rPr sz="1500" spc="-10" dirty="0">
                <a:latin typeface="Trebuchet MS"/>
                <a:cs typeface="Trebuchet MS"/>
              </a:rPr>
              <a:t>funktionellt  </a:t>
            </a:r>
            <a:r>
              <a:rPr sz="1500" spc="40" dirty="0">
                <a:latin typeface="Trebuchet MS"/>
                <a:cs typeface="Trebuchet MS"/>
              </a:rPr>
              <a:t>krav</a:t>
            </a:r>
            <a:r>
              <a:rPr sz="1500" spc="-80" dirty="0">
                <a:latin typeface="Trebuchet MS"/>
                <a:cs typeface="Trebuchet MS"/>
              </a:rPr>
              <a:t> </a:t>
            </a:r>
            <a:r>
              <a:rPr sz="1500" spc="40" dirty="0">
                <a:latin typeface="Trebuchet MS"/>
                <a:cs typeface="Trebuchet MS"/>
              </a:rPr>
              <a:t>kunna</a:t>
            </a:r>
            <a:r>
              <a:rPr sz="1500" spc="-70" dirty="0">
                <a:latin typeface="Trebuchet MS"/>
                <a:cs typeface="Trebuchet MS"/>
              </a:rPr>
              <a:t> </a:t>
            </a:r>
            <a:r>
              <a:rPr sz="1500" spc="15" dirty="0">
                <a:latin typeface="Trebuchet MS"/>
                <a:cs typeface="Trebuchet MS"/>
              </a:rPr>
              <a:t>vara</a:t>
            </a:r>
            <a:r>
              <a:rPr sz="1500" spc="-75" dirty="0">
                <a:latin typeface="Trebuchet MS"/>
                <a:cs typeface="Trebuchet MS"/>
              </a:rPr>
              <a:t> </a:t>
            </a:r>
            <a:r>
              <a:rPr sz="1500" spc="20" dirty="0">
                <a:latin typeface="Trebuchet MS"/>
                <a:cs typeface="Trebuchet MS"/>
              </a:rPr>
              <a:t>”The</a:t>
            </a:r>
            <a:r>
              <a:rPr sz="1500" spc="-70" dirty="0">
                <a:latin typeface="Trebuchet MS"/>
                <a:cs typeface="Trebuchet MS"/>
              </a:rPr>
              <a:t> </a:t>
            </a:r>
            <a:r>
              <a:rPr sz="1500" spc="35" dirty="0">
                <a:latin typeface="Trebuchet MS"/>
                <a:cs typeface="Trebuchet MS"/>
              </a:rPr>
              <a:t>system</a:t>
            </a:r>
            <a:r>
              <a:rPr sz="1500" spc="-75" dirty="0">
                <a:latin typeface="Trebuchet MS"/>
                <a:cs typeface="Trebuchet MS"/>
              </a:rPr>
              <a:t> </a:t>
            </a:r>
            <a:r>
              <a:rPr sz="1500" spc="20" dirty="0">
                <a:latin typeface="Trebuchet MS"/>
                <a:cs typeface="Trebuchet MS"/>
              </a:rPr>
              <a:t>shall</a:t>
            </a:r>
            <a:r>
              <a:rPr sz="1500" spc="-75" dirty="0">
                <a:latin typeface="Trebuchet MS"/>
                <a:cs typeface="Trebuchet MS"/>
              </a:rPr>
              <a:t> </a:t>
            </a:r>
            <a:r>
              <a:rPr sz="1500" spc="-20" dirty="0">
                <a:latin typeface="Trebuchet MS"/>
                <a:cs typeface="Trebuchet MS"/>
              </a:rPr>
              <a:t>not</a:t>
            </a:r>
            <a:r>
              <a:rPr sz="1500" spc="-75" dirty="0">
                <a:latin typeface="Trebuchet MS"/>
                <a:cs typeface="Trebuchet MS"/>
              </a:rPr>
              <a:t> </a:t>
            </a:r>
            <a:r>
              <a:rPr sz="1500" spc="-10" dirty="0">
                <a:latin typeface="Trebuchet MS"/>
                <a:cs typeface="Trebuchet MS"/>
              </a:rPr>
              <a:t>take</a:t>
            </a:r>
            <a:r>
              <a:rPr sz="1500" spc="-75" dirty="0">
                <a:latin typeface="Trebuchet MS"/>
                <a:cs typeface="Trebuchet MS"/>
              </a:rPr>
              <a:t> </a:t>
            </a:r>
            <a:r>
              <a:rPr sz="1500" spc="25" dirty="0">
                <a:latin typeface="Trebuchet MS"/>
                <a:cs typeface="Trebuchet MS"/>
              </a:rPr>
              <a:t>more</a:t>
            </a:r>
            <a:r>
              <a:rPr sz="1500" spc="-70" dirty="0">
                <a:latin typeface="Trebuchet MS"/>
                <a:cs typeface="Trebuchet MS"/>
              </a:rPr>
              <a:t> </a:t>
            </a:r>
            <a:r>
              <a:rPr sz="1500" spc="-15" dirty="0">
                <a:latin typeface="Trebuchet MS"/>
                <a:cs typeface="Trebuchet MS"/>
              </a:rPr>
              <a:t>than</a:t>
            </a:r>
            <a:r>
              <a:rPr sz="1500" spc="-75" dirty="0">
                <a:latin typeface="Trebuchet MS"/>
                <a:cs typeface="Trebuchet MS"/>
              </a:rPr>
              <a:t> </a:t>
            </a:r>
            <a:r>
              <a:rPr sz="1500" spc="145" dirty="0">
                <a:latin typeface="Trebuchet MS"/>
                <a:cs typeface="Trebuchet MS"/>
              </a:rPr>
              <a:t>X</a:t>
            </a:r>
            <a:r>
              <a:rPr sz="1500" spc="-70" dirty="0">
                <a:latin typeface="Trebuchet MS"/>
                <a:cs typeface="Trebuchet MS"/>
              </a:rPr>
              <a:t> </a:t>
            </a:r>
            <a:r>
              <a:rPr sz="1500" spc="50" dirty="0">
                <a:latin typeface="Trebuchet MS"/>
                <a:cs typeface="Trebuchet MS"/>
              </a:rPr>
              <a:t>sec</a:t>
            </a:r>
            <a:r>
              <a:rPr sz="1500" spc="-70" dirty="0">
                <a:latin typeface="Trebuchet MS"/>
                <a:cs typeface="Trebuchet MS"/>
              </a:rPr>
              <a:t> </a:t>
            </a:r>
            <a:r>
              <a:rPr sz="1500" spc="-50" dirty="0">
                <a:latin typeface="Trebuchet MS"/>
                <a:cs typeface="Trebuchet MS"/>
              </a:rPr>
              <a:t>to</a:t>
            </a:r>
            <a:r>
              <a:rPr sz="1500" spc="-75" dirty="0">
                <a:latin typeface="Trebuchet MS"/>
                <a:cs typeface="Trebuchet MS"/>
              </a:rPr>
              <a:t> </a:t>
            </a:r>
            <a:r>
              <a:rPr sz="1500" spc="45" dirty="0">
                <a:latin typeface="Trebuchet MS"/>
                <a:cs typeface="Trebuchet MS"/>
              </a:rPr>
              <a:t>upload</a:t>
            </a:r>
            <a:r>
              <a:rPr sz="1500" spc="-75" dirty="0">
                <a:latin typeface="Trebuchet MS"/>
                <a:cs typeface="Trebuchet MS"/>
              </a:rPr>
              <a:t> </a:t>
            </a:r>
            <a:r>
              <a:rPr sz="1500" spc="5" dirty="0">
                <a:latin typeface="Trebuchet MS"/>
                <a:cs typeface="Trebuchet MS"/>
              </a:rPr>
              <a:t>a  </a:t>
            </a:r>
            <a:r>
              <a:rPr sz="1500" spc="25" dirty="0">
                <a:latin typeface="Trebuchet MS"/>
                <a:cs typeface="Trebuchet MS"/>
              </a:rPr>
              <a:t>pdf</a:t>
            </a:r>
            <a:r>
              <a:rPr sz="1500" spc="-85" dirty="0">
                <a:latin typeface="Trebuchet MS"/>
                <a:cs typeface="Trebuchet MS"/>
              </a:rPr>
              <a:t> </a:t>
            </a:r>
            <a:r>
              <a:rPr sz="1500" spc="20" dirty="0">
                <a:latin typeface="Trebuchet MS"/>
                <a:cs typeface="Trebuchet MS"/>
              </a:rPr>
              <a:t>document”</a:t>
            </a:r>
            <a:endParaRPr sz="1500">
              <a:latin typeface="Trebuchet MS"/>
              <a:cs typeface="Trebuchet MS"/>
            </a:endParaRPr>
          </a:p>
          <a:p>
            <a:pPr marL="241300" marR="127000" indent="-228600">
              <a:lnSpc>
                <a:spcPct val="111300"/>
              </a:lnSpc>
              <a:spcBef>
                <a:spcPts val="994"/>
              </a:spcBef>
              <a:buClr>
                <a:srgbClr val="10B6F4"/>
              </a:buClr>
              <a:buSzPct val="113333"/>
              <a:buFont typeface="Wingdings"/>
              <a:buChar char=""/>
              <a:tabLst>
                <a:tab pos="240665" algn="l"/>
                <a:tab pos="241300" algn="l"/>
              </a:tabLst>
            </a:pPr>
            <a:r>
              <a:rPr sz="1500" spc="95" dirty="0">
                <a:latin typeface="Trebuchet MS"/>
                <a:cs typeface="Trebuchet MS"/>
              </a:rPr>
              <a:t>Man</a:t>
            </a:r>
            <a:r>
              <a:rPr sz="1500" spc="-70" dirty="0">
                <a:latin typeface="Trebuchet MS"/>
                <a:cs typeface="Trebuchet MS"/>
              </a:rPr>
              <a:t> </a:t>
            </a:r>
            <a:r>
              <a:rPr sz="1500" spc="50" dirty="0">
                <a:latin typeface="Trebuchet MS"/>
                <a:cs typeface="Trebuchet MS"/>
              </a:rPr>
              <a:t>kan</a:t>
            </a:r>
            <a:r>
              <a:rPr sz="1500" spc="-70" dirty="0">
                <a:latin typeface="Trebuchet MS"/>
                <a:cs typeface="Trebuchet MS"/>
              </a:rPr>
              <a:t> </a:t>
            </a:r>
            <a:r>
              <a:rPr sz="1500" spc="45" dirty="0">
                <a:latin typeface="Trebuchet MS"/>
                <a:cs typeface="Trebuchet MS"/>
              </a:rPr>
              <a:t>skriva</a:t>
            </a:r>
            <a:r>
              <a:rPr sz="1500" spc="-65" dirty="0">
                <a:latin typeface="Trebuchet MS"/>
                <a:cs typeface="Trebuchet MS"/>
              </a:rPr>
              <a:t> </a:t>
            </a:r>
            <a:r>
              <a:rPr sz="1500" dirty="0">
                <a:latin typeface="Trebuchet MS"/>
                <a:cs typeface="Trebuchet MS"/>
              </a:rPr>
              <a:t>funktionella</a:t>
            </a:r>
            <a:r>
              <a:rPr sz="1500" spc="-70" dirty="0">
                <a:latin typeface="Trebuchet MS"/>
                <a:cs typeface="Trebuchet MS"/>
              </a:rPr>
              <a:t> </a:t>
            </a:r>
            <a:r>
              <a:rPr sz="1500" spc="40" dirty="0">
                <a:latin typeface="Trebuchet MS"/>
                <a:cs typeface="Trebuchet MS"/>
              </a:rPr>
              <a:t>krav</a:t>
            </a:r>
            <a:r>
              <a:rPr sz="1500" spc="-70" dirty="0">
                <a:latin typeface="Trebuchet MS"/>
                <a:cs typeface="Trebuchet MS"/>
              </a:rPr>
              <a:t> </a:t>
            </a:r>
            <a:r>
              <a:rPr sz="1500" spc="60" dirty="0">
                <a:latin typeface="Trebuchet MS"/>
                <a:cs typeface="Trebuchet MS"/>
              </a:rPr>
              <a:t>som</a:t>
            </a:r>
            <a:r>
              <a:rPr sz="1500" spc="-70" dirty="0">
                <a:latin typeface="Trebuchet MS"/>
                <a:cs typeface="Trebuchet MS"/>
              </a:rPr>
              <a:t> </a:t>
            </a:r>
            <a:r>
              <a:rPr sz="1500" spc="45" dirty="0">
                <a:latin typeface="Trebuchet MS"/>
                <a:cs typeface="Trebuchet MS"/>
              </a:rPr>
              <a:t>user</a:t>
            </a:r>
            <a:r>
              <a:rPr sz="1500" spc="-70" dirty="0">
                <a:latin typeface="Trebuchet MS"/>
                <a:cs typeface="Trebuchet MS"/>
              </a:rPr>
              <a:t> </a:t>
            </a:r>
            <a:r>
              <a:rPr sz="1500" spc="5" dirty="0">
                <a:latin typeface="Trebuchet MS"/>
                <a:cs typeface="Trebuchet MS"/>
              </a:rPr>
              <a:t>stories,</a:t>
            </a:r>
            <a:r>
              <a:rPr sz="1500" spc="-195" dirty="0">
                <a:latin typeface="Trebuchet MS"/>
                <a:cs typeface="Trebuchet MS"/>
              </a:rPr>
              <a:t> </a:t>
            </a:r>
            <a:r>
              <a:rPr sz="1500" spc="45" dirty="0">
                <a:latin typeface="Trebuchet MS"/>
                <a:cs typeface="Trebuchet MS"/>
              </a:rPr>
              <a:t>och</a:t>
            </a:r>
            <a:r>
              <a:rPr sz="1500" spc="-70" dirty="0">
                <a:latin typeface="Trebuchet MS"/>
                <a:cs typeface="Trebuchet MS"/>
              </a:rPr>
              <a:t> </a:t>
            </a:r>
            <a:r>
              <a:rPr sz="1500" spc="35" dirty="0">
                <a:latin typeface="Trebuchet MS"/>
                <a:cs typeface="Trebuchet MS"/>
              </a:rPr>
              <a:t>icke</a:t>
            </a:r>
            <a:r>
              <a:rPr sz="1500" spc="-65" dirty="0">
                <a:latin typeface="Trebuchet MS"/>
                <a:cs typeface="Trebuchet MS"/>
              </a:rPr>
              <a:t> </a:t>
            </a:r>
            <a:r>
              <a:rPr sz="1500" dirty="0">
                <a:latin typeface="Trebuchet MS"/>
                <a:cs typeface="Trebuchet MS"/>
              </a:rPr>
              <a:t>funktionella  </a:t>
            </a:r>
            <a:r>
              <a:rPr sz="1500" spc="40" dirty="0">
                <a:latin typeface="Trebuchet MS"/>
                <a:cs typeface="Trebuchet MS"/>
              </a:rPr>
              <a:t>krav</a:t>
            </a:r>
            <a:r>
              <a:rPr sz="1500" spc="-80" dirty="0">
                <a:latin typeface="Trebuchet MS"/>
                <a:cs typeface="Trebuchet MS"/>
              </a:rPr>
              <a:t> </a:t>
            </a:r>
            <a:r>
              <a:rPr sz="1500" spc="50" dirty="0">
                <a:latin typeface="Trebuchet MS"/>
                <a:cs typeface="Trebuchet MS"/>
              </a:rPr>
              <a:t>kan</a:t>
            </a:r>
            <a:r>
              <a:rPr sz="1500" spc="-75" dirty="0">
                <a:latin typeface="Trebuchet MS"/>
                <a:cs typeface="Trebuchet MS"/>
              </a:rPr>
              <a:t> </a:t>
            </a:r>
            <a:r>
              <a:rPr sz="1500" spc="15" dirty="0">
                <a:latin typeface="Trebuchet MS"/>
                <a:cs typeface="Trebuchet MS"/>
              </a:rPr>
              <a:t>vara</a:t>
            </a:r>
            <a:r>
              <a:rPr sz="1500" spc="-75" dirty="0">
                <a:latin typeface="Trebuchet MS"/>
                <a:cs typeface="Trebuchet MS"/>
              </a:rPr>
              <a:t> </a:t>
            </a:r>
            <a:r>
              <a:rPr sz="1500" spc="10" dirty="0">
                <a:latin typeface="Trebuchet MS"/>
                <a:cs typeface="Trebuchet MS"/>
              </a:rPr>
              <a:t>i</a:t>
            </a:r>
            <a:r>
              <a:rPr sz="1500" spc="-80" dirty="0">
                <a:latin typeface="Trebuchet MS"/>
                <a:cs typeface="Trebuchet MS"/>
              </a:rPr>
              <a:t> </a:t>
            </a:r>
            <a:r>
              <a:rPr sz="1500" spc="-85" dirty="0">
                <a:latin typeface="Trebuchet MS"/>
                <a:cs typeface="Trebuchet MS"/>
              </a:rPr>
              <a:t>ett</a:t>
            </a:r>
            <a:r>
              <a:rPr sz="1500" spc="-75" dirty="0">
                <a:latin typeface="Trebuchet MS"/>
                <a:cs typeface="Trebuchet MS"/>
              </a:rPr>
              <a:t> </a:t>
            </a:r>
            <a:r>
              <a:rPr sz="1500" spc="10" dirty="0">
                <a:latin typeface="Trebuchet MS"/>
                <a:cs typeface="Trebuchet MS"/>
              </a:rPr>
              <a:t>tekniskt</a:t>
            </a:r>
            <a:r>
              <a:rPr sz="1500" spc="-80" dirty="0">
                <a:latin typeface="Trebuchet MS"/>
                <a:cs typeface="Trebuchet MS"/>
              </a:rPr>
              <a:t> </a:t>
            </a:r>
            <a:r>
              <a:rPr sz="1500" spc="15" dirty="0">
                <a:latin typeface="Trebuchet MS"/>
                <a:cs typeface="Trebuchet MS"/>
              </a:rPr>
              <a:t>dokument.</a:t>
            </a:r>
            <a:r>
              <a:rPr sz="1500" spc="-200" dirty="0">
                <a:latin typeface="Trebuchet MS"/>
                <a:cs typeface="Trebuchet MS"/>
              </a:rPr>
              <a:t> </a:t>
            </a:r>
            <a:r>
              <a:rPr sz="1500" spc="110" dirty="0">
                <a:latin typeface="Trebuchet MS"/>
                <a:cs typeface="Trebuchet MS"/>
              </a:rPr>
              <a:t>Men</a:t>
            </a:r>
            <a:r>
              <a:rPr sz="1500" spc="-75" dirty="0">
                <a:latin typeface="Trebuchet MS"/>
                <a:cs typeface="Trebuchet MS"/>
              </a:rPr>
              <a:t> </a:t>
            </a:r>
            <a:r>
              <a:rPr sz="1500" spc="30" dirty="0">
                <a:latin typeface="Trebuchet MS"/>
                <a:cs typeface="Trebuchet MS"/>
              </a:rPr>
              <a:t>man</a:t>
            </a:r>
            <a:r>
              <a:rPr sz="1500" spc="-75" dirty="0">
                <a:latin typeface="Trebuchet MS"/>
                <a:cs typeface="Trebuchet MS"/>
              </a:rPr>
              <a:t> </a:t>
            </a:r>
            <a:r>
              <a:rPr sz="1500" spc="50" dirty="0">
                <a:latin typeface="Trebuchet MS"/>
                <a:cs typeface="Trebuchet MS"/>
              </a:rPr>
              <a:t>kan</a:t>
            </a:r>
            <a:r>
              <a:rPr sz="1500" spc="-70" dirty="0">
                <a:latin typeface="Trebuchet MS"/>
                <a:cs typeface="Trebuchet MS"/>
              </a:rPr>
              <a:t> </a:t>
            </a:r>
            <a:r>
              <a:rPr sz="1500" spc="45" dirty="0">
                <a:latin typeface="Trebuchet MS"/>
                <a:cs typeface="Trebuchet MS"/>
              </a:rPr>
              <a:t>skriva</a:t>
            </a:r>
            <a:r>
              <a:rPr sz="1500" spc="-75" dirty="0">
                <a:latin typeface="Trebuchet MS"/>
                <a:cs typeface="Trebuchet MS"/>
              </a:rPr>
              <a:t> </a:t>
            </a:r>
            <a:r>
              <a:rPr sz="1500" spc="60" dirty="0">
                <a:latin typeface="Trebuchet MS"/>
                <a:cs typeface="Trebuchet MS"/>
              </a:rPr>
              <a:t>båda</a:t>
            </a:r>
            <a:r>
              <a:rPr sz="1500" spc="-75" dirty="0">
                <a:latin typeface="Trebuchet MS"/>
                <a:cs typeface="Trebuchet MS"/>
              </a:rPr>
              <a:t> </a:t>
            </a:r>
            <a:r>
              <a:rPr sz="1500" spc="60" dirty="0">
                <a:latin typeface="Trebuchet MS"/>
                <a:cs typeface="Trebuchet MS"/>
              </a:rPr>
              <a:t>dessa  </a:t>
            </a:r>
            <a:r>
              <a:rPr sz="1500" spc="30" dirty="0">
                <a:latin typeface="Trebuchet MS"/>
                <a:cs typeface="Trebuchet MS"/>
              </a:rPr>
              <a:t>kravtyper </a:t>
            </a:r>
            <a:r>
              <a:rPr sz="1500" spc="60" dirty="0">
                <a:latin typeface="Trebuchet MS"/>
                <a:cs typeface="Trebuchet MS"/>
              </a:rPr>
              <a:t>som </a:t>
            </a:r>
            <a:r>
              <a:rPr sz="1500" spc="45" dirty="0">
                <a:latin typeface="Trebuchet MS"/>
                <a:cs typeface="Trebuchet MS"/>
              </a:rPr>
              <a:t>user</a:t>
            </a:r>
            <a:r>
              <a:rPr sz="1500" spc="-335" dirty="0">
                <a:latin typeface="Trebuchet MS"/>
                <a:cs typeface="Trebuchet MS"/>
              </a:rPr>
              <a:t> </a:t>
            </a:r>
            <a:r>
              <a:rPr sz="1500" spc="5" dirty="0">
                <a:latin typeface="Trebuchet MS"/>
                <a:cs typeface="Trebuchet MS"/>
              </a:rPr>
              <a:t>stories.</a:t>
            </a:r>
            <a:endParaRPr sz="1500">
              <a:latin typeface="Trebuchet MS"/>
              <a:cs typeface="Trebuchet M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p:nvPr/>
        </p:nvSpPr>
        <p:spPr>
          <a:xfrm>
            <a:off x="12186706" y="0"/>
            <a:ext cx="0" cy="6858000"/>
          </a:xfrm>
          <a:custGeom>
            <a:avLst/>
            <a:gdLst/>
            <a:ahLst/>
            <a:cxnLst/>
            <a:rect l="l" t="t" r="r" b="b"/>
            <a:pathLst>
              <a:path h="6858000">
                <a:moveTo>
                  <a:pt x="0" y="0"/>
                </a:moveTo>
                <a:lnTo>
                  <a:pt x="0" y="6857999"/>
                </a:lnTo>
              </a:path>
            </a:pathLst>
          </a:custGeom>
          <a:ln w="9525">
            <a:solidFill>
              <a:srgbClr val="000000"/>
            </a:solidFill>
          </a:ln>
        </p:spPr>
        <p:txBody>
          <a:bodyPr wrap="square" lIns="0" tIns="0" rIns="0" bIns="0" rtlCol="0"/>
          <a:lstStyle/>
          <a:p>
            <a:endParaRPr/>
          </a:p>
        </p:txBody>
      </p:sp>
      <p:sp>
        <p:nvSpPr>
          <p:cNvPr id="9" name="object 9"/>
          <p:cNvSpPr/>
          <p:nvPr/>
        </p:nvSpPr>
        <p:spPr>
          <a:xfrm>
            <a:off x="4274792" y="0"/>
            <a:ext cx="1273175" cy="6858000"/>
          </a:xfrm>
          <a:custGeom>
            <a:avLst/>
            <a:gdLst/>
            <a:ahLst/>
            <a:cxnLst/>
            <a:rect l="l" t="t" r="r" b="b"/>
            <a:pathLst>
              <a:path w="1273175" h="6858000">
                <a:moveTo>
                  <a:pt x="1273135" y="6857999"/>
                </a:moveTo>
                <a:lnTo>
                  <a:pt x="1021579" y="6445594"/>
                </a:lnTo>
                <a:lnTo>
                  <a:pt x="997362" y="6402688"/>
                </a:lnTo>
                <a:lnTo>
                  <a:pt x="973364" y="6359649"/>
                </a:lnTo>
                <a:lnTo>
                  <a:pt x="949588" y="6316478"/>
                </a:lnTo>
                <a:lnTo>
                  <a:pt x="926037" y="6273177"/>
                </a:lnTo>
                <a:lnTo>
                  <a:pt x="902714" y="6229750"/>
                </a:lnTo>
                <a:lnTo>
                  <a:pt x="879621" y="6186199"/>
                </a:lnTo>
                <a:lnTo>
                  <a:pt x="856761" y="6142525"/>
                </a:lnTo>
                <a:lnTo>
                  <a:pt x="834138" y="6098730"/>
                </a:lnTo>
                <a:lnTo>
                  <a:pt x="811753" y="6054819"/>
                </a:lnTo>
                <a:lnTo>
                  <a:pt x="789609" y="6010791"/>
                </a:lnTo>
                <a:lnTo>
                  <a:pt x="767710" y="5966650"/>
                </a:lnTo>
                <a:lnTo>
                  <a:pt x="746057" y="5922399"/>
                </a:lnTo>
                <a:lnTo>
                  <a:pt x="724655" y="5878038"/>
                </a:lnTo>
                <a:lnTo>
                  <a:pt x="703504" y="5833571"/>
                </a:lnTo>
                <a:lnTo>
                  <a:pt x="682609" y="5789000"/>
                </a:lnTo>
                <a:lnTo>
                  <a:pt x="661972" y="5744327"/>
                </a:lnTo>
                <a:lnTo>
                  <a:pt x="641596" y="5699555"/>
                </a:lnTo>
                <a:lnTo>
                  <a:pt x="621483" y="5654685"/>
                </a:lnTo>
                <a:lnTo>
                  <a:pt x="601637" y="5609720"/>
                </a:lnTo>
                <a:lnTo>
                  <a:pt x="582059" y="5564662"/>
                </a:lnTo>
                <a:lnTo>
                  <a:pt x="562753" y="5519514"/>
                </a:lnTo>
                <a:lnTo>
                  <a:pt x="543722" y="5474277"/>
                </a:lnTo>
                <a:lnTo>
                  <a:pt x="524967" y="5428955"/>
                </a:lnTo>
                <a:lnTo>
                  <a:pt x="506493" y="5383549"/>
                </a:lnTo>
                <a:lnTo>
                  <a:pt x="488302" y="5338061"/>
                </a:lnTo>
                <a:lnTo>
                  <a:pt x="470396" y="5292494"/>
                </a:lnTo>
                <a:lnTo>
                  <a:pt x="452778" y="5246850"/>
                </a:lnTo>
                <a:lnTo>
                  <a:pt x="435452" y="5201132"/>
                </a:lnTo>
                <a:lnTo>
                  <a:pt x="418419" y="5155341"/>
                </a:lnTo>
                <a:lnTo>
                  <a:pt x="401683" y="5109480"/>
                </a:lnTo>
                <a:lnTo>
                  <a:pt x="385246" y="5063551"/>
                </a:lnTo>
                <a:lnTo>
                  <a:pt x="369111" y="5017557"/>
                </a:lnTo>
                <a:lnTo>
                  <a:pt x="353280" y="4971500"/>
                </a:lnTo>
                <a:lnTo>
                  <a:pt x="337758" y="4925381"/>
                </a:lnTo>
                <a:lnTo>
                  <a:pt x="322545" y="4879204"/>
                </a:lnTo>
                <a:lnTo>
                  <a:pt x="307646" y="4832970"/>
                </a:lnTo>
                <a:lnTo>
                  <a:pt x="293063" y="4786683"/>
                </a:lnTo>
                <a:lnTo>
                  <a:pt x="278798" y="4740343"/>
                </a:lnTo>
                <a:lnTo>
                  <a:pt x="264854" y="4693954"/>
                </a:lnTo>
                <a:lnTo>
                  <a:pt x="251235" y="4647517"/>
                </a:lnTo>
                <a:lnTo>
                  <a:pt x="237942" y="4601035"/>
                </a:lnTo>
                <a:lnTo>
                  <a:pt x="224979" y="4554511"/>
                </a:lnTo>
                <a:lnTo>
                  <a:pt x="212348" y="4507945"/>
                </a:lnTo>
                <a:lnTo>
                  <a:pt x="200052" y="4461342"/>
                </a:lnTo>
                <a:lnTo>
                  <a:pt x="188094" y="4414703"/>
                </a:lnTo>
                <a:lnTo>
                  <a:pt x="176477" y="4368030"/>
                </a:lnTo>
                <a:lnTo>
                  <a:pt x="165203" y="4321325"/>
                </a:lnTo>
                <a:lnTo>
                  <a:pt x="154275" y="4274591"/>
                </a:lnTo>
                <a:lnTo>
                  <a:pt x="143697" y="4227831"/>
                </a:lnTo>
                <a:lnTo>
                  <a:pt x="133469" y="4181045"/>
                </a:lnTo>
                <a:lnTo>
                  <a:pt x="123596" y="4134238"/>
                </a:lnTo>
                <a:lnTo>
                  <a:pt x="114080" y="4087410"/>
                </a:lnTo>
                <a:lnTo>
                  <a:pt x="104924" y="4040564"/>
                </a:lnTo>
                <a:lnTo>
                  <a:pt x="96131" y="3993703"/>
                </a:lnTo>
                <a:lnTo>
                  <a:pt x="87703" y="3946829"/>
                </a:lnTo>
                <a:lnTo>
                  <a:pt x="79643" y="3899944"/>
                </a:lnTo>
                <a:lnTo>
                  <a:pt x="71955" y="3853050"/>
                </a:lnTo>
                <a:lnTo>
                  <a:pt x="64639" y="3806149"/>
                </a:lnTo>
                <a:lnTo>
                  <a:pt x="57701" y="3759244"/>
                </a:lnTo>
                <a:lnTo>
                  <a:pt x="51141" y="3712338"/>
                </a:lnTo>
                <a:lnTo>
                  <a:pt x="44963" y="3665431"/>
                </a:lnTo>
                <a:lnTo>
                  <a:pt x="39170" y="3618528"/>
                </a:lnTo>
                <a:lnTo>
                  <a:pt x="33764" y="3571629"/>
                </a:lnTo>
                <a:lnTo>
                  <a:pt x="28749" y="3524738"/>
                </a:lnTo>
                <a:lnTo>
                  <a:pt x="24126" y="3477856"/>
                </a:lnTo>
                <a:lnTo>
                  <a:pt x="19899" y="3430985"/>
                </a:lnTo>
                <a:lnTo>
                  <a:pt x="16071" y="3384129"/>
                </a:lnTo>
                <a:lnTo>
                  <a:pt x="12644" y="3337289"/>
                </a:lnTo>
                <a:lnTo>
                  <a:pt x="9621" y="3290467"/>
                </a:lnTo>
                <a:lnTo>
                  <a:pt x="7004" y="3243667"/>
                </a:lnTo>
                <a:lnTo>
                  <a:pt x="4797" y="3196889"/>
                </a:lnTo>
                <a:lnTo>
                  <a:pt x="3002" y="3150137"/>
                </a:lnTo>
                <a:lnTo>
                  <a:pt x="1622" y="3103412"/>
                </a:lnTo>
                <a:lnTo>
                  <a:pt x="660" y="3056717"/>
                </a:lnTo>
                <a:lnTo>
                  <a:pt x="118" y="3010055"/>
                </a:lnTo>
                <a:lnTo>
                  <a:pt x="0" y="2963427"/>
                </a:lnTo>
                <a:lnTo>
                  <a:pt x="307" y="2916835"/>
                </a:lnTo>
                <a:lnTo>
                  <a:pt x="1043" y="2870283"/>
                </a:lnTo>
                <a:lnTo>
                  <a:pt x="2211" y="2823772"/>
                </a:lnTo>
                <a:lnTo>
                  <a:pt x="3813" y="2777304"/>
                </a:lnTo>
                <a:lnTo>
                  <a:pt x="5852" y="2730883"/>
                </a:lnTo>
                <a:lnTo>
                  <a:pt x="8330" y="2684509"/>
                </a:lnTo>
                <a:lnTo>
                  <a:pt x="11252" y="2638186"/>
                </a:lnTo>
                <a:lnTo>
                  <a:pt x="14618" y="2591915"/>
                </a:lnTo>
                <a:lnTo>
                  <a:pt x="18433" y="2545699"/>
                </a:lnTo>
                <a:lnTo>
                  <a:pt x="22698" y="2499541"/>
                </a:lnTo>
                <a:lnTo>
                  <a:pt x="27417" y="2453442"/>
                </a:lnTo>
                <a:lnTo>
                  <a:pt x="32592" y="2407404"/>
                </a:lnTo>
                <a:lnTo>
                  <a:pt x="38226" y="2361431"/>
                </a:lnTo>
                <a:lnTo>
                  <a:pt x="44322" y="2315524"/>
                </a:lnTo>
                <a:lnTo>
                  <a:pt x="50882" y="2269685"/>
                </a:lnTo>
                <a:lnTo>
                  <a:pt x="57910" y="2223917"/>
                </a:lnTo>
                <a:lnTo>
                  <a:pt x="65408" y="2178223"/>
                </a:lnTo>
                <a:lnTo>
                  <a:pt x="73378" y="2132603"/>
                </a:lnTo>
                <a:lnTo>
                  <a:pt x="81825" y="2087062"/>
                </a:lnTo>
                <a:lnTo>
                  <a:pt x="90749" y="2041600"/>
                </a:lnTo>
                <a:lnTo>
                  <a:pt x="100155" y="1996220"/>
                </a:lnTo>
                <a:lnTo>
                  <a:pt x="110044" y="1950925"/>
                </a:lnTo>
                <a:lnTo>
                  <a:pt x="120420" y="1905716"/>
                </a:lnTo>
                <a:lnTo>
                  <a:pt x="131285" y="1860597"/>
                </a:lnTo>
                <a:lnTo>
                  <a:pt x="142643" y="1815569"/>
                </a:lnTo>
                <a:lnTo>
                  <a:pt x="154495" y="1770634"/>
                </a:lnTo>
                <a:lnTo>
                  <a:pt x="166845" y="1725795"/>
                </a:lnTo>
                <a:lnTo>
                  <a:pt x="179695" y="1681054"/>
                </a:lnTo>
                <a:lnTo>
                  <a:pt x="193048" y="1636414"/>
                </a:lnTo>
                <a:lnTo>
                  <a:pt x="206907" y="1591876"/>
                </a:lnTo>
                <a:lnTo>
                  <a:pt x="221275" y="1547443"/>
                </a:lnTo>
                <a:lnTo>
                  <a:pt x="236154" y="1503117"/>
                </a:lnTo>
                <a:lnTo>
                  <a:pt x="251547" y="1458901"/>
                </a:lnTo>
                <a:lnTo>
                  <a:pt x="267458" y="1414797"/>
                </a:lnTo>
                <a:lnTo>
                  <a:pt x="283887" y="1370806"/>
                </a:lnTo>
                <a:lnTo>
                  <a:pt x="300840" y="1326932"/>
                </a:lnTo>
                <a:lnTo>
                  <a:pt x="318317" y="1283176"/>
                </a:lnTo>
                <a:lnTo>
                  <a:pt x="336322" y="1239541"/>
                </a:lnTo>
                <a:lnTo>
                  <a:pt x="354858" y="1196029"/>
                </a:lnTo>
                <a:lnTo>
                  <a:pt x="373927" y="1152642"/>
                </a:lnTo>
                <a:lnTo>
                  <a:pt x="393533" y="1109383"/>
                </a:lnTo>
                <a:lnTo>
                  <a:pt x="413677" y="1066254"/>
                </a:lnTo>
                <a:lnTo>
                  <a:pt x="434363" y="1023257"/>
                </a:lnTo>
                <a:lnTo>
                  <a:pt x="455593" y="980395"/>
                </a:lnTo>
                <a:lnTo>
                  <a:pt x="477371" y="937669"/>
                </a:lnTo>
                <a:lnTo>
                  <a:pt x="499698" y="895082"/>
                </a:lnTo>
                <a:lnTo>
                  <a:pt x="522579" y="852637"/>
                </a:lnTo>
                <a:lnTo>
                  <a:pt x="546014" y="810335"/>
                </a:lnTo>
                <a:lnTo>
                  <a:pt x="570008" y="768179"/>
                </a:lnTo>
                <a:lnTo>
                  <a:pt x="594563" y="726171"/>
                </a:lnTo>
                <a:lnTo>
                  <a:pt x="619681" y="684313"/>
                </a:lnTo>
                <a:lnTo>
                  <a:pt x="645366" y="642608"/>
                </a:lnTo>
                <a:lnTo>
                  <a:pt x="671620" y="601058"/>
                </a:lnTo>
                <a:lnTo>
                  <a:pt x="698446" y="559665"/>
                </a:lnTo>
                <a:lnTo>
                  <a:pt x="725847" y="518431"/>
                </a:lnTo>
                <a:lnTo>
                  <a:pt x="753826" y="477359"/>
                </a:lnTo>
                <a:lnTo>
                  <a:pt x="782384" y="436451"/>
                </a:lnTo>
                <a:lnTo>
                  <a:pt x="811526" y="395710"/>
                </a:lnTo>
                <a:lnTo>
                  <a:pt x="841253" y="355136"/>
                </a:lnTo>
                <a:lnTo>
                  <a:pt x="870661" y="316083"/>
                </a:lnTo>
                <a:lnTo>
                  <a:pt x="900460" y="277209"/>
                </a:lnTo>
                <a:lnTo>
                  <a:pt x="930647" y="238516"/>
                </a:lnTo>
                <a:lnTo>
                  <a:pt x="961217" y="200005"/>
                </a:lnTo>
                <a:lnTo>
                  <a:pt x="992168" y="161679"/>
                </a:lnTo>
                <a:lnTo>
                  <a:pt x="1023495" y="123539"/>
                </a:lnTo>
                <a:lnTo>
                  <a:pt x="1055195" y="85587"/>
                </a:lnTo>
                <a:lnTo>
                  <a:pt x="1087264" y="47824"/>
                </a:lnTo>
                <a:lnTo>
                  <a:pt x="1119699" y="10253"/>
                </a:lnTo>
                <a:lnTo>
                  <a:pt x="1129283" y="0"/>
                </a:lnTo>
              </a:path>
            </a:pathLst>
          </a:custGeom>
          <a:ln w="9525">
            <a:solidFill>
              <a:srgbClr val="000000"/>
            </a:solidFill>
          </a:ln>
        </p:spPr>
        <p:txBody>
          <a:bodyPr wrap="square" lIns="0" tIns="0" rIns="0" bIns="0" rtlCol="0"/>
          <a:lstStyle/>
          <a:p>
            <a:endParaRPr/>
          </a:p>
        </p:txBody>
      </p:sp>
      <p:sp>
        <p:nvSpPr>
          <p:cNvPr id="10" name="object 10"/>
          <p:cNvSpPr/>
          <p:nvPr/>
        </p:nvSpPr>
        <p:spPr>
          <a:xfrm>
            <a:off x="12181409" y="0"/>
            <a:ext cx="0" cy="6858000"/>
          </a:xfrm>
          <a:custGeom>
            <a:avLst/>
            <a:gdLst/>
            <a:ahLst/>
            <a:cxnLst/>
            <a:rect l="l" t="t" r="r" b="b"/>
            <a:pathLst>
              <a:path h="6858000">
                <a:moveTo>
                  <a:pt x="0" y="0"/>
                </a:moveTo>
                <a:lnTo>
                  <a:pt x="0" y="6857999"/>
                </a:lnTo>
              </a:path>
            </a:pathLst>
          </a:custGeom>
          <a:ln w="9525">
            <a:solidFill>
              <a:srgbClr val="000000"/>
            </a:solidFill>
          </a:ln>
        </p:spPr>
        <p:txBody>
          <a:bodyPr wrap="square" lIns="0" tIns="0" rIns="0" bIns="0" rtlCol="0"/>
          <a:lstStyle/>
          <a:p>
            <a:endParaRPr/>
          </a:p>
        </p:txBody>
      </p:sp>
      <p:grpSp>
        <p:nvGrpSpPr>
          <p:cNvPr id="11" name="object 11"/>
          <p:cNvGrpSpPr/>
          <p:nvPr/>
        </p:nvGrpSpPr>
        <p:grpSpPr>
          <a:xfrm>
            <a:off x="5428772" y="0"/>
            <a:ext cx="6763384" cy="6867525"/>
            <a:chOff x="5428772" y="0"/>
            <a:chExt cx="6763384" cy="6867525"/>
          </a:xfrm>
        </p:grpSpPr>
        <p:sp>
          <p:nvSpPr>
            <p:cNvPr id="12" name="object 12"/>
            <p:cNvSpPr/>
            <p:nvPr/>
          </p:nvSpPr>
          <p:spPr>
            <a:xfrm>
              <a:off x="6249769" y="0"/>
              <a:ext cx="2418080" cy="6858000"/>
            </a:xfrm>
            <a:custGeom>
              <a:avLst/>
              <a:gdLst/>
              <a:ahLst/>
              <a:cxnLst/>
              <a:rect l="l" t="t" r="r" b="b"/>
              <a:pathLst>
                <a:path w="2418079" h="6858000">
                  <a:moveTo>
                    <a:pt x="1296277" y="6857999"/>
                  </a:moveTo>
                  <a:lnTo>
                    <a:pt x="1257837" y="6813372"/>
                  </a:lnTo>
                  <a:lnTo>
                    <a:pt x="1226970" y="6774405"/>
                  </a:lnTo>
                  <a:lnTo>
                    <a:pt x="1196378" y="6735229"/>
                  </a:lnTo>
                  <a:lnTo>
                    <a:pt x="1166067" y="6695846"/>
                  </a:lnTo>
                  <a:lnTo>
                    <a:pt x="1136039" y="6656260"/>
                  </a:lnTo>
                  <a:lnTo>
                    <a:pt x="1106300" y="6616474"/>
                  </a:lnTo>
                  <a:lnTo>
                    <a:pt x="1076854" y="6576491"/>
                  </a:lnTo>
                  <a:lnTo>
                    <a:pt x="1047705" y="6536315"/>
                  </a:lnTo>
                  <a:lnTo>
                    <a:pt x="1018857" y="6495947"/>
                  </a:lnTo>
                  <a:lnTo>
                    <a:pt x="990316" y="6455393"/>
                  </a:lnTo>
                  <a:lnTo>
                    <a:pt x="962086" y="6414654"/>
                  </a:lnTo>
                  <a:lnTo>
                    <a:pt x="934170" y="6373735"/>
                  </a:lnTo>
                  <a:lnTo>
                    <a:pt x="906573" y="6332637"/>
                  </a:lnTo>
                  <a:lnTo>
                    <a:pt x="879299" y="6291365"/>
                  </a:lnTo>
                  <a:lnTo>
                    <a:pt x="852354" y="6249922"/>
                  </a:lnTo>
                  <a:lnTo>
                    <a:pt x="825741" y="6208310"/>
                  </a:lnTo>
                  <a:lnTo>
                    <a:pt x="799464" y="6166534"/>
                  </a:lnTo>
                  <a:lnTo>
                    <a:pt x="773529" y="6124595"/>
                  </a:lnTo>
                  <a:lnTo>
                    <a:pt x="747938" y="6082498"/>
                  </a:lnTo>
                  <a:lnTo>
                    <a:pt x="722698" y="6040245"/>
                  </a:lnTo>
                  <a:lnTo>
                    <a:pt x="697811" y="5997841"/>
                  </a:lnTo>
                  <a:lnTo>
                    <a:pt x="673283" y="5955287"/>
                  </a:lnTo>
                  <a:lnTo>
                    <a:pt x="649118" y="5912587"/>
                  </a:lnTo>
                  <a:lnTo>
                    <a:pt x="625320" y="5869745"/>
                  </a:lnTo>
                  <a:lnTo>
                    <a:pt x="601894" y="5826763"/>
                  </a:lnTo>
                  <a:lnTo>
                    <a:pt x="578843" y="5783644"/>
                  </a:lnTo>
                  <a:lnTo>
                    <a:pt x="556173" y="5740393"/>
                  </a:lnTo>
                  <a:lnTo>
                    <a:pt x="533888" y="5697012"/>
                  </a:lnTo>
                  <a:lnTo>
                    <a:pt x="511991" y="5653504"/>
                  </a:lnTo>
                  <a:lnTo>
                    <a:pt x="490488" y="5609872"/>
                  </a:lnTo>
                  <a:lnTo>
                    <a:pt x="469383" y="5566120"/>
                  </a:lnTo>
                  <a:lnTo>
                    <a:pt x="448679" y="5522251"/>
                  </a:lnTo>
                  <a:lnTo>
                    <a:pt x="428383" y="5478268"/>
                  </a:lnTo>
                  <a:lnTo>
                    <a:pt x="408497" y="5434173"/>
                  </a:lnTo>
                  <a:lnTo>
                    <a:pt x="389026" y="5389972"/>
                  </a:lnTo>
                  <a:lnTo>
                    <a:pt x="369976" y="5345666"/>
                  </a:lnTo>
                  <a:lnTo>
                    <a:pt x="351349" y="5301258"/>
                  </a:lnTo>
                  <a:lnTo>
                    <a:pt x="333150" y="5256753"/>
                  </a:lnTo>
                  <a:lnTo>
                    <a:pt x="315384" y="5212153"/>
                  </a:lnTo>
                  <a:lnTo>
                    <a:pt x="298055" y="5167461"/>
                  </a:lnTo>
                  <a:lnTo>
                    <a:pt x="281168" y="5122680"/>
                  </a:lnTo>
                  <a:lnTo>
                    <a:pt x="264726" y="5077815"/>
                  </a:lnTo>
                  <a:lnTo>
                    <a:pt x="248735" y="5032867"/>
                  </a:lnTo>
                  <a:lnTo>
                    <a:pt x="233198" y="4987840"/>
                  </a:lnTo>
                  <a:lnTo>
                    <a:pt x="218120" y="4942738"/>
                  </a:lnTo>
                  <a:lnTo>
                    <a:pt x="203506" y="4897563"/>
                  </a:lnTo>
                  <a:lnTo>
                    <a:pt x="189359" y="4852318"/>
                  </a:lnTo>
                  <a:lnTo>
                    <a:pt x="175684" y="4807008"/>
                  </a:lnTo>
                  <a:lnTo>
                    <a:pt x="162486" y="4761634"/>
                  </a:lnTo>
                  <a:lnTo>
                    <a:pt x="149768" y="4716201"/>
                  </a:lnTo>
                  <a:lnTo>
                    <a:pt x="137535" y="4670711"/>
                  </a:lnTo>
                  <a:lnTo>
                    <a:pt x="125792" y="4625168"/>
                  </a:lnTo>
                  <a:lnTo>
                    <a:pt x="114543" y="4579574"/>
                  </a:lnTo>
                  <a:lnTo>
                    <a:pt x="103792" y="4533934"/>
                  </a:lnTo>
                  <a:lnTo>
                    <a:pt x="93544" y="4488249"/>
                  </a:lnTo>
                  <a:lnTo>
                    <a:pt x="83802" y="4442524"/>
                  </a:lnTo>
                  <a:lnTo>
                    <a:pt x="74572" y="4396761"/>
                  </a:lnTo>
                  <a:lnTo>
                    <a:pt x="65858" y="4350965"/>
                  </a:lnTo>
                  <a:lnTo>
                    <a:pt x="57664" y="4305137"/>
                  </a:lnTo>
                  <a:lnTo>
                    <a:pt x="49994" y="4259281"/>
                  </a:lnTo>
                  <a:lnTo>
                    <a:pt x="42853" y="4213400"/>
                  </a:lnTo>
                  <a:lnTo>
                    <a:pt x="36245" y="4167498"/>
                  </a:lnTo>
                  <a:lnTo>
                    <a:pt x="30175" y="4121578"/>
                  </a:lnTo>
                  <a:lnTo>
                    <a:pt x="24647" y="4075642"/>
                  </a:lnTo>
                  <a:lnTo>
                    <a:pt x="19665" y="4029695"/>
                  </a:lnTo>
                  <a:lnTo>
                    <a:pt x="15234" y="3983738"/>
                  </a:lnTo>
                  <a:lnTo>
                    <a:pt x="11357" y="3937776"/>
                  </a:lnTo>
                  <a:lnTo>
                    <a:pt x="8040" y="3891812"/>
                  </a:lnTo>
                  <a:lnTo>
                    <a:pt x="5287" y="3845849"/>
                  </a:lnTo>
                  <a:lnTo>
                    <a:pt x="3102" y="3799889"/>
                  </a:lnTo>
                  <a:lnTo>
                    <a:pt x="1490" y="3753937"/>
                  </a:lnTo>
                  <a:lnTo>
                    <a:pt x="454" y="3707995"/>
                  </a:lnTo>
                  <a:lnTo>
                    <a:pt x="0" y="3662066"/>
                  </a:lnTo>
                  <a:lnTo>
                    <a:pt x="131" y="3616155"/>
                  </a:lnTo>
                  <a:lnTo>
                    <a:pt x="852" y="3570263"/>
                  </a:lnTo>
                  <a:lnTo>
                    <a:pt x="2167" y="3524394"/>
                  </a:lnTo>
                  <a:lnTo>
                    <a:pt x="4082" y="3478552"/>
                  </a:lnTo>
                  <a:lnTo>
                    <a:pt x="6599" y="3432739"/>
                  </a:lnTo>
                  <a:lnTo>
                    <a:pt x="9724" y="3386959"/>
                  </a:lnTo>
                  <a:lnTo>
                    <a:pt x="13460" y="3341214"/>
                  </a:lnTo>
                  <a:lnTo>
                    <a:pt x="17813" y="3295509"/>
                  </a:lnTo>
                  <a:lnTo>
                    <a:pt x="22786" y="3249846"/>
                  </a:lnTo>
                  <a:lnTo>
                    <a:pt x="28384" y="3204229"/>
                  </a:lnTo>
                  <a:lnTo>
                    <a:pt x="34612" y="3158660"/>
                  </a:lnTo>
                  <a:lnTo>
                    <a:pt x="41473" y="3113142"/>
                  </a:lnTo>
                  <a:lnTo>
                    <a:pt x="48972" y="3067680"/>
                  </a:lnTo>
                  <a:lnTo>
                    <a:pt x="57114" y="3022276"/>
                  </a:lnTo>
                  <a:lnTo>
                    <a:pt x="65902" y="2976934"/>
                  </a:lnTo>
                  <a:lnTo>
                    <a:pt x="75341" y="2931656"/>
                  </a:lnTo>
                  <a:lnTo>
                    <a:pt x="85436" y="2886446"/>
                  </a:lnTo>
                  <a:lnTo>
                    <a:pt x="96191" y="2841306"/>
                  </a:lnTo>
                  <a:lnTo>
                    <a:pt x="107610" y="2796241"/>
                  </a:lnTo>
                  <a:lnTo>
                    <a:pt x="119698" y="2751253"/>
                  </a:lnTo>
                  <a:lnTo>
                    <a:pt x="132458" y="2706346"/>
                  </a:lnTo>
                  <a:lnTo>
                    <a:pt x="145896" y="2661522"/>
                  </a:lnTo>
                  <a:lnTo>
                    <a:pt x="160016" y="2616785"/>
                  </a:lnTo>
                  <a:lnTo>
                    <a:pt x="174822" y="2572139"/>
                  </a:lnTo>
                  <a:lnTo>
                    <a:pt x="190318" y="2527585"/>
                  </a:lnTo>
                  <a:lnTo>
                    <a:pt x="206509" y="2483128"/>
                  </a:lnTo>
                  <a:lnTo>
                    <a:pt x="223399" y="2438771"/>
                  </a:lnTo>
                  <a:lnTo>
                    <a:pt x="240993" y="2394517"/>
                  </a:lnTo>
                  <a:lnTo>
                    <a:pt x="259294" y="2350368"/>
                  </a:lnTo>
                  <a:lnTo>
                    <a:pt x="278308" y="2306329"/>
                  </a:lnTo>
                  <a:lnTo>
                    <a:pt x="298039" y="2262402"/>
                  </a:lnTo>
                  <a:lnTo>
                    <a:pt x="318490" y="2218591"/>
                  </a:lnTo>
                  <a:lnTo>
                    <a:pt x="339667" y="2174898"/>
                  </a:lnTo>
                  <a:lnTo>
                    <a:pt x="361574" y="2131328"/>
                  </a:lnTo>
                  <a:lnTo>
                    <a:pt x="384215" y="2087882"/>
                  </a:lnTo>
                  <a:lnTo>
                    <a:pt x="407594" y="2044565"/>
                  </a:lnTo>
                  <a:lnTo>
                    <a:pt x="431716" y="2001380"/>
                  </a:lnTo>
                  <a:lnTo>
                    <a:pt x="456586" y="1958329"/>
                  </a:lnTo>
                  <a:lnTo>
                    <a:pt x="482504" y="1914790"/>
                  </a:lnTo>
                  <a:lnTo>
                    <a:pt x="508834" y="1871524"/>
                  </a:lnTo>
                  <a:lnTo>
                    <a:pt x="535570" y="1828534"/>
                  </a:lnTo>
                  <a:lnTo>
                    <a:pt x="562710" y="1785819"/>
                  </a:lnTo>
                  <a:lnTo>
                    <a:pt x="590251" y="1743382"/>
                  </a:lnTo>
                  <a:lnTo>
                    <a:pt x="618187" y="1701225"/>
                  </a:lnTo>
                  <a:lnTo>
                    <a:pt x="646517" y="1659348"/>
                  </a:lnTo>
                  <a:lnTo>
                    <a:pt x="675237" y="1617754"/>
                  </a:lnTo>
                  <a:lnTo>
                    <a:pt x="704342" y="1576443"/>
                  </a:lnTo>
                  <a:lnTo>
                    <a:pt x="733830" y="1535417"/>
                  </a:lnTo>
                  <a:lnTo>
                    <a:pt x="763697" y="1494679"/>
                  </a:lnTo>
                  <a:lnTo>
                    <a:pt x="793939" y="1454228"/>
                  </a:lnTo>
                  <a:lnTo>
                    <a:pt x="824553" y="1414067"/>
                  </a:lnTo>
                  <a:lnTo>
                    <a:pt x="855536" y="1374198"/>
                  </a:lnTo>
                  <a:lnTo>
                    <a:pt x="886883" y="1334621"/>
                  </a:lnTo>
                  <a:lnTo>
                    <a:pt x="918592" y="1295338"/>
                  </a:lnTo>
                  <a:lnTo>
                    <a:pt x="950658" y="1256350"/>
                  </a:lnTo>
                  <a:lnTo>
                    <a:pt x="983079" y="1217660"/>
                  </a:lnTo>
                  <a:lnTo>
                    <a:pt x="1015850" y="1179269"/>
                  </a:lnTo>
                  <a:lnTo>
                    <a:pt x="1048968" y="1141178"/>
                  </a:lnTo>
                  <a:lnTo>
                    <a:pt x="1082430" y="1103388"/>
                  </a:lnTo>
                  <a:lnTo>
                    <a:pt x="1116232" y="1065902"/>
                  </a:lnTo>
                  <a:lnTo>
                    <a:pt x="1150371" y="1028720"/>
                  </a:lnTo>
                  <a:lnTo>
                    <a:pt x="1184843" y="991844"/>
                  </a:lnTo>
                  <a:lnTo>
                    <a:pt x="1219644" y="955276"/>
                  </a:lnTo>
                  <a:lnTo>
                    <a:pt x="1254771" y="919016"/>
                  </a:lnTo>
                  <a:lnTo>
                    <a:pt x="1290220" y="883068"/>
                  </a:lnTo>
                  <a:lnTo>
                    <a:pt x="1325989" y="847431"/>
                  </a:lnTo>
                  <a:lnTo>
                    <a:pt x="1362072" y="812108"/>
                  </a:lnTo>
                  <a:lnTo>
                    <a:pt x="1398468" y="777100"/>
                  </a:lnTo>
                  <a:lnTo>
                    <a:pt x="1435172" y="742409"/>
                  </a:lnTo>
                  <a:lnTo>
                    <a:pt x="1472181" y="708036"/>
                  </a:lnTo>
                  <a:lnTo>
                    <a:pt x="1509491" y="673982"/>
                  </a:lnTo>
                  <a:lnTo>
                    <a:pt x="1547098" y="640249"/>
                  </a:lnTo>
                  <a:lnTo>
                    <a:pt x="1585000" y="606838"/>
                  </a:lnTo>
                  <a:lnTo>
                    <a:pt x="1623192" y="573752"/>
                  </a:lnTo>
                  <a:lnTo>
                    <a:pt x="1661672" y="540991"/>
                  </a:lnTo>
                  <a:lnTo>
                    <a:pt x="1700435" y="508557"/>
                  </a:lnTo>
                  <a:lnTo>
                    <a:pt x="1739478" y="476452"/>
                  </a:lnTo>
                  <a:lnTo>
                    <a:pt x="1778798" y="444676"/>
                  </a:lnTo>
                  <a:lnTo>
                    <a:pt x="1818390" y="413232"/>
                  </a:lnTo>
                  <a:lnTo>
                    <a:pt x="1858252" y="382121"/>
                  </a:lnTo>
                  <a:lnTo>
                    <a:pt x="1898380" y="351344"/>
                  </a:lnTo>
                  <a:lnTo>
                    <a:pt x="1938771" y="320903"/>
                  </a:lnTo>
                  <a:lnTo>
                    <a:pt x="1979420" y="290800"/>
                  </a:lnTo>
                  <a:lnTo>
                    <a:pt x="2020324" y="261035"/>
                  </a:lnTo>
                  <a:lnTo>
                    <a:pt x="2061481" y="231611"/>
                  </a:lnTo>
                  <a:lnTo>
                    <a:pt x="2102885" y="202529"/>
                  </a:lnTo>
                  <a:lnTo>
                    <a:pt x="2144534" y="173790"/>
                  </a:lnTo>
                  <a:lnTo>
                    <a:pt x="2186425" y="145396"/>
                  </a:lnTo>
                  <a:lnTo>
                    <a:pt x="2228553" y="117348"/>
                  </a:lnTo>
                  <a:lnTo>
                    <a:pt x="2270915" y="89648"/>
                  </a:lnTo>
                  <a:lnTo>
                    <a:pt x="2313508" y="62298"/>
                  </a:lnTo>
                  <a:lnTo>
                    <a:pt x="2356328" y="35298"/>
                  </a:lnTo>
                  <a:lnTo>
                    <a:pt x="2417762" y="0"/>
                  </a:lnTo>
                </a:path>
              </a:pathLst>
            </a:custGeom>
            <a:ln w="9525">
              <a:solidFill>
                <a:srgbClr val="000000"/>
              </a:solidFill>
            </a:ln>
          </p:spPr>
          <p:txBody>
            <a:bodyPr wrap="square" lIns="0" tIns="0" rIns="0" bIns="0" rtlCol="0"/>
            <a:lstStyle/>
            <a:p>
              <a:endParaRPr/>
            </a:p>
          </p:txBody>
        </p:sp>
        <p:sp>
          <p:nvSpPr>
            <p:cNvPr id="13" name="object 13"/>
            <p:cNvSpPr/>
            <p:nvPr/>
          </p:nvSpPr>
          <p:spPr>
            <a:xfrm>
              <a:off x="5433535" y="0"/>
              <a:ext cx="2131695" cy="6858000"/>
            </a:xfrm>
            <a:custGeom>
              <a:avLst/>
              <a:gdLst/>
              <a:ahLst/>
              <a:cxnLst/>
              <a:rect l="l" t="t" r="r" b="b"/>
              <a:pathLst>
                <a:path w="2131695" h="6858000">
                  <a:moveTo>
                    <a:pt x="1126778" y="6857999"/>
                  </a:moveTo>
                  <a:lnTo>
                    <a:pt x="1004775" y="6684552"/>
                  </a:lnTo>
                  <a:lnTo>
                    <a:pt x="977537" y="6643984"/>
                  </a:lnTo>
                  <a:lnTo>
                    <a:pt x="950592" y="6603262"/>
                  </a:lnTo>
                  <a:lnTo>
                    <a:pt x="923944" y="6562386"/>
                  </a:lnTo>
                  <a:lnTo>
                    <a:pt x="897596" y="6521358"/>
                  </a:lnTo>
                  <a:lnTo>
                    <a:pt x="871553" y="6480182"/>
                  </a:lnTo>
                  <a:lnTo>
                    <a:pt x="845817" y="6438860"/>
                  </a:lnTo>
                  <a:lnTo>
                    <a:pt x="820393" y="6397393"/>
                  </a:lnTo>
                  <a:lnTo>
                    <a:pt x="795283" y="6355785"/>
                  </a:lnTo>
                  <a:lnTo>
                    <a:pt x="770492" y="6314036"/>
                  </a:lnTo>
                  <a:lnTo>
                    <a:pt x="746023" y="6272151"/>
                  </a:lnTo>
                  <a:lnTo>
                    <a:pt x="721879" y="6230130"/>
                  </a:lnTo>
                  <a:lnTo>
                    <a:pt x="698065" y="6187976"/>
                  </a:lnTo>
                  <a:lnTo>
                    <a:pt x="674583" y="6145692"/>
                  </a:lnTo>
                  <a:lnTo>
                    <a:pt x="651438" y="6103280"/>
                  </a:lnTo>
                  <a:lnTo>
                    <a:pt x="628632" y="6060741"/>
                  </a:lnTo>
                  <a:lnTo>
                    <a:pt x="606170" y="6018079"/>
                  </a:lnTo>
                  <a:lnTo>
                    <a:pt x="584055" y="5975296"/>
                  </a:lnTo>
                  <a:lnTo>
                    <a:pt x="562291" y="5932393"/>
                  </a:lnTo>
                  <a:lnTo>
                    <a:pt x="540881" y="5889374"/>
                  </a:lnTo>
                  <a:lnTo>
                    <a:pt x="519828" y="5846239"/>
                  </a:lnTo>
                  <a:lnTo>
                    <a:pt x="499138" y="5802993"/>
                  </a:lnTo>
                  <a:lnTo>
                    <a:pt x="478812" y="5759636"/>
                  </a:lnTo>
                  <a:lnTo>
                    <a:pt x="458854" y="5716172"/>
                  </a:lnTo>
                  <a:lnTo>
                    <a:pt x="439269" y="5672602"/>
                  </a:lnTo>
                  <a:lnTo>
                    <a:pt x="420060" y="5628929"/>
                  </a:lnTo>
                  <a:lnTo>
                    <a:pt x="401230" y="5585155"/>
                  </a:lnTo>
                  <a:lnTo>
                    <a:pt x="382783" y="5541283"/>
                  </a:lnTo>
                  <a:lnTo>
                    <a:pt x="364722" y="5497314"/>
                  </a:lnTo>
                  <a:lnTo>
                    <a:pt x="347051" y="5453251"/>
                  </a:lnTo>
                  <a:lnTo>
                    <a:pt x="329774" y="5409096"/>
                  </a:lnTo>
                  <a:lnTo>
                    <a:pt x="312894" y="5364851"/>
                  </a:lnTo>
                  <a:lnTo>
                    <a:pt x="296415" y="5320519"/>
                  </a:lnTo>
                  <a:lnTo>
                    <a:pt x="280341" y="5276103"/>
                  </a:lnTo>
                  <a:lnTo>
                    <a:pt x="264674" y="5231603"/>
                  </a:lnTo>
                  <a:lnTo>
                    <a:pt x="249419" y="5187023"/>
                  </a:lnTo>
                  <a:lnTo>
                    <a:pt x="234579" y="5142365"/>
                  </a:lnTo>
                  <a:lnTo>
                    <a:pt x="220158" y="5097631"/>
                  </a:lnTo>
                  <a:lnTo>
                    <a:pt x="206159" y="5052824"/>
                  </a:lnTo>
                  <a:lnTo>
                    <a:pt x="192586" y="5007945"/>
                  </a:lnTo>
                  <a:lnTo>
                    <a:pt x="179443" y="4962997"/>
                  </a:lnTo>
                  <a:lnTo>
                    <a:pt x="166732" y="4917983"/>
                  </a:lnTo>
                  <a:lnTo>
                    <a:pt x="154458" y="4872904"/>
                  </a:lnTo>
                  <a:lnTo>
                    <a:pt x="142625" y="4827762"/>
                  </a:lnTo>
                  <a:lnTo>
                    <a:pt x="131235" y="4782561"/>
                  </a:lnTo>
                  <a:lnTo>
                    <a:pt x="120293" y="4737302"/>
                  </a:lnTo>
                  <a:lnTo>
                    <a:pt x="109801" y="4691988"/>
                  </a:lnTo>
                  <a:lnTo>
                    <a:pt x="99764" y="4646620"/>
                  </a:lnTo>
                  <a:lnTo>
                    <a:pt x="90185" y="4601202"/>
                  </a:lnTo>
                  <a:lnTo>
                    <a:pt x="81068" y="4555736"/>
                  </a:lnTo>
                  <a:lnTo>
                    <a:pt x="72417" y="4510223"/>
                  </a:lnTo>
                  <a:lnTo>
                    <a:pt x="64234" y="4464666"/>
                  </a:lnTo>
                  <a:lnTo>
                    <a:pt x="56523" y="4419067"/>
                  </a:lnTo>
                  <a:lnTo>
                    <a:pt x="49289" y="4373429"/>
                  </a:lnTo>
                  <a:lnTo>
                    <a:pt x="42534" y="4327754"/>
                  </a:lnTo>
                  <a:lnTo>
                    <a:pt x="36263" y="4282043"/>
                  </a:lnTo>
                  <a:lnTo>
                    <a:pt x="30478" y="4236301"/>
                  </a:lnTo>
                  <a:lnTo>
                    <a:pt x="25184" y="4190528"/>
                  </a:lnTo>
                  <a:lnTo>
                    <a:pt x="20383" y="4144726"/>
                  </a:lnTo>
                  <a:lnTo>
                    <a:pt x="16081" y="4098900"/>
                  </a:lnTo>
                  <a:lnTo>
                    <a:pt x="12279" y="4053049"/>
                  </a:lnTo>
                  <a:lnTo>
                    <a:pt x="8982" y="4007178"/>
                  </a:lnTo>
                  <a:lnTo>
                    <a:pt x="6193" y="3961287"/>
                  </a:lnTo>
                  <a:lnTo>
                    <a:pt x="3916" y="3915380"/>
                  </a:lnTo>
                  <a:lnTo>
                    <a:pt x="2155" y="3869459"/>
                  </a:lnTo>
                  <a:lnTo>
                    <a:pt x="913" y="3823525"/>
                  </a:lnTo>
                  <a:lnTo>
                    <a:pt x="193" y="3777582"/>
                  </a:lnTo>
                  <a:lnTo>
                    <a:pt x="0" y="3731631"/>
                  </a:lnTo>
                  <a:lnTo>
                    <a:pt x="336" y="3685674"/>
                  </a:lnTo>
                  <a:lnTo>
                    <a:pt x="1205" y="3639715"/>
                  </a:lnTo>
                  <a:lnTo>
                    <a:pt x="2612" y="3593755"/>
                  </a:lnTo>
                  <a:lnTo>
                    <a:pt x="4559" y="3547797"/>
                  </a:lnTo>
                  <a:lnTo>
                    <a:pt x="7051" y="3501843"/>
                  </a:lnTo>
                  <a:lnTo>
                    <a:pt x="10090" y="3455894"/>
                  </a:lnTo>
                  <a:lnTo>
                    <a:pt x="13680" y="3409954"/>
                  </a:lnTo>
                  <a:lnTo>
                    <a:pt x="17825" y="3364025"/>
                  </a:lnTo>
                  <a:lnTo>
                    <a:pt x="22528" y="3318109"/>
                  </a:lnTo>
                  <a:lnTo>
                    <a:pt x="27794" y="3272208"/>
                  </a:lnTo>
                  <a:lnTo>
                    <a:pt x="33625" y="3226324"/>
                  </a:lnTo>
                  <a:lnTo>
                    <a:pt x="40026" y="3180461"/>
                  </a:lnTo>
                  <a:lnTo>
                    <a:pt x="46999" y="3134619"/>
                  </a:lnTo>
                  <a:lnTo>
                    <a:pt x="54549" y="3088802"/>
                  </a:lnTo>
                  <a:lnTo>
                    <a:pt x="62678" y="3043011"/>
                  </a:lnTo>
                  <a:lnTo>
                    <a:pt x="71391" y="2997249"/>
                  </a:lnTo>
                  <a:lnTo>
                    <a:pt x="80691" y="2951519"/>
                  </a:lnTo>
                  <a:lnTo>
                    <a:pt x="90582" y="2905822"/>
                  </a:lnTo>
                  <a:lnTo>
                    <a:pt x="101067" y="2860160"/>
                  </a:lnTo>
                  <a:lnTo>
                    <a:pt x="112150" y="2814537"/>
                  </a:lnTo>
                  <a:lnTo>
                    <a:pt x="123835" y="2768954"/>
                  </a:lnTo>
                  <a:lnTo>
                    <a:pt x="136124" y="2723413"/>
                  </a:lnTo>
                  <a:lnTo>
                    <a:pt x="149022" y="2677918"/>
                  </a:lnTo>
                  <a:lnTo>
                    <a:pt x="162532" y="2632469"/>
                  </a:lnTo>
                  <a:lnTo>
                    <a:pt x="176659" y="2587070"/>
                  </a:lnTo>
                  <a:lnTo>
                    <a:pt x="191404" y="2541723"/>
                  </a:lnTo>
                  <a:lnTo>
                    <a:pt x="206772" y="2496429"/>
                  </a:lnTo>
                  <a:lnTo>
                    <a:pt x="222767" y="2451192"/>
                  </a:lnTo>
                  <a:lnTo>
                    <a:pt x="239392" y="2406014"/>
                  </a:lnTo>
                  <a:lnTo>
                    <a:pt x="256651" y="2360896"/>
                  </a:lnTo>
                  <a:lnTo>
                    <a:pt x="274547" y="2315841"/>
                  </a:lnTo>
                  <a:lnTo>
                    <a:pt x="293083" y="2270852"/>
                  </a:lnTo>
                  <a:lnTo>
                    <a:pt x="312265" y="2225930"/>
                  </a:lnTo>
                  <a:lnTo>
                    <a:pt x="332094" y="2181078"/>
                  </a:lnTo>
                  <a:lnTo>
                    <a:pt x="352575" y="2136298"/>
                  </a:lnTo>
                  <a:lnTo>
                    <a:pt x="373711" y="2091593"/>
                  </a:lnTo>
                  <a:lnTo>
                    <a:pt x="395505" y="2046965"/>
                  </a:lnTo>
                  <a:lnTo>
                    <a:pt x="417963" y="2002415"/>
                  </a:lnTo>
                  <a:lnTo>
                    <a:pt x="441086" y="1957947"/>
                  </a:lnTo>
                  <a:lnTo>
                    <a:pt x="464878" y="1913563"/>
                  </a:lnTo>
                  <a:lnTo>
                    <a:pt x="489344" y="1869264"/>
                  </a:lnTo>
                  <a:lnTo>
                    <a:pt x="514486" y="1825053"/>
                  </a:lnTo>
                  <a:lnTo>
                    <a:pt x="540309" y="1780933"/>
                  </a:lnTo>
                  <a:lnTo>
                    <a:pt x="566815" y="1736906"/>
                  </a:lnTo>
                  <a:lnTo>
                    <a:pt x="594009" y="1692973"/>
                  </a:lnTo>
                  <a:lnTo>
                    <a:pt x="621894" y="1649138"/>
                  </a:lnTo>
                  <a:lnTo>
                    <a:pt x="650473" y="1605402"/>
                  </a:lnTo>
                  <a:lnTo>
                    <a:pt x="679751" y="1561769"/>
                  </a:lnTo>
                  <a:lnTo>
                    <a:pt x="709731" y="1518239"/>
                  </a:lnTo>
                  <a:lnTo>
                    <a:pt x="738665" y="1476997"/>
                  </a:lnTo>
                  <a:lnTo>
                    <a:pt x="767918" y="1435929"/>
                  </a:lnTo>
                  <a:lnTo>
                    <a:pt x="797486" y="1395039"/>
                  </a:lnTo>
                  <a:lnTo>
                    <a:pt x="827368" y="1354329"/>
                  </a:lnTo>
                  <a:lnTo>
                    <a:pt x="857560" y="1313801"/>
                  </a:lnTo>
                  <a:lnTo>
                    <a:pt x="888062" y="1273457"/>
                  </a:lnTo>
                  <a:lnTo>
                    <a:pt x="918869" y="1233300"/>
                  </a:lnTo>
                  <a:lnTo>
                    <a:pt x="949981" y="1193332"/>
                  </a:lnTo>
                  <a:lnTo>
                    <a:pt x="981394" y="1153555"/>
                  </a:lnTo>
                  <a:lnTo>
                    <a:pt x="1013107" y="1113972"/>
                  </a:lnTo>
                  <a:lnTo>
                    <a:pt x="1045116" y="1074585"/>
                  </a:lnTo>
                  <a:lnTo>
                    <a:pt x="1077420" y="1035397"/>
                  </a:lnTo>
                  <a:lnTo>
                    <a:pt x="1110016" y="996410"/>
                  </a:lnTo>
                  <a:lnTo>
                    <a:pt x="1142902" y="957626"/>
                  </a:lnTo>
                  <a:lnTo>
                    <a:pt x="1176075" y="919047"/>
                  </a:lnTo>
                  <a:lnTo>
                    <a:pt x="1209534" y="880677"/>
                  </a:lnTo>
                  <a:lnTo>
                    <a:pt x="1243275" y="842516"/>
                  </a:lnTo>
                  <a:lnTo>
                    <a:pt x="1277296" y="804569"/>
                  </a:lnTo>
                  <a:lnTo>
                    <a:pt x="1311596" y="766836"/>
                  </a:lnTo>
                  <a:lnTo>
                    <a:pt x="1346171" y="729321"/>
                  </a:lnTo>
                  <a:lnTo>
                    <a:pt x="1381019" y="692025"/>
                  </a:lnTo>
                  <a:lnTo>
                    <a:pt x="1416139" y="654952"/>
                  </a:lnTo>
                  <a:lnTo>
                    <a:pt x="1451527" y="618103"/>
                  </a:lnTo>
                  <a:lnTo>
                    <a:pt x="1487181" y="581481"/>
                  </a:lnTo>
                  <a:lnTo>
                    <a:pt x="1523099" y="545088"/>
                  </a:lnTo>
                  <a:lnTo>
                    <a:pt x="1559279" y="508926"/>
                  </a:lnTo>
                  <a:lnTo>
                    <a:pt x="1595718" y="472998"/>
                  </a:lnTo>
                  <a:lnTo>
                    <a:pt x="1632413" y="437307"/>
                  </a:lnTo>
                  <a:lnTo>
                    <a:pt x="1669363" y="401854"/>
                  </a:lnTo>
                  <a:lnTo>
                    <a:pt x="1706566" y="366642"/>
                  </a:lnTo>
                  <a:lnTo>
                    <a:pt x="1744018" y="331673"/>
                  </a:lnTo>
                  <a:lnTo>
                    <a:pt x="1781717" y="296950"/>
                  </a:lnTo>
                  <a:lnTo>
                    <a:pt x="1819661" y="262475"/>
                  </a:lnTo>
                  <a:lnTo>
                    <a:pt x="1857848" y="228251"/>
                  </a:lnTo>
                  <a:lnTo>
                    <a:pt x="1896275" y="194279"/>
                  </a:lnTo>
                  <a:lnTo>
                    <a:pt x="2131321" y="0"/>
                  </a:lnTo>
                </a:path>
              </a:pathLst>
            </a:custGeom>
            <a:ln w="9525">
              <a:solidFill>
                <a:srgbClr val="000000"/>
              </a:solidFill>
            </a:ln>
          </p:spPr>
          <p:txBody>
            <a:bodyPr wrap="square" lIns="0" tIns="0" rIns="0" bIns="0" rtlCol="0"/>
            <a:lstStyle/>
            <a:p>
              <a:endParaRPr/>
            </a:p>
          </p:txBody>
        </p:sp>
        <p:sp>
          <p:nvSpPr>
            <p:cNvPr id="14" name="object 14"/>
            <p:cNvSpPr/>
            <p:nvPr/>
          </p:nvSpPr>
          <p:spPr>
            <a:xfrm>
              <a:off x="6953133" y="0"/>
              <a:ext cx="5239385" cy="6858000"/>
            </a:xfrm>
            <a:custGeom>
              <a:avLst/>
              <a:gdLst/>
              <a:ahLst/>
              <a:cxnLst/>
              <a:rect l="l" t="t" r="r" b="b"/>
              <a:pathLst>
                <a:path w="5239384" h="6858000">
                  <a:moveTo>
                    <a:pt x="5238866" y="0"/>
                  </a:moveTo>
                  <a:lnTo>
                    <a:pt x="2829117" y="0"/>
                  </a:lnTo>
                  <a:lnTo>
                    <a:pt x="2559141" y="124371"/>
                  </a:lnTo>
                  <a:lnTo>
                    <a:pt x="2514285" y="146927"/>
                  </a:lnTo>
                  <a:lnTo>
                    <a:pt x="2469635" y="169889"/>
                  </a:lnTo>
                  <a:lnTo>
                    <a:pt x="2425195" y="193258"/>
                  </a:lnTo>
                  <a:lnTo>
                    <a:pt x="2380970" y="217029"/>
                  </a:lnTo>
                  <a:lnTo>
                    <a:pt x="2336962" y="241202"/>
                  </a:lnTo>
                  <a:lnTo>
                    <a:pt x="2293178" y="265775"/>
                  </a:lnTo>
                  <a:lnTo>
                    <a:pt x="2249621" y="290745"/>
                  </a:lnTo>
                  <a:lnTo>
                    <a:pt x="2206296" y="316112"/>
                  </a:lnTo>
                  <a:lnTo>
                    <a:pt x="2163207" y="341872"/>
                  </a:lnTo>
                  <a:lnTo>
                    <a:pt x="2120358" y="368025"/>
                  </a:lnTo>
                  <a:lnTo>
                    <a:pt x="2077754" y="394569"/>
                  </a:lnTo>
                  <a:lnTo>
                    <a:pt x="2035398" y="421501"/>
                  </a:lnTo>
                  <a:lnTo>
                    <a:pt x="1993297" y="448820"/>
                  </a:lnTo>
                  <a:lnTo>
                    <a:pt x="1951453" y="476524"/>
                  </a:lnTo>
                  <a:lnTo>
                    <a:pt x="1909871" y="504611"/>
                  </a:lnTo>
                  <a:lnTo>
                    <a:pt x="1868556" y="533080"/>
                  </a:lnTo>
                  <a:lnTo>
                    <a:pt x="1827512" y="561927"/>
                  </a:lnTo>
                  <a:lnTo>
                    <a:pt x="1786743" y="591153"/>
                  </a:lnTo>
                  <a:lnTo>
                    <a:pt x="1746254" y="620754"/>
                  </a:lnTo>
                  <a:lnTo>
                    <a:pt x="1706049" y="650729"/>
                  </a:lnTo>
                  <a:lnTo>
                    <a:pt x="1666132" y="681077"/>
                  </a:lnTo>
                  <a:lnTo>
                    <a:pt x="1626507" y="711794"/>
                  </a:lnTo>
                  <a:lnTo>
                    <a:pt x="1587180" y="742880"/>
                  </a:lnTo>
                  <a:lnTo>
                    <a:pt x="1548154" y="774333"/>
                  </a:lnTo>
                  <a:lnTo>
                    <a:pt x="1509434" y="806150"/>
                  </a:lnTo>
                  <a:lnTo>
                    <a:pt x="1471024" y="838331"/>
                  </a:lnTo>
                  <a:lnTo>
                    <a:pt x="1432929" y="870872"/>
                  </a:lnTo>
                  <a:lnTo>
                    <a:pt x="1395152" y="903773"/>
                  </a:lnTo>
                  <a:lnTo>
                    <a:pt x="1357699" y="937031"/>
                  </a:lnTo>
                  <a:lnTo>
                    <a:pt x="1320573" y="970644"/>
                  </a:lnTo>
                  <a:lnTo>
                    <a:pt x="1283779" y="1004612"/>
                  </a:lnTo>
                  <a:lnTo>
                    <a:pt x="1247321" y="1038931"/>
                  </a:lnTo>
                  <a:lnTo>
                    <a:pt x="1211204" y="1073600"/>
                  </a:lnTo>
                  <a:lnTo>
                    <a:pt x="1175432" y="1108618"/>
                  </a:lnTo>
                  <a:lnTo>
                    <a:pt x="1140010" y="1143982"/>
                  </a:lnTo>
                  <a:lnTo>
                    <a:pt x="1104941" y="1179691"/>
                  </a:lnTo>
                  <a:lnTo>
                    <a:pt x="1070230" y="1215742"/>
                  </a:lnTo>
                  <a:lnTo>
                    <a:pt x="1035882" y="1252134"/>
                  </a:lnTo>
                  <a:lnTo>
                    <a:pt x="1001900" y="1288865"/>
                  </a:lnTo>
                  <a:lnTo>
                    <a:pt x="968289" y="1325933"/>
                  </a:lnTo>
                  <a:lnTo>
                    <a:pt x="935055" y="1363337"/>
                  </a:lnTo>
                  <a:lnTo>
                    <a:pt x="902199" y="1401074"/>
                  </a:lnTo>
                  <a:lnTo>
                    <a:pt x="869729" y="1439143"/>
                  </a:lnTo>
                  <a:lnTo>
                    <a:pt x="837646" y="1477542"/>
                  </a:lnTo>
                  <a:lnTo>
                    <a:pt x="805957" y="1516268"/>
                  </a:lnTo>
                  <a:lnTo>
                    <a:pt x="774665" y="1555321"/>
                  </a:lnTo>
                  <a:lnTo>
                    <a:pt x="743775" y="1594699"/>
                  </a:lnTo>
                  <a:lnTo>
                    <a:pt x="713291" y="1634398"/>
                  </a:lnTo>
                  <a:lnTo>
                    <a:pt x="683217" y="1674419"/>
                  </a:lnTo>
                  <a:lnTo>
                    <a:pt x="653558" y="1714758"/>
                  </a:lnTo>
                  <a:lnTo>
                    <a:pt x="624318" y="1755414"/>
                  </a:lnTo>
                  <a:lnTo>
                    <a:pt x="595501" y="1796385"/>
                  </a:lnTo>
                  <a:lnTo>
                    <a:pt x="567112" y="1837670"/>
                  </a:lnTo>
                  <a:lnTo>
                    <a:pt x="539156" y="1879266"/>
                  </a:lnTo>
                  <a:lnTo>
                    <a:pt x="511636" y="1921172"/>
                  </a:lnTo>
                  <a:lnTo>
                    <a:pt x="484557" y="1963386"/>
                  </a:lnTo>
                  <a:lnTo>
                    <a:pt x="457923" y="2005905"/>
                  </a:lnTo>
                  <a:lnTo>
                    <a:pt x="431738" y="2048729"/>
                  </a:lnTo>
                  <a:lnTo>
                    <a:pt x="406008" y="2091855"/>
                  </a:lnTo>
                  <a:lnTo>
                    <a:pt x="381501" y="2134314"/>
                  </a:lnTo>
                  <a:lnTo>
                    <a:pt x="357812" y="2176921"/>
                  </a:lnTo>
                  <a:lnTo>
                    <a:pt x="334936" y="2219671"/>
                  </a:lnTo>
                  <a:lnTo>
                    <a:pt x="312867" y="2262560"/>
                  </a:lnTo>
                  <a:lnTo>
                    <a:pt x="291601" y="2305584"/>
                  </a:lnTo>
                  <a:lnTo>
                    <a:pt x="271132" y="2348741"/>
                  </a:lnTo>
                  <a:lnTo>
                    <a:pt x="251455" y="2392024"/>
                  </a:lnTo>
                  <a:lnTo>
                    <a:pt x="232564" y="2435432"/>
                  </a:lnTo>
                  <a:lnTo>
                    <a:pt x="214454" y="2478960"/>
                  </a:lnTo>
                  <a:lnTo>
                    <a:pt x="197119" y="2522604"/>
                  </a:lnTo>
                  <a:lnTo>
                    <a:pt x="180555" y="2566360"/>
                  </a:lnTo>
                  <a:lnTo>
                    <a:pt x="164756" y="2610224"/>
                  </a:lnTo>
                  <a:lnTo>
                    <a:pt x="149717" y="2654193"/>
                  </a:lnTo>
                  <a:lnTo>
                    <a:pt x="135433" y="2698262"/>
                  </a:lnTo>
                  <a:lnTo>
                    <a:pt x="121897" y="2742429"/>
                  </a:lnTo>
                  <a:lnTo>
                    <a:pt x="109106" y="2786687"/>
                  </a:lnTo>
                  <a:lnTo>
                    <a:pt x="97053" y="2831035"/>
                  </a:lnTo>
                  <a:lnTo>
                    <a:pt x="85733" y="2875468"/>
                  </a:lnTo>
                  <a:lnTo>
                    <a:pt x="75141" y="2919983"/>
                  </a:lnTo>
                  <a:lnTo>
                    <a:pt x="65272" y="2964574"/>
                  </a:lnTo>
                  <a:lnTo>
                    <a:pt x="56120" y="3009239"/>
                  </a:lnTo>
                  <a:lnTo>
                    <a:pt x="47680" y="3053974"/>
                  </a:lnTo>
                  <a:lnTo>
                    <a:pt x="39947" y="3098774"/>
                  </a:lnTo>
                  <a:lnTo>
                    <a:pt x="32915" y="3143637"/>
                  </a:lnTo>
                  <a:lnTo>
                    <a:pt x="26579" y="3188557"/>
                  </a:lnTo>
                  <a:lnTo>
                    <a:pt x="20933" y="3233531"/>
                  </a:lnTo>
                  <a:lnTo>
                    <a:pt x="15974" y="3278555"/>
                  </a:lnTo>
                  <a:lnTo>
                    <a:pt x="11694" y="3323626"/>
                  </a:lnTo>
                  <a:lnTo>
                    <a:pt x="8089" y="3368740"/>
                  </a:lnTo>
                  <a:lnTo>
                    <a:pt x="5153" y="3413891"/>
                  </a:lnTo>
                  <a:lnTo>
                    <a:pt x="2882" y="3459078"/>
                  </a:lnTo>
                  <a:lnTo>
                    <a:pt x="1269" y="3504296"/>
                  </a:lnTo>
                  <a:lnTo>
                    <a:pt x="310" y="3549540"/>
                  </a:lnTo>
                  <a:lnTo>
                    <a:pt x="0" y="3594807"/>
                  </a:lnTo>
                  <a:lnTo>
                    <a:pt x="332" y="3640094"/>
                  </a:lnTo>
                  <a:lnTo>
                    <a:pt x="1301" y="3685396"/>
                  </a:lnTo>
                  <a:lnTo>
                    <a:pt x="2903" y="3730710"/>
                  </a:lnTo>
                  <a:lnTo>
                    <a:pt x="5132" y="3776031"/>
                  </a:lnTo>
                  <a:lnTo>
                    <a:pt x="7983" y="3821356"/>
                  </a:lnTo>
                  <a:lnTo>
                    <a:pt x="11450" y="3866680"/>
                  </a:lnTo>
                  <a:lnTo>
                    <a:pt x="15527" y="3912001"/>
                  </a:lnTo>
                  <a:lnTo>
                    <a:pt x="20211" y="3957314"/>
                  </a:lnTo>
                  <a:lnTo>
                    <a:pt x="25495" y="4002615"/>
                  </a:lnTo>
                  <a:lnTo>
                    <a:pt x="31374" y="4047900"/>
                  </a:lnTo>
                  <a:lnTo>
                    <a:pt x="37843" y="4093166"/>
                  </a:lnTo>
                  <a:lnTo>
                    <a:pt x="44896" y="4138408"/>
                  </a:lnTo>
                  <a:lnTo>
                    <a:pt x="52529" y="4183623"/>
                  </a:lnTo>
                  <a:lnTo>
                    <a:pt x="60735" y="4228807"/>
                  </a:lnTo>
                  <a:lnTo>
                    <a:pt x="69510" y="4273956"/>
                  </a:lnTo>
                  <a:lnTo>
                    <a:pt x="78848" y="4319066"/>
                  </a:lnTo>
                  <a:lnTo>
                    <a:pt x="88744" y="4364133"/>
                  </a:lnTo>
                  <a:lnTo>
                    <a:pt x="99192" y="4409154"/>
                  </a:lnTo>
                  <a:lnTo>
                    <a:pt x="110188" y="4454124"/>
                  </a:lnTo>
                  <a:lnTo>
                    <a:pt x="121725" y="4499040"/>
                  </a:lnTo>
                  <a:lnTo>
                    <a:pt x="133799" y="4543897"/>
                  </a:lnTo>
                  <a:lnTo>
                    <a:pt x="146405" y="4588692"/>
                  </a:lnTo>
                  <a:lnTo>
                    <a:pt x="159537" y="4633421"/>
                  </a:lnTo>
                  <a:lnTo>
                    <a:pt x="173189" y="4678080"/>
                  </a:lnTo>
                  <a:lnTo>
                    <a:pt x="187356" y="4722666"/>
                  </a:lnTo>
                  <a:lnTo>
                    <a:pt x="202034" y="4767174"/>
                  </a:lnTo>
                  <a:lnTo>
                    <a:pt x="217217" y="4811600"/>
                  </a:lnTo>
                  <a:lnTo>
                    <a:pt x="232899" y="4855941"/>
                  </a:lnTo>
                  <a:lnTo>
                    <a:pt x="249075" y="4900193"/>
                  </a:lnTo>
                  <a:lnTo>
                    <a:pt x="265739" y="4944351"/>
                  </a:lnTo>
                  <a:lnTo>
                    <a:pt x="282888" y="4988412"/>
                  </a:lnTo>
                  <a:lnTo>
                    <a:pt x="300514" y="5032373"/>
                  </a:lnTo>
                  <a:lnTo>
                    <a:pt x="318614" y="5076229"/>
                  </a:lnTo>
                  <a:lnTo>
                    <a:pt x="337180" y="5119976"/>
                  </a:lnTo>
                  <a:lnTo>
                    <a:pt x="356210" y="5163610"/>
                  </a:lnTo>
                  <a:lnTo>
                    <a:pt x="375696" y="5207129"/>
                  </a:lnTo>
                  <a:lnTo>
                    <a:pt x="395633" y="5250526"/>
                  </a:lnTo>
                  <a:lnTo>
                    <a:pt x="416017" y="5293800"/>
                  </a:lnTo>
                  <a:lnTo>
                    <a:pt x="436843" y="5336946"/>
                  </a:lnTo>
                  <a:lnTo>
                    <a:pt x="458103" y="5379960"/>
                  </a:lnTo>
                  <a:lnTo>
                    <a:pt x="479794" y="5422838"/>
                  </a:lnTo>
                  <a:lnTo>
                    <a:pt x="501910" y="5465576"/>
                  </a:lnTo>
                  <a:lnTo>
                    <a:pt x="524446" y="5508171"/>
                  </a:lnTo>
                  <a:lnTo>
                    <a:pt x="547396" y="5550618"/>
                  </a:lnTo>
                  <a:lnTo>
                    <a:pt x="570756" y="5592914"/>
                  </a:lnTo>
                  <a:lnTo>
                    <a:pt x="594519" y="5635055"/>
                  </a:lnTo>
                  <a:lnTo>
                    <a:pt x="618681" y="5677037"/>
                  </a:lnTo>
                  <a:lnTo>
                    <a:pt x="643236" y="5718857"/>
                  </a:lnTo>
                  <a:lnTo>
                    <a:pt x="668178" y="5760509"/>
                  </a:lnTo>
                  <a:lnTo>
                    <a:pt x="693503" y="5801991"/>
                  </a:lnTo>
                  <a:lnTo>
                    <a:pt x="719206" y="5843298"/>
                  </a:lnTo>
                  <a:lnTo>
                    <a:pt x="745280" y="5884426"/>
                  </a:lnTo>
                  <a:lnTo>
                    <a:pt x="771721" y="5925373"/>
                  </a:lnTo>
                  <a:lnTo>
                    <a:pt x="798524" y="5966133"/>
                  </a:lnTo>
                  <a:lnTo>
                    <a:pt x="825682" y="6006703"/>
                  </a:lnTo>
                  <a:lnTo>
                    <a:pt x="853191" y="6047080"/>
                  </a:lnTo>
                  <a:lnTo>
                    <a:pt x="881045" y="6087258"/>
                  </a:lnTo>
                  <a:lnTo>
                    <a:pt x="909239" y="6127235"/>
                  </a:lnTo>
                  <a:lnTo>
                    <a:pt x="937768" y="6167007"/>
                  </a:lnTo>
                  <a:lnTo>
                    <a:pt x="966627" y="6206569"/>
                  </a:lnTo>
                  <a:lnTo>
                    <a:pt x="995809" y="6245918"/>
                  </a:lnTo>
                  <a:lnTo>
                    <a:pt x="1025311" y="6285049"/>
                  </a:lnTo>
                  <a:lnTo>
                    <a:pt x="1055125" y="6323960"/>
                  </a:lnTo>
                  <a:lnTo>
                    <a:pt x="1085248" y="6362645"/>
                  </a:lnTo>
                  <a:lnTo>
                    <a:pt x="1115674" y="6401102"/>
                  </a:lnTo>
                  <a:lnTo>
                    <a:pt x="1146397" y="6439327"/>
                  </a:lnTo>
                  <a:lnTo>
                    <a:pt x="1177413" y="6477314"/>
                  </a:lnTo>
                  <a:lnTo>
                    <a:pt x="1208715" y="6515062"/>
                  </a:lnTo>
                  <a:lnTo>
                    <a:pt x="1240299" y="6552565"/>
                  </a:lnTo>
                  <a:lnTo>
                    <a:pt x="1272160" y="6589820"/>
                  </a:lnTo>
                  <a:lnTo>
                    <a:pt x="1304291" y="6626822"/>
                  </a:lnTo>
                  <a:lnTo>
                    <a:pt x="1336688" y="6663569"/>
                  </a:lnTo>
                  <a:lnTo>
                    <a:pt x="1369345" y="6700057"/>
                  </a:lnTo>
                  <a:lnTo>
                    <a:pt x="1402257" y="6736280"/>
                  </a:lnTo>
                  <a:lnTo>
                    <a:pt x="1435419" y="6772236"/>
                  </a:lnTo>
                  <a:lnTo>
                    <a:pt x="1518096" y="6857999"/>
                  </a:lnTo>
                  <a:lnTo>
                    <a:pt x="5238866" y="6857999"/>
                  </a:lnTo>
                  <a:lnTo>
                    <a:pt x="5238866" y="0"/>
                  </a:lnTo>
                  <a:close/>
                </a:path>
              </a:pathLst>
            </a:custGeom>
            <a:solidFill>
              <a:srgbClr val="10B6F4"/>
            </a:solidFill>
          </p:spPr>
          <p:txBody>
            <a:bodyPr wrap="square" lIns="0" tIns="0" rIns="0" bIns="0" rtlCol="0"/>
            <a:lstStyle/>
            <a:p>
              <a:endParaRPr/>
            </a:p>
          </p:txBody>
        </p:sp>
      </p:grpSp>
      <p:sp>
        <p:nvSpPr>
          <p:cNvPr id="15" name="object 15"/>
          <p:cNvSpPr txBox="1"/>
          <p:nvPr/>
        </p:nvSpPr>
        <p:spPr>
          <a:xfrm>
            <a:off x="8090827" y="2339846"/>
            <a:ext cx="2697480" cy="2037080"/>
          </a:xfrm>
          <a:prstGeom prst="rect">
            <a:avLst/>
          </a:prstGeom>
        </p:spPr>
        <p:txBody>
          <a:bodyPr vert="horz" wrap="square" lIns="0" tIns="93980" rIns="0" bIns="0" rtlCol="0">
            <a:spAutoFit/>
          </a:bodyPr>
          <a:lstStyle/>
          <a:p>
            <a:pPr marL="12700" marR="5080">
              <a:lnSpc>
                <a:spcPct val="85600"/>
              </a:lnSpc>
              <a:spcBef>
                <a:spcPts val="740"/>
              </a:spcBef>
            </a:pPr>
            <a:r>
              <a:rPr sz="3700" spc="-195" dirty="0">
                <a:solidFill>
                  <a:srgbClr val="FFFEFF"/>
                </a:solidFill>
                <a:latin typeface="Trebuchet MS"/>
                <a:cs typeface="Trebuchet MS"/>
              </a:rPr>
              <a:t>Ni</a:t>
            </a:r>
            <a:r>
              <a:rPr sz="3700" spc="-610" dirty="0">
                <a:solidFill>
                  <a:srgbClr val="FFFEFF"/>
                </a:solidFill>
                <a:latin typeface="Trebuchet MS"/>
                <a:cs typeface="Trebuchet MS"/>
              </a:rPr>
              <a:t> </a:t>
            </a:r>
            <a:r>
              <a:rPr sz="3700" spc="-295" dirty="0">
                <a:solidFill>
                  <a:srgbClr val="FFFEFF"/>
                </a:solidFill>
                <a:latin typeface="Trebuchet MS"/>
                <a:cs typeface="Trebuchet MS"/>
              </a:rPr>
              <a:t>ska</a:t>
            </a:r>
            <a:r>
              <a:rPr sz="3700" spc="-610" dirty="0">
                <a:solidFill>
                  <a:srgbClr val="FFFEFF"/>
                </a:solidFill>
                <a:latin typeface="Trebuchet MS"/>
                <a:cs typeface="Trebuchet MS"/>
              </a:rPr>
              <a:t> </a:t>
            </a:r>
            <a:r>
              <a:rPr sz="3700" spc="-175" dirty="0">
                <a:solidFill>
                  <a:srgbClr val="FFFEFF"/>
                </a:solidFill>
                <a:latin typeface="Trebuchet MS"/>
                <a:cs typeface="Trebuchet MS"/>
              </a:rPr>
              <a:t>nu</a:t>
            </a:r>
            <a:r>
              <a:rPr sz="3700" spc="-600" dirty="0">
                <a:solidFill>
                  <a:srgbClr val="FFFEFF"/>
                </a:solidFill>
                <a:latin typeface="Trebuchet MS"/>
                <a:cs typeface="Trebuchet MS"/>
              </a:rPr>
              <a:t> </a:t>
            </a:r>
            <a:r>
              <a:rPr sz="3700" spc="-330" dirty="0">
                <a:solidFill>
                  <a:srgbClr val="FFFEFF"/>
                </a:solidFill>
                <a:latin typeface="Trebuchet MS"/>
                <a:cs typeface="Trebuchet MS"/>
              </a:rPr>
              <a:t>utföra  </a:t>
            </a:r>
            <a:r>
              <a:rPr sz="3700" spc="-225" dirty="0">
                <a:solidFill>
                  <a:srgbClr val="FFFEFF"/>
                </a:solidFill>
                <a:latin typeface="Trebuchet MS"/>
                <a:cs typeface="Trebuchet MS"/>
              </a:rPr>
              <a:t>en </a:t>
            </a:r>
            <a:r>
              <a:rPr sz="3700" spc="-300" dirty="0">
                <a:solidFill>
                  <a:srgbClr val="FFFEFF"/>
                </a:solidFill>
                <a:latin typeface="Trebuchet MS"/>
                <a:cs typeface="Trebuchet MS"/>
              </a:rPr>
              <a:t>mindre  </a:t>
            </a:r>
            <a:r>
              <a:rPr sz="3700" spc="-335" dirty="0">
                <a:solidFill>
                  <a:srgbClr val="FFFEFF"/>
                </a:solidFill>
                <a:latin typeface="Trebuchet MS"/>
                <a:cs typeface="Trebuchet MS"/>
              </a:rPr>
              <a:t>kravhantering </a:t>
            </a:r>
            <a:r>
              <a:rPr sz="3700" spc="-240" dirty="0">
                <a:solidFill>
                  <a:srgbClr val="FFFEFF"/>
                </a:solidFill>
                <a:latin typeface="Trebuchet MS"/>
                <a:cs typeface="Trebuchet MS"/>
              </a:rPr>
              <a:t>i  </a:t>
            </a:r>
            <a:r>
              <a:rPr sz="3700" spc="-285" dirty="0">
                <a:solidFill>
                  <a:srgbClr val="FFFEFF"/>
                </a:solidFill>
                <a:latin typeface="Trebuchet MS"/>
                <a:cs typeface="Trebuchet MS"/>
              </a:rPr>
              <a:t>grupprum</a:t>
            </a:r>
            <a:endParaRPr sz="3700">
              <a:latin typeface="Trebuchet MS"/>
              <a:cs typeface="Trebuchet MS"/>
            </a:endParaRPr>
          </a:p>
        </p:txBody>
      </p:sp>
      <p:sp>
        <p:nvSpPr>
          <p:cNvPr id="16" name="object 16"/>
          <p:cNvSpPr txBox="1"/>
          <p:nvPr/>
        </p:nvSpPr>
        <p:spPr>
          <a:xfrm>
            <a:off x="877317" y="1377751"/>
            <a:ext cx="3975100" cy="829944"/>
          </a:xfrm>
          <a:prstGeom prst="rect">
            <a:avLst/>
          </a:prstGeom>
        </p:spPr>
        <p:txBody>
          <a:bodyPr vert="horz" wrap="square" lIns="0" tIns="147320" rIns="0" bIns="0" rtlCol="0">
            <a:spAutoFit/>
          </a:bodyPr>
          <a:lstStyle/>
          <a:p>
            <a:pPr marL="241300" indent="-228600">
              <a:lnSpc>
                <a:spcPct val="100000"/>
              </a:lnSpc>
              <a:spcBef>
                <a:spcPts val="1160"/>
              </a:spcBef>
              <a:buClr>
                <a:srgbClr val="10B6F4"/>
              </a:buClr>
              <a:buSzPct val="112500"/>
              <a:buFont typeface="Wingdings"/>
              <a:buChar char=""/>
              <a:tabLst>
                <a:tab pos="241300" algn="l"/>
              </a:tabLst>
            </a:pPr>
            <a:r>
              <a:rPr sz="1600" spc="65" dirty="0">
                <a:latin typeface="Trebuchet MS"/>
                <a:cs typeface="Trebuchet MS"/>
              </a:rPr>
              <a:t>Ni</a:t>
            </a:r>
            <a:r>
              <a:rPr sz="1600" spc="-95" dirty="0">
                <a:latin typeface="Trebuchet MS"/>
                <a:cs typeface="Trebuchet MS"/>
              </a:rPr>
              <a:t> </a:t>
            </a:r>
            <a:r>
              <a:rPr sz="1600" spc="-30" dirty="0">
                <a:latin typeface="Trebuchet MS"/>
                <a:cs typeface="Trebuchet MS"/>
              </a:rPr>
              <a:t>får</a:t>
            </a:r>
            <a:r>
              <a:rPr sz="1600" spc="-90" dirty="0">
                <a:latin typeface="Trebuchet MS"/>
                <a:cs typeface="Trebuchet MS"/>
              </a:rPr>
              <a:t> </a:t>
            </a:r>
            <a:r>
              <a:rPr sz="1600" spc="25" dirty="0">
                <a:latin typeface="Trebuchet MS"/>
                <a:cs typeface="Trebuchet MS"/>
              </a:rPr>
              <a:t>60</a:t>
            </a:r>
            <a:r>
              <a:rPr sz="1600" spc="-90" dirty="0">
                <a:latin typeface="Trebuchet MS"/>
                <a:cs typeface="Trebuchet MS"/>
              </a:rPr>
              <a:t> </a:t>
            </a:r>
            <a:r>
              <a:rPr sz="1600" spc="35" dirty="0">
                <a:latin typeface="Trebuchet MS"/>
                <a:cs typeface="Trebuchet MS"/>
              </a:rPr>
              <a:t>min</a:t>
            </a:r>
            <a:r>
              <a:rPr sz="1600" spc="-95" dirty="0">
                <a:latin typeface="Trebuchet MS"/>
                <a:cs typeface="Trebuchet MS"/>
              </a:rPr>
              <a:t> </a:t>
            </a:r>
            <a:r>
              <a:rPr sz="1600" spc="55" dirty="0">
                <a:latin typeface="Trebuchet MS"/>
                <a:cs typeface="Trebuchet MS"/>
              </a:rPr>
              <a:t>på</a:t>
            </a:r>
            <a:r>
              <a:rPr sz="1600" spc="-85" dirty="0">
                <a:latin typeface="Trebuchet MS"/>
                <a:cs typeface="Trebuchet MS"/>
              </a:rPr>
              <a:t> </a:t>
            </a:r>
            <a:r>
              <a:rPr sz="1600" spc="40" dirty="0">
                <a:latin typeface="Trebuchet MS"/>
                <a:cs typeface="Trebuchet MS"/>
              </a:rPr>
              <a:t>er</a:t>
            </a:r>
            <a:endParaRPr sz="1600">
              <a:latin typeface="Trebuchet MS"/>
              <a:cs typeface="Trebuchet MS"/>
            </a:endParaRPr>
          </a:p>
          <a:p>
            <a:pPr marL="241300" indent="-228600">
              <a:lnSpc>
                <a:spcPct val="100000"/>
              </a:lnSpc>
              <a:spcBef>
                <a:spcPts val="1390"/>
              </a:spcBef>
              <a:buClr>
                <a:srgbClr val="10B6F4"/>
              </a:buClr>
              <a:buSzPct val="112500"/>
              <a:buFont typeface="Wingdings"/>
              <a:buChar char=""/>
              <a:tabLst>
                <a:tab pos="241300" algn="l"/>
              </a:tabLst>
            </a:pPr>
            <a:r>
              <a:rPr sz="1600" spc="65" dirty="0">
                <a:latin typeface="Trebuchet MS"/>
                <a:cs typeface="Trebuchet MS"/>
              </a:rPr>
              <a:t>Ni</a:t>
            </a:r>
            <a:r>
              <a:rPr sz="1600" spc="-95" dirty="0">
                <a:latin typeface="Trebuchet MS"/>
                <a:cs typeface="Trebuchet MS"/>
              </a:rPr>
              <a:t> </a:t>
            </a:r>
            <a:r>
              <a:rPr sz="1600" spc="35" dirty="0">
                <a:latin typeface="Trebuchet MS"/>
                <a:cs typeface="Trebuchet MS"/>
              </a:rPr>
              <a:t>skall</a:t>
            </a:r>
            <a:r>
              <a:rPr sz="1600" spc="-95" dirty="0">
                <a:latin typeface="Trebuchet MS"/>
                <a:cs typeface="Trebuchet MS"/>
              </a:rPr>
              <a:t> </a:t>
            </a:r>
            <a:r>
              <a:rPr sz="1600" spc="25" dirty="0">
                <a:latin typeface="Trebuchet MS"/>
                <a:cs typeface="Trebuchet MS"/>
              </a:rPr>
              <a:t>brainstorma</a:t>
            </a:r>
            <a:r>
              <a:rPr sz="1600" spc="-90" dirty="0">
                <a:latin typeface="Trebuchet MS"/>
                <a:cs typeface="Trebuchet MS"/>
              </a:rPr>
              <a:t> </a:t>
            </a:r>
            <a:r>
              <a:rPr sz="1600" spc="-20" dirty="0">
                <a:latin typeface="Trebuchet MS"/>
                <a:cs typeface="Trebuchet MS"/>
              </a:rPr>
              <a:t>fram</a:t>
            </a:r>
            <a:r>
              <a:rPr sz="1600" spc="-80" dirty="0">
                <a:latin typeface="Trebuchet MS"/>
                <a:cs typeface="Trebuchet MS"/>
              </a:rPr>
              <a:t> </a:t>
            </a:r>
            <a:r>
              <a:rPr sz="1600" spc="40" dirty="0">
                <a:latin typeface="Trebuchet MS"/>
                <a:cs typeface="Trebuchet MS"/>
              </a:rPr>
              <a:t>en</a:t>
            </a:r>
            <a:r>
              <a:rPr sz="1600" spc="-95" dirty="0">
                <a:latin typeface="Trebuchet MS"/>
                <a:cs typeface="Trebuchet MS"/>
              </a:rPr>
              <a:t> </a:t>
            </a:r>
            <a:r>
              <a:rPr sz="1600" spc="35" dirty="0">
                <a:latin typeface="Trebuchet MS"/>
                <a:cs typeface="Trebuchet MS"/>
              </a:rPr>
              <a:t>produktidé</a:t>
            </a:r>
            <a:endParaRPr sz="1600">
              <a:latin typeface="Trebuchet MS"/>
              <a:cs typeface="Trebuchet MS"/>
            </a:endParaRPr>
          </a:p>
        </p:txBody>
      </p:sp>
      <p:sp>
        <p:nvSpPr>
          <p:cNvPr id="17" name="object 17"/>
          <p:cNvSpPr txBox="1"/>
          <p:nvPr/>
        </p:nvSpPr>
        <p:spPr>
          <a:xfrm>
            <a:off x="877317" y="2301747"/>
            <a:ext cx="5057775" cy="1918335"/>
          </a:xfrm>
          <a:prstGeom prst="rect">
            <a:avLst/>
          </a:prstGeom>
        </p:spPr>
        <p:txBody>
          <a:bodyPr vert="horz" wrap="square" lIns="0" tIns="12700" rIns="0" bIns="0" rtlCol="0">
            <a:spAutoFit/>
          </a:bodyPr>
          <a:lstStyle/>
          <a:p>
            <a:pPr marL="241300" marR="146050" indent="-228600">
              <a:lnSpc>
                <a:spcPct val="120000"/>
              </a:lnSpc>
              <a:spcBef>
                <a:spcPts val="100"/>
              </a:spcBef>
              <a:buClr>
                <a:srgbClr val="10B6F4"/>
              </a:buClr>
              <a:buSzPct val="112500"/>
              <a:buFont typeface="Wingdings"/>
              <a:buChar char=""/>
              <a:tabLst>
                <a:tab pos="241300" algn="l"/>
              </a:tabLst>
            </a:pPr>
            <a:r>
              <a:rPr sz="1600" spc="-40" dirty="0">
                <a:latin typeface="Trebuchet MS"/>
                <a:cs typeface="Trebuchet MS"/>
              </a:rPr>
              <a:t>Jag</a:t>
            </a:r>
            <a:r>
              <a:rPr sz="1600" spc="-85" dirty="0">
                <a:latin typeface="Trebuchet MS"/>
                <a:cs typeface="Trebuchet MS"/>
              </a:rPr>
              <a:t> </a:t>
            </a:r>
            <a:r>
              <a:rPr sz="1600" spc="15" dirty="0">
                <a:latin typeface="Trebuchet MS"/>
                <a:cs typeface="Trebuchet MS"/>
              </a:rPr>
              <a:t>vill</a:t>
            </a:r>
            <a:r>
              <a:rPr sz="1600" spc="-85" dirty="0">
                <a:latin typeface="Trebuchet MS"/>
                <a:cs typeface="Trebuchet MS"/>
              </a:rPr>
              <a:t> </a:t>
            </a:r>
            <a:r>
              <a:rPr sz="1600" spc="-100" dirty="0">
                <a:latin typeface="Trebuchet MS"/>
                <a:cs typeface="Trebuchet MS"/>
              </a:rPr>
              <a:t>att</a:t>
            </a:r>
            <a:r>
              <a:rPr sz="1600" spc="-75" dirty="0">
                <a:latin typeface="Trebuchet MS"/>
                <a:cs typeface="Trebuchet MS"/>
              </a:rPr>
              <a:t> </a:t>
            </a:r>
            <a:r>
              <a:rPr sz="1600" spc="20" dirty="0">
                <a:latin typeface="Trebuchet MS"/>
                <a:cs typeface="Trebuchet MS"/>
              </a:rPr>
              <a:t>ni</a:t>
            </a:r>
            <a:r>
              <a:rPr sz="1600" spc="-90" dirty="0">
                <a:latin typeface="Trebuchet MS"/>
                <a:cs typeface="Trebuchet MS"/>
              </a:rPr>
              <a:t> </a:t>
            </a:r>
            <a:r>
              <a:rPr sz="1600" spc="40" dirty="0">
                <a:latin typeface="Trebuchet MS"/>
                <a:cs typeface="Trebuchet MS"/>
              </a:rPr>
              <a:t>kartlägger</a:t>
            </a:r>
            <a:r>
              <a:rPr sz="1600" spc="-85" dirty="0">
                <a:latin typeface="Trebuchet MS"/>
                <a:cs typeface="Trebuchet MS"/>
              </a:rPr>
              <a:t> </a:t>
            </a:r>
            <a:r>
              <a:rPr sz="1600" spc="40" dirty="0">
                <a:latin typeface="Trebuchet MS"/>
                <a:cs typeface="Trebuchet MS"/>
              </a:rPr>
              <a:t>krav</a:t>
            </a:r>
            <a:r>
              <a:rPr sz="1600" spc="-85" dirty="0">
                <a:latin typeface="Trebuchet MS"/>
                <a:cs typeface="Trebuchet MS"/>
              </a:rPr>
              <a:t> </a:t>
            </a:r>
            <a:r>
              <a:rPr sz="1600" spc="15" dirty="0">
                <a:latin typeface="Trebuchet MS"/>
                <a:cs typeface="Trebuchet MS"/>
              </a:rPr>
              <a:t>baserat</a:t>
            </a:r>
            <a:r>
              <a:rPr sz="1600" spc="-80" dirty="0">
                <a:latin typeface="Trebuchet MS"/>
                <a:cs typeface="Trebuchet MS"/>
              </a:rPr>
              <a:t> </a:t>
            </a:r>
            <a:r>
              <a:rPr sz="1600" spc="55" dirty="0">
                <a:latin typeface="Trebuchet MS"/>
                <a:cs typeface="Trebuchet MS"/>
              </a:rPr>
              <a:t>på</a:t>
            </a:r>
            <a:r>
              <a:rPr sz="1600" spc="-80" dirty="0">
                <a:latin typeface="Trebuchet MS"/>
                <a:cs typeface="Trebuchet MS"/>
              </a:rPr>
              <a:t> </a:t>
            </a:r>
            <a:r>
              <a:rPr sz="1600" spc="-100" dirty="0">
                <a:latin typeface="Trebuchet MS"/>
                <a:cs typeface="Trebuchet MS"/>
              </a:rPr>
              <a:t>att</a:t>
            </a:r>
            <a:r>
              <a:rPr sz="1600" spc="-75" dirty="0">
                <a:latin typeface="Trebuchet MS"/>
                <a:cs typeface="Trebuchet MS"/>
              </a:rPr>
              <a:t> </a:t>
            </a:r>
            <a:r>
              <a:rPr sz="1600" spc="20" dirty="0">
                <a:latin typeface="Trebuchet MS"/>
                <a:cs typeface="Trebuchet MS"/>
              </a:rPr>
              <a:t>ni</a:t>
            </a:r>
            <a:r>
              <a:rPr sz="1600" spc="-90" dirty="0">
                <a:latin typeface="Trebuchet MS"/>
                <a:cs typeface="Trebuchet MS"/>
              </a:rPr>
              <a:t> </a:t>
            </a:r>
            <a:r>
              <a:rPr sz="1600" spc="35" dirty="0">
                <a:latin typeface="Trebuchet MS"/>
                <a:cs typeface="Trebuchet MS"/>
              </a:rPr>
              <a:t>skall  </a:t>
            </a:r>
            <a:r>
              <a:rPr sz="1600" spc="-35" dirty="0">
                <a:latin typeface="Trebuchet MS"/>
                <a:cs typeface="Trebuchet MS"/>
              </a:rPr>
              <a:t>utföra</a:t>
            </a:r>
            <a:r>
              <a:rPr sz="1600" spc="-90" dirty="0">
                <a:latin typeface="Trebuchet MS"/>
                <a:cs typeface="Trebuchet MS"/>
              </a:rPr>
              <a:t> ett</a:t>
            </a:r>
            <a:r>
              <a:rPr sz="1600" spc="-80" dirty="0">
                <a:latin typeface="Trebuchet MS"/>
                <a:cs typeface="Trebuchet MS"/>
              </a:rPr>
              <a:t> </a:t>
            </a:r>
            <a:r>
              <a:rPr sz="1600" spc="15" dirty="0">
                <a:latin typeface="Trebuchet MS"/>
                <a:cs typeface="Trebuchet MS"/>
              </a:rPr>
              <a:t>skolprojekt</a:t>
            </a:r>
            <a:r>
              <a:rPr sz="1600" spc="-85" dirty="0">
                <a:latin typeface="Trebuchet MS"/>
                <a:cs typeface="Trebuchet MS"/>
              </a:rPr>
              <a:t> </a:t>
            </a:r>
            <a:r>
              <a:rPr sz="1600" spc="45" dirty="0">
                <a:latin typeface="Trebuchet MS"/>
                <a:cs typeface="Trebuchet MS"/>
              </a:rPr>
              <a:t>och</a:t>
            </a:r>
            <a:r>
              <a:rPr sz="1600" spc="-90" dirty="0">
                <a:latin typeface="Trebuchet MS"/>
                <a:cs typeface="Trebuchet MS"/>
              </a:rPr>
              <a:t> </a:t>
            </a:r>
            <a:r>
              <a:rPr sz="1600" spc="75" dirty="0">
                <a:latin typeface="Trebuchet MS"/>
                <a:cs typeface="Trebuchet MS"/>
              </a:rPr>
              <a:t>INTE</a:t>
            </a:r>
            <a:r>
              <a:rPr sz="1600" spc="-90" dirty="0">
                <a:latin typeface="Trebuchet MS"/>
                <a:cs typeface="Trebuchet MS"/>
              </a:rPr>
              <a:t> ett</a:t>
            </a:r>
            <a:r>
              <a:rPr sz="1600" spc="-80" dirty="0">
                <a:latin typeface="Trebuchet MS"/>
                <a:cs typeface="Trebuchet MS"/>
              </a:rPr>
              <a:t> </a:t>
            </a:r>
            <a:r>
              <a:rPr sz="1600" spc="10" dirty="0">
                <a:latin typeface="Trebuchet MS"/>
                <a:cs typeface="Trebuchet MS"/>
              </a:rPr>
              <a:t>riktigt</a:t>
            </a:r>
            <a:r>
              <a:rPr sz="1600" spc="-85" dirty="0">
                <a:latin typeface="Trebuchet MS"/>
                <a:cs typeface="Trebuchet MS"/>
              </a:rPr>
              <a:t> </a:t>
            </a:r>
            <a:r>
              <a:rPr sz="1600" dirty="0">
                <a:latin typeface="Trebuchet MS"/>
                <a:cs typeface="Trebuchet MS"/>
              </a:rPr>
              <a:t>projekt</a:t>
            </a:r>
            <a:endParaRPr sz="1600">
              <a:latin typeface="Trebuchet MS"/>
              <a:cs typeface="Trebuchet MS"/>
            </a:endParaRPr>
          </a:p>
          <a:p>
            <a:pPr marL="241300" marR="5080" indent="-228600">
              <a:lnSpc>
                <a:spcPct val="121300"/>
              </a:lnSpc>
              <a:spcBef>
                <a:spcPts val="980"/>
              </a:spcBef>
              <a:buClr>
                <a:srgbClr val="10B6F4"/>
              </a:buClr>
              <a:buSzPct val="112500"/>
              <a:buFont typeface="Wingdings"/>
              <a:buChar char=""/>
              <a:tabLst>
                <a:tab pos="241300" algn="l"/>
              </a:tabLst>
            </a:pPr>
            <a:r>
              <a:rPr sz="1600" spc="35" dirty="0">
                <a:latin typeface="Trebuchet MS"/>
                <a:cs typeface="Trebuchet MS"/>
              </a:rPr>
              <a:t>Tänk</a:t>
            </a:r>
            <a:r>
              <a:rPr sz="1600" spc="-90" dirty="0">
                <a:latin typeface="Trebuchet MS"/>
                <a:cs typeface="Trebuchet MS"/>
              </a:rPr>
              <a:t> </a:t>
            </a:r>
            <a:r>
              <a:rPr sz="1600" spc="-100" dirty="0">
                <a:latin typeface="Trebuchet MS"/>
                <a:cs typeface="Trebuchet MS"/>
              </a:rPr>
              <a:t>att</a:t>
            </a:r>
            <a:r>
              <a:rPr sz="1600" spc="-80" dirty="0">
                <a:latin typeface="Trebuchet MS"/>
                <a:cs typeface="Trebuchet MS"/>
              </a:rPr>
              <a:t> </a:t>
            </a:r>
            <a:r>
              <a:rPr sz="1600" spc="20" dirty="0">
                <a:latin typeface="Trebuchet MS"/>
                <a:cs typeface="Trebuchet MS"/>
              </a:rPr>
              <a:t>ni</a:t>
            </a:r>
            <a:r>
              <a:rPr sz="1600" spc="-85" dirty="0">
                <a:latin typeface="Trebuchet MS"/>
                <a:cs typeface="Trebuchet MS"/>
              </a:rPr>
              <a:t> </a:t>
            </a:r>
            <a:r>
              <a:rPr sz="1600" spc="35" dirty="0">
                <a:latin typeface="Trebuchet MS"/>
                <a:cs typeface="Trebuchet MS"/>
              </a:rPr>
              <a:t>jobbar</a:t>
            </a:r>
            <a:r>
              <a:rPr sz="1600" spc="-90" dirty="0">
                <a:latin typeface="Trebuchet MS"/>
                <a:cs typeface="Trebuchet MS"/>
              </a:rPr>
              <a:t> </a:t>
            </a:r>
            <a:r>
              <a:rPr sz="1600" spc="10" dirty="0">
                <a:latin typeface="Trebuchet MS"/>
                <a:cs typeface="Trebuchet MS"/>
              </a:rPr>
              <a:t>i</a:t>
            </a:r>
            <a:r>
              <a:rPr sz="1600" spc="-85" dirty="0">
                <a:latin typeface="Trebuchet MS"/>
                <a:cs typeface="Trebuchet MS"/>
              </a:rPr>
              <a:t> </a:t>
            </a:r>
            <a:r>
              <a:rPr sz="1600" spc="10" dirty="0">
                <a:latin typeface="Trebuchet MS"/>
                <a:cs typeface="Trebuchet MS"/>
              </a:rPr>
              <a:t>ramverkat</a:t>
            </a:r>
            <a:r>
              <a:rPr sz="1600" spc="-80" dirty="0">
                <a:latin typeface="Trebuchet MS"/>
                <a:cs typeface="Trebuchet MS"/>
              </a:rPr>
              <a:t> </a:t>
            </a:r>
            <a:r>
              <a:rPr sz="1600" spc="-15" dirty="0">
                <a:latin typeface="Trebuchet MS"/>
                <a:cs typeface="Trebuchet MS"/>
              </a:rPr>
              <a:t>för</a:t>
            </a:r>
            <a:r>
              <a:rPr sz="1600" spc="-85" dirty="0">
                <a:latin typeface="Trebuchet MS"/>
                <a:cs typeface="Trebuchet MS"/>
              </a:rPr>
              <a:t> </a:t>
            </a:r>
            <a:r>
              <a:rPr sz="1600" spc="50" dirty="0">
                <a:latin typeface="Trebuchet MS"/>
                <a:cs typeface="Trebuchet MS"/>
              </a:rPr>
              <a:t>Scrum</a:t>
            </a:r>
            <a:r>
              <a:rPr sz="1600" spc="-80" dirty="0">
                <a:latin typeface="Trebuchet MS"/>
                <a:cs typeface="Trebuchet MS"/>
              </a:rPr>
              <a:t> </a:t>
            </a:r>
            <a:r>
              <a:rPr sz="1600" spc="45" dirty="0">
                <a:latin typeface="Trebuchet MS"/>
                <a:cs typeface="Trebuchet MS"/>
              </a:rPr>
              <a:t>och</a:t>
            </a:r>
            <a:r>
              <a:rPr sz="1600" spc="-85" dirty="0">
                <a:latin typeface="Trebuchet MS"/>
                <a:cs typeface="Trebuchet MS"/>
              </a:rPr>
              <a:t> </a:t>
            </a:r>
            <a:r>
              <a:rPr sz="1600" spc="10" dirty="0">
                <a:latin typeface="Trebuchet MS"/>
                <a:cs typeface="Trebuchet MS"/>
              </a:rPr>
              <a:t>sortera  </a:t>
            </a:r>
            <a:r>
              <a:rPr sz="1600" spc="30" dirty="0">
                <a:latin typeface="Trebuchet MS"/>
                <a:cs typeface="Trebuchet MS"/>
              </a:rPr>
              <a:t>kraven </a:t>
            </a:r>
            <a:r>
              <a:rPr sz="1600" spc="10" dirty="0">
                <a:latin typeface="Trebuchet MS"/>
                <a:cs typeface="Trebuchet MS"/>
              </a:rPr>
              <a:t>i </a:t>
            </a:r>
            <a:r>
              <a:rPr sz="1600" spc="25" dirty="0">
                <a:latin typeface="Trebuchet MS"/>
                <a:cs typeface="Trebuchet MS"/>
              </a:rPr>
              <a:t>epics, </a:t>
            </a:r>
            <a:r>
              <a:rPr sz="1600" spc="45" dirty="0">
                <a:latin typeface="Trebuchet MS"/>
                <a:cs typeface="Trebuchet MS"/>
              </a:rPr>
              <a:t>user </a:t>
            </a:r>
            <a:r>
              <a:rPr sz="1600" spc="30" dirty="0">
                <a:latin typeface="Trebuchet MS"/>
                <a:cs typeface="Trebuchet MS"/>
              </a:rPr>
              <a:t>story </a:t>
            </a:r>
            <a:r>
              <a:rPr sz="1600" spc="45" dirty="0">
                <a:latin typeface="Trebuchet MS"/>
                <a:cs typeface="Trebuchet MS"/>
              </a:rPr>
              <a:t>och </a:t>
            </a:r>
            <a:r>
              <a:rPr sz="1600" spc="20" dirty="0">
                <a:latin typeface="Trebuchet MS"/>
                <a:cs typeface="Trebuchet MS"/>
              </a:rPr>
              <a:t>acceptance </a:t>
            </a:r>
            <a:r>
              <a:rPr sz="1600" dirty="0">
                <a:latin typeface="Trebuchet MS"/>
                <a:cs typeface="Trebuchet MS"/>
              </a:rPr>
              <a:t>criterna.  </a:t>
            </a:r>
            <a:r>
              <a:rPr sz="1600" spc="20" dirty="0">
                <a:latin typeface="Trebuchet MS"/>
                <a:cs typeface="Trebuchet MS"/>
              </a:rPr>
              <a:t>Särskilja </a:t>
            </a:r>
            <a:r>
              <a:rPr sz="1600" spc="55" dirty="0">
                <a:latin typeface="Trebuchet MS"/>
                <a:cs typeface="Trebuchet MS"/>
              </a:rPr>
              <a:t>på </a:t>
            </a:r>
            <a:r>
              <a:rPr sz="1600" spc="50" dirty="0">
                <a:latin typeface="Trebuchet MS"/>
                <a:cs typeface="Trebuchet MS"/>
              </a:rPr>
              <a:t>om </a:t>
            </a:r>
            <a:r>
              <a:rPr sz="1600" spc="-5" dirty="0">
                <a:latin typeface="Trebuchet MS"/>
                <a:cs typeface="Trebuchet MS"/>
              </a:rPr>
              <a:t>det </a:t>
            </a:r>
            <a:r>
              <a:rPr sz="1600" dirty="0">
                <a:latin typeface="Trebuchet MS"/>
                <a:cs typeface="Trebuchet MS"/>
              </a:rPr>
              <a:t>funktionella </a:t>
            </a:r>
            <a:r>
              <a:rPr sz="1600" spc="20" dirty="0">
                <a:latin typeface="Trebuchet MS"/>
                <a:cs typeface="Trebuchet MS"/>
              </a:rPr>
              <a:t>eller icke-  </a:t>
            </a:r>
            <a:r>
              <a:rPr sz="1600" dirty="0">
                <a:latin typeface="Trebuchet MS"/>
                <a:cs typeface="Trebuchet MS"/>
              </a:rPr>
              <a:t>funktionella</a:t>
            </a:r>
            <a:r>
              <a:rPr sz="1600" spc="-90" dirty="0">
                <a:latin typeface="Trebuchet MS"/>
                <a:cs typeface="Trebuchet MS"/>
              </a:rPr>
              <a:t> </a:t>
            </a:r>
            <a:r>
              <a:rPr sz="1600" spc="40" dirty="0">
                <a:latin typeface="Trebuchet MS"/>
                <a:cs typeface="Trebuchet MS"/>
              </a:rPr>
              <a:t>krav</a:t>
            </a:r>
            <a:endParaRPr sz="1600">
              <a:latin typeface="Trebuchet MS"/>
              <a:cs typeface="Trebuchet MS"/>
            </a:endParaRPr>
          </a:p>
        </p:txBody>
      </p:sp>
      <p:sp>
        <p:nvSpPr>
          <p:cNvPr id="18" name="object 18"/>
          <p:cNvSpPr txBox="1"/>
          <p:nvPr/>
        </p:nvSpPr>
        <p:spPr>
          <a:xfrm>
            <a:off x="877317" y="4740147"/>
            <a:ext cx="4990465" cy="610870"/>
          </a:xfrm>
          <a:prstGeom prst="rect">
            <a:avLst/>
          </a:prstGeom>
        </p:spPr>
        <p:txBody>
          <a:bodyPr vert="horz" wrap="square" lIns="0" tIns="12700" rIns="0" bIns="0" rtlCol="0">
            <a:spAutoFit/>
          </a:bodyPr>
          <a:lstStyle/>
          <a:p>
            <a:pPr marL="241300" marR="5080" indent="-228600">
              <a:lnSpc>
                <a:spcPct val="120000"/>
              </a:lnSpc>
              <a:spcBef>
                <a:spcPts val="100"/>
              </a:spcBef>
              <a:buClr>
                <a:srgbClr val="10B6F4"/>
              </a:buClr>
              <a:buSzPct val="112500"/>
              <a:buFont typeface="Wingdings"/>
              <a:buChar char=""/>
              <a:tabLst>
                <a:tab pos="241300" algn="l"/>
              </a:tabLst>
            </a:pPr>
            <a:r>
              <a:rPr sz="1600" spc="35" dirty="0">
                <a:latin typeface="Trebuchet MS"/>
                <a:cs typeface="Trebuchet MS"/>
              </a:rPr>
              <a:t>Anteckna</a:t>
            </a:r>
            <a:r>
              <a:rPr sz="1600" spc="-85" dirty="0">
                <a:latin typeface="Trebuchet MS"/>
                <a:cs typeface="Trebuchet MS"/>
              </a:rPr>
              <a:t> </a:t>
            </a:r>
            <a:r>
              <a:rPr sz="1600" spc="45" dirty="0">
                <a:latin typeface="Trebuchet MS"/>
                <a:cs typeface="Trebuchet MS"/>
              </a:rPr>
              <a:t>och</a:t>
            </a:r>
            <a:r>
              <a:rPr sz="1600" spc="-90" dirty="0">
                <a:latin typeface="Trebuchet MS"/>
                <a:cs typeface="Trebuchet MS"/>
              </a:rPr>
              <a:t> </a:t>
            </a:r>
            <a:r>
              <a:rPr sz="1600" spc="45" dirty="0">
                <a:latin typeface="Trebuchet MS"/>
                <a:cs typeface="Trebuchet MS"/>
              </a:rPr>
              <a:t>så</a:t>
            </a:r>
            <a:r>
              <a:rPr sz="1600" spc="-90" dirty="0">
                <a:latin typeface="Trebuchet MS"/>
                <a:cs typeface="Trebuchet MS"/>
              </a:rPr>
              <a:t> </a:t>
            </a:r>
            <a:r>
              <a:rPr sz="1600" spc="-35" dirty="0">
                <a:latin typeface="Trebuchet MS"/>
                <a:cs typeface="Trebuchet MS"/>
              </a:rPr>
              <a:t>tar</a:t>
            </a:r>
            <a:r>
              <a:rPr sz="1600" spc="-90" dirty="0">
                <a:latin typeface="Trebuchet MS"/>
                <a:cs typeface="Trebuchet MS"/>
              </a:rPr>
              <a:t> </a:t>
            </a:r>
            <a:r>
              <a:rPr sz="1600" spc="40" dirty="0">
                <a:latin typeface="Trebuchet MS"/>
                <a:cs typeface="Trebuchet MS"/>
              </a:rPr>
              <a:t>vi</a:t>
            </a:r>
            <a:r>
              <a:rPr sz="1600" spc="-90" dirty="0">
                <a:latin typeface="Trebuchet MS"/>
                <a:cs typeface="Trebuchet MS"/>
              </a:rPr>
              <a:t> </a:t>
            </a:r>
            <a:r>
              <a:rPr sz="1600" spc="50" dirty="0">
                <a:latin typeface="Trebuchet MS"/>
                <a:cs typeface="Trebuchet MS"/>
              </a:rPr>
              <a:t>runden</a:t>
            </a:r>
            <a:r>
              <a:rPr sz="1600" spc="-90" dirty="0">
                <a:latin typeface="Trebuchet MS"/>
                <a:cs typeface="Trebuchet MS"/>
              </a:rPr>
              <a:t> </a:t>
            </a:r>
            <a:r>
              <a:rPr sz="1600" spc="10" dirty="0">
                <a:latin typeface="Trebuchet MS"/>
                <a:cs typeface="Trebuchet MS"/>
              </a:rPr>
              <a:t>i</a:t>
            </a:r>
            <a:r>
              <a:rPr sz="1600" spc="-90" dirty="0">
                <a:latin typeface="Trebuchet MS"/>
                <a:cs typeface="Trebuchet MS"/>
              </a:rPr>
              <a:t> </a:t>
            </a:r>
            <a:r>
              <a:rPr sz="1600" spc="50" dirty="0">
                <a:latin typeface="Trebuchet MS"/>
                <a:cs typeface="Trebuchet MS"/>
              </a:rPr>
              <a:t>klassen</a:t>
            </a:r>
            <a:r>
              <a:rPr sz="1600" spc="-90" dirty="0">
                <a:latin typeface="Trebuchet MS"/>
                <a:cs typeface="Trebuchet MS"/>
              </a:rPr>
              <a:t> </a:t>
            </a:r>
            <a:r>
              <a:rPr sz="1600" spc="50" dirty="0">
                <a:latin typeface="Trebuchet MS"/>
                <a:cs typeface="Trebuchet MS"/>
              </a:rPr>
              <a:t>där</a:t>
            </a:r>
            <a:r>
              <a:rPr sz="1600" spc="-90" dirty="0">
                <a:latin typeface="Trebuchet MS"/>
                <a:cs typeface="Trebuchet MS"/>
              </a:rPr>
              <a:t> </a:t>
            </a:r>
            <a:r>
              <a:rPr sz="1600" spc="20" dirty="0">
                <a:latin typeface="Trebuchet MS"/>
                <a:cs typeface="Trebuchet MS"/>
              </a:rPr>
              <a:t>ni</a:t>
            </a:r>
            <a:r>
              <a:rPr sz="1600" spc="-90" dirty="0">
                <a:latin typeface="Trebuchet MS"/>
                <a:cs typeface="Trebuchet MS"/>
              </a:rPr>
              <a:t> </a:t>
            </a:r>
            <a:r>
              <a:rPr sz="1600" spc="40" dirty="0">
                <a:latin typeface="Trebuchet MS"/>
                <a:cs typeface="Trebuchet MS"/>
              </a:rPr>
              <a:t>visar  </a:t>
            </a:r>
            <a:r>
              <a:rPr sz="1600" spc="-5" dirty="0">
                <a:latin typeface="Trebuchet MS"/>
                <a:cs typeface="Trebuchet MS"/>
              </a:rPr>
              <a:t>det</a:t>
            </a:r>
            <a:r>
              <a:rPr sz="1600" spc="-85" dirty="0">
                <a:latin typeface="Trebuchet MS"/>
                <a:cs typeface="Trebuchet MS"/>
              </a:rPr>
              <a:t> </a:t>
            </a:r>
            <a:r>
              <a:rPr sz="1600" spc="20" dirty="0">
                <a:latin typeface="Trebuchet MS"/>
                <a:cs typeface="Trebuchet MS"/>
              </a:rPr>
              <a:t>ni</a:t>
            </a:r>
            <a:r>
              <a:rPr sz="1600" spc="-90" dirty="0">
                <a:latin typeface="Trebuchet MS"/>
                <a:cs typeface="Trebuchet MS"/>
              </a:rPr>
              <a:t> </a:t>
            </a:r>
            <a:r>
              <a:rPr sz="1600" spc="30" dirty="0">
                <a:latin typeface="Trebuchet MS"/>
                <a:cs typeface="Trebuchet MS"/>
              </a:rPr>
              <a:t>har</a:t>
            </a:r>
            <a:r>
              <a:rPr sz="1600" spc="-90" dirty="0">
                <a:latin typeface="Trebuchet MS"/>
                <a:cs typeface="Trebuchet MS"/>
              </a:rPr>
              <a:t> </a:t>
            </a:r>
            <a:r>
              <a:rPr sz="1600" spc="10" dirty="0">
                <a:latin typeface="Trebuchet MS"/>
                <a:cs typeface="Trebuchet MS"/>
              </a:rPr>
              <a:t>kommit</a:t>
            </a:r>
            <a:r>
              <a:rPr sz="1600" spc="-80" dirty="0">
                <a:latin typeface="Trebuchet MS"/>
                <a:cs typeface="Trebuchet MS"/>
              </a:rPr>
              <a:t> </a:t>
            </a:r>
            <a:r>
              <a:rPr sz="1600" spc="-20" dirty="0">
                <a:latin typeface="Trebuchet MS"/>
                <a:cs typeface="Trebuchet MS"/>
              </a:rPr>
              <a:t>fram</a:t>
            </a:r>
            <a:r>
              <a:rPr sz="1600" spc="-80" dirty="0">
                <a:latin typeface="Trebuchet MS"/>
                <a:cs typeface="Trebuchet MS"/>
              </a:rPr>
              <a:t> </a:t>
            </a:r>
            <a:r>
              <a:rPr sz="1600" spc="-40" dirty="0">
                <a:latin typeface="Trebuchet MS"/>
                <a:cs typeface="Trebuchet MS"/>
              </a:rPr>
              <a:t>till</a:t>
            </a:r>
            <a:endParaRPr sz="1600">
              <a:latin typeface="Trebuchet MS"/>
              <a:cs typeface="Trebuchet M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411" y="0"/>
            <a:ext cx="12198350" cy="6873240"/>
            <a:chOff x="-7411" y="0"/>
            <a:chExt cx="12198350" cy="6873240"/>
          </a:xfrm>
        </p:grpSpPr>
        <p:sp>
          <p:nvSpPr>
            <p:cNvPr id="3" name="object 3"/>
            <p:cNvSpPr/>
            <p:nvPr/>
          </p:nvSpPr>
          <p:spPr>
            <a:xfrm>
              <a:off x="806335" y="2275662"/>
              <a:ext cx="3668395" cy="2894965"/>
            </a:xfrm>
            <a:custGeom>
              <a:avLst/>
              <a:gdLst/>
              <a:ahLst/>
              <a:cxnLst/>
              <a:rect l="l" t="t" r="r" b="b"/>
              <a:pathLst>
                <a:path w="3668395" h="2894965">
                  <a:moveTo>
                    <a:pt x="3668280" y="0"/>
                  </a:moveTo>
                  <a:lnTo>
                    <a:pt x="0" y="0"/>
                  </a:lnTo>
                  <a:lnTo>
                    <a:pt x="0" y="2624328"/>
                  </a:lnTo>
                  <a:lnTo>
                    <a:pt x="1677530" y="2624328"/>
                  </a:lnTo>
                  <a:lnTo>
                    <a:pt x="1834146" y="2894342"/>
                  </a:lnTo>
                  <a:lnTo>
                    <a:pt x="1990737" y="2624328"/>
                  </a:lnTo>
                  <a:lnTo>
                    <a:pt x="3668280" y="2624328"/>
                  </a:lnTo>
                  <a:lnTo>
                    <a:pt x="3668280" y="0"/>
                  </a:lnTo>
                  <a:close/>
                </a:path>
              </a:pathLst>
            </a:custGeom>
            <a:solidFill>
              <a:srgbClr val="10B6F4"/>
            </a:solidFill>
          </p:spPr>
          <p:txBody>
            <a:bodyPr wrap="square" lIns="0" tIns="0" rIns="0" bIns="0" rtlCol="0"/>
            <a:lstStyle/>
            <a:p>
              <a:endParaRPr/>
            </a:p>
          </p:txBody>
        </p:sp>
        <p:sp>
          <p:nvSpPr>
            <p:cNvPr id="4" name="object 4"/>
            <p:cNvSpPr/>
            <p:nvPr/>
          </p:nvSpPr>
          <p:spPr>
            <a:xfrm>
              <a:off x="-7411" y="0"/>
              <a:ext cx="12198348" cy="687266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674037" y="1186484"/>
              <a:ext cx="8843645" cy="716280"/>
            </a:xfrm>
            <a:custGeom>
              <a:avLst/>
              <a:gdLst/>
              <a:ahLst/>
              <a:cxnLst/>
              <a:rect l="l" t="t" r="r" b="b"/>
              <a:pathLst>
                <a:path w="8843645" h="716280">
                  <a:moveTo>
                    <a:pt x="8843594" y="0"/>
                  </a:moveTo>
                  <a:lnTo>
                    <a:pt x="0" y="0"/>
                  </a:lnTo>
                  <a:lnTo>
                    <a:pt x="0" y="716178"/>
                  </a:lnTo>
                  <a:lnTo>
                    <a:pt x="8843594" y="716178"/>
                  </a:lnTo>
                  <a:lnTo>
                    <a:pt x="8843594" y="0"/>
                  </a:lnTo>
                  <a:close/>
                </a:path>
              </a:pathLst>
            </a:custGeom>
            <a:solidFill>
              <a:srgbClr val="10B6F4"/>
            </a:solidFill>
          </p:spPr>
          <p:txBody>
            <a:bodyPr wrap="square" lIns="0" tIns="0" rIns="0" bIns="0" rtlCol="0"/>
            <a:lstStyle/>
            <a:p>
              <a:endParaRPr/>
            </a:p>
          </p:txBody>
        </p:sp>
        <p:sp>
          <p:nvSpPr>
            <p:cNvPr id="6" name="object 6"/>
            <p:cNvSpPr/>
            <p:nvPr/>
          </p:nvSpPr>
          <p:spPr>
            <a:xfrm>
              <a:off x="-7411" y="0"/>
              <a:ext cx="12198348" cy="6872666"/>
            </a:xfrm>
            <a:prstGeom prst="rect">
              <a:avLst/>
            </a:prstGeom>
            <a:blipFill>
              <a:blip r:embed="rId3" cstate="print"/>
              <a:stretch>
                <a:fillRect/>
              </a:stretch>
            </a:blipFill>
          </p:spPr>
          <p:txBody>
            <a:bodyPr wrap="square" lIns="0" tIns="0" rIns="0" bIns="0" rtlCol="0"/>
            <a:lstStyle/>
            <a:p>
              <a:endParaRPr/>
            </a:p>
          </p:txBody>
        </p:sp>
      </p:grpSp>
      <p:sp>
        <p:nvSpPr>
          <p:cNvPr id="7" name="object 7"/>
          <p:cNvSpPr txBox="1">
            <a:spLocks noGrp="1"/>
          </p:cNvSpPr>
          <p:nvPr>
            <p:ph type="title"/>
          </p:nvPr>
        </p:nvSpPr>
        <p:spPr>
          <a:xfrm>
            <a:off x="4035425" y="2946908"/>
            <a:ext cx="4126229" cy="756920"/>
          </a:xfrm>
          <a:prstGeom prst="rect">
            <a:avLst/>
          </a:prstGeom>
        </p:spPr>
        <p:txBody>
          <a:bodyPr vert="horz" wrap="square" lIns="0" tIns="12700" rIns="0" bIns="0" rtlCol="0">
            <a:spAutoFit/>
          </a:bodyPr>
          <a:lstStyle/>
          <a:p>
            <a:pPr marL="12700">
              <a:lnSpc>
                <a:spcPct val="100000"/>
              </a:lnSpc>
              <a:spcBef>
                <a:spcPts val="100"/>
              </a:spcBef>
            </a:pPr>
            <a:r>
              <a:rPr sz="4800" spc="-360" dirty="0">
                <a:solidFill>
                  <a:srgbClr val="FFFEFF"/>
                </a:solidFill>
              </a:rPr>
              <a:t>Inlämningsuppgift</a:t>
            </a:r>
            <a:endParaRPr sz="48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txBox="1"/>
          <p:nvPr/>
        </p:nvSpPr>
        <p:spPr>
          <a:xfrm>
            <a:off x="806335" y="2275662"/>
            <a:ext cx="3668395" cy="2624455"/>
          </a:xfrm>
          <a:prstGeom prst="rect">
            <a:avLst/>
          </a:prstGeom>
          <a:solidFill>
            <a:srgbClr val="10B6F4"/>
          </a:solidFill>
        </p:spPr>
        <p:txBody>
          <a:bodyPr vert="horz" wrap="square" lIns="0" tIns="5715" rIns="0" bIns="0" rtlCol="0">
            <a:spAutoFit/>
          </a:bodyPr>
          <a:lstStyle/>
          <a:p>
            <a:pPr>
              <a:lnSpc>
                <a:spcPct val="100000"/>
              </a:lnSpc>
              <a:spcBef>
                <a:spcPts val="45"/>
              </a:spcBef>
            </a:pPr>
            <a:endParaRPr sz="6300">
              <a:latin typeface="Times New Roman"/>
              <a:cs typeface="Times New Roman"/>
            </a:endParaRPr>
          </a:p>
          <a:p>
            <a:pPr marL="629285">
              <a:lnSpc>
                <a:spcPct val="100000"/>
              </a:lnSpc>
            </a:pPr>
            <a:r>
              <a:rPr sz="4000" spc="-260" dirty="0">
                <a:solidFill>
                  <a:srgbClr val="FFFEFF"/>
                </a:solidFill>
                <a:latin typeface="Trebuchet MS"/>
                <a:cs typeface="Trebuchet MS"/>
              </a:rPr>
              <a:t>Dagens</a:t>
            </a:r>
            <a:r>
              <a:rPr sz="4000" spc="-615" dirty="0">
                <a:solidFill>
                  <a:srgbClr val="FFFEFF"/>
                </a:solidFill>
                <a:latin typeface="Trebuchet MS"/>
                <a:cs typeface="Trebuchet MS"/>
              </a:rPr>
              <a:t> </a:t>
            </a:r>
            <a:r>
              <a:rPr sz="4000" spc="-360" dirty="0">
                <a:solidFill>
                  <a:srgbClr val="FFFEFF"/>
                </a:solidFill>
                <a:latin typeface="Trebuchet MS"/>
                <a:cs typeface="Trebuchet MS"/>
              </a:rPr>
              <a:t>fråga</a:t>
            </a:r>
            <a:endParaRPr sz="4000">
              <a:latin typeface="Trebuchet MS"/>
              <a:cs typeface="Trebuchet MS"/>
            </a:endParaRPr>
          </a:p>
        </p:txBody>
      </p:sp>
      <p:sp>
        <p:nvSpPr>
          <p:cNvPr id="9" name="object 9"/>
          <p:cNvSpPr txBox="1"/>
          <p:nvPr/>
        </p:nvSpPr>
        <p:spPr>
          <a:xfrm>
            <a:off x="5197182" y="3053588"/>
            <a:ext cx="5824855" cy="690245"/>
          </a:xfrm>
          <a:prstGeom prst="rect">
            <a:avLst/>
          </a:prstGeom>
        </p:spPr>
        <p:txBody>
          <a:bodyPr vert="horz" wrap="square" lIns="0" tIns="12700" rIns="0" bIns="0" rtlCol="0">
            <a:spAutoFit/>
          </a:bodyPr>
          <a:lstStyle/>
          <a:p>
            <a:pPr marL="241300" marR="5080" indent="-228600">
              <a:lnSpc>
                <a:spcPct val="121100"/>
              </a:lnSpc>
              <a:spcBef>
                <a:spcPts val="100"/>
              </a:spcBef>
              <a:buClr>
                <a:srgbClr val="10B6F4"/>
              </a:buClr>
              <a:buSzPct val="111111"/>
              <a:buFont typeface="Wingdings"/>
              <a:buChar char=""/>
              <a:tabLst>
                <a:tab pos="241300" algn="l"/>
              </a:tabLst>
            </a:pPr>
            <a:r>
              <a:rPr sz="1800" dirty="0">
                <a:latin typeface="Trebuchet MS"/>
                <a:cs typeface="Trebuchet MS"/>
              </a:rPr>
              <a:t>Vem,</a:t>
            </a:r>
            <a:r>
              <a:rPr sz="1800" spc="-245" dirty="0">
                <a:latin typeface="Trebuchet MS"/>
                <a:cs typeface="Trebuchet MS"/>
              </a:rPr>
              <a:t> </a:t>
            </a:r>
            <a:r>
              <a:rPr sz="1800" spc="35" dirty="0">
                <a:latin typeface="Trebuchet MS"/>
                <a:cs typeface="Trebuchet MS"/>
              </a:rPr>
              <a:t>levande</a:t>
            </a:r>
            <a:r>
              <a:rPr sz="1800" spc="-90" dirty="0">
                <a:latin typeface="Trebuchet MS"/>
                <a:cs typeface="Trebuchet MS"/>
              </a:rPr>
              <a:t> </a:t>
            </a:r>
            <a:r>
              <a:rPr sz="1800" spc="25" dirty="0">
                <a:latin typeface="Trebuchet MS"/>
                <a:cs typeface="Trebuchet MS"/>
              </a:rPr>
              <a:t>eller</a:t>
            </a:r>
            <a:r>
              <a:rPr sz="1800" spc="-95" dirty="0">
                <a:latin typeface="Trebuchet MS"/>
                <a:cs typeface="Trebuchet MS"/>
              </a:rPr>
              <a:t> </a:t>
            </a:r>
            <a:r>
              <a:rPr sz="1800" spc="45" dirty="0">
                <a:latin typeface="Trebuchet MS"/>
                <a:cs typeface="Trebuchet MS"/>
              </a:rPr>
              <a:t>död,</a:t>
            </a:r>
            <a:r>
              <a:rPr sz="1800" spc="-240" dirty="0">
                <a:latin typeface="Trebuchet MS"/>
                <a:cs typeface="Trebuchet MS"/>
              </a:rPr>
              <a:t> </a:t>
            </a:r>
            <a:r>
              <a:rPr sz="1800" spc="45" dirty="0">
                <a:latin typeface="Trebuchet MS"/>
                <a:cs typeface="Trebuchet MS"/>
              </a:rPr>
              <a:t>skulle</a:t>
            </a:r>
            <a:r>
              <a:rPr sz="1800" spc="-95" dirty="0">
                <a:latin typeface="Trebuchet MS"/>
                <a:cs typeface="Trebuchet MS"/>
              </a:rPr>
              <a:t> </a:t>
            </a:r>
            <a:r>
              <a:rPr sz="1800" spc="30" dirty="0">
                <a:latin typeface="Trebuchet MS"/>
                <a:cs typeface="Trebuchet MS"/>
              </a:rPr>
              <a:t>ni</a:t>
            </a:r>
            <a:r>
              <a:rPr sz="1800" spc="-95" dirty="0">
                <a:latin typeface="Trebuchet MS"/>
                <a:cs typeface="Trebuchet MS"/>
              </a:rPr>
              <a:t> </a:t>
            </a:r>
            <a:r>
              <a:rPr sz="1800" spc="-10" dirty="0">
                <a:latin typeface="Trebuchet MS"/>
                <a:cs typeface="Trebuchet MS"/>
              </a:rPr>
              <a:t>vilja</a:t>
            </a:r>
            <a:r>
              <a:rPr sz="1800" spc="-100" dirty="0">
                <a:latin typeface="Trebuchet MS"/>
                <a:cs typeface="Trebuchet MS"/>
              </a:rPr>
              <a:t> </a:t>
            </a:r>
            <a:r>
              <a:rPr sz="1800" spc="-60" dirty="0">
                <a:latin typeface="Trebuchet MS"/>
                <a:cs typeface="Trebuchet MS"/>
              </a:rPr>
              <a:t>träffa</a:t>
            </a:r>
            <a:r>
              <a:rPr sz="1800" spc="-100" dirty="0">
                <a:latin typeface="Trebuchet MS"/>
                <a:cs typeface="Trebuchet MS"/>
              </a:rPr>
              <a:t> </a:t>
            </a:r>
            <a:r>
              <a:rPr sz="1800" spc="50" dirty="0">
                <a:latin typeface="Trebuchet MS"/>
                <a:cs typeface="Trebuchet MS"/>
              </a:rPr>
              <a:t>och</a:t>
            </a:r>
            <a:r>
              <a:rPr sz="1800" spc="-95" dirty="0">
                <a:latin typeface="Trebuchet MS"/>
                <a:cs typeface="Trebuchet MS"/>
              </a:rPr>
              <a:t> </a:t>
            </a:r>
            <a:r>
              <a:rPr sz="1800" spc="-10" dirty="0">
                <a:latin typeface="Trebuchet MS"/>
                <a:cs typeface="Trebuchet MS"/>
              </a:rPr>
              <a:t>prata  </a:t>
            </a:r>
            <a:r>
              <a:rPr sz="1800" spc="105" dirty="0">
                <a:latin typeface="Trebuchet MS"/>
                <a:cs typeface="Trebuchet MS"/>
              </a:rPr>
              <a:t>med?</a:t>
            </a:r>
            <a:endParaRPr sz="1800">
              <a:latin typeface="Trebuchet MS"/>
              <a:cs typeface="Trebuchet M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64350"/>
            <a:chOff x="0" y="0"/>
            <a:chExt cx="12192000" cy="6864350"/>
          </a:xfrm>
        </p:grpSpPr>
        <p:sp>
          <p:nvSpPr>
            <p:cNvPr id="3" name="object 3"/>
            <p:cNvSpPr/>
            <p:nvPr/>
          </p:nvSpPr>
          <p:spPr>
            <a:xfrm>
              <a:off x="0" y="0"/>
              <a:ext cx="12192000" cy="6858000"/>
            </a:xfrm>
            <a:custGeom>
              <a:avLst/>
              <a:gdLst/>
              <a:ahLst/>
              <a:cxnLst/>
              <a:rect l="l" t="t" r="r" b="b"/>
              <a:pathLst>
                <a:path w="12192000" h="6858000">
                  <a:moveTo>
                    <a:pt x="12192000" y="0"/>
                  </a:moveTo>
                  <a:lnTo>
                    <a:pt x="0" y="0"/>
                  </a:lnTo>
                  <a:lnTo>
                    <a:pt x="0" y="6857999"/>
                  </a:lnTo>
                  <a:lnTo>
                    <a:pt x="12192000" y="6857999"/>
                  </a:lnTo>
                  <a:lnTo>
                    <a:pt x="12192000" y="0"/>
                  </a:lnTo>
                  <a:close/>
                </a:path>
              </a:pathLst>
            </a:custGeom>
            <a:solidFill>
              <a:srgbClr val="454545"/>
            </a:solidFill>
          </p:spPr>
          <p:txBody>
            <a:bodyPr wrap="square" lIns="0" tIns="0" rIns="0" bIns="0" rtlCol="0"/>
            <a:lstStyle/>
            <a:p>
              <a:endParaRPr/>
            </a:p>
          </p:txBody>
        </p:sp>
        <p:sp>
          <p:nvSpPr>
            <p:cNvPr id="4" name="object 4"/>
            <p:cNvSpPr/>
            <p:nvPr/>
          </p:nvSpPr>
          <p:spPr>
            <a:xfrm>
              <a:off x="10626725" y="9524"/>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5" name="object 5"/>
            <p:cNvSpPr/>
            <p:nvPr/>
          </p:nvSpPr>
          <p:spPr>
            <a:xfrm>
              <a:off x="10247312" y="5013324"/>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6" name="object 6"/>
            <p:cNvSpPr/>
            <p:nvPr/>
          </p:nvSpPr>
          <p:spPr>
            <a:xfrm>
              <a:off x="11202987" y="9524"/>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7" name="object 7"/>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8" name="object 8"/>
            <p:cNvSpPr/>
            <p:nvPr/>
          </p:nvSpPr>
          <p:spPr>
            <a:xfrm>
              <a:off x="11501437" y="9524"/>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sp>
          <p:nvSpPr>
            <p:cNvPr id="9" name="object 9"/>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0" name="object 10"/>
            <p:cNvSpPr/>
            <p:nvPr/>
          </p:nvSpPr>
          <p:spPr>
            <a:xfrm>
              <a:off x="10802937" y="5518149"/>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sp>
          <p:nvSpPr>
            <p:cNvPr id="11" name="object 11"/>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3" name="object 13"/>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4" name="object 14"/>
            <p:cNvSpPr/>
            <p:nvPr/>
          </p:nvSpPr>
          <p:spPr>
            <a:xfrm>
              <a:off x="800138" y="1699589"/>
              <a:ext cx="3674745" cy="3470910"/>
            </a:xfrm>
            <a:custGeom>
              <a:avLst/>
              <a:gdLst/>
              <a:ahLst/>
              <a:cxnLst/>
              <a:rect l="l" t="t" r="r" b="b"/>
              <a:pathLst>
                <a:path w="3674745" h="3470910">
                  <a:moveTo>
                    <a:pt x="1998332" y="3198012"/>
                  </a:moveTo>
                  <a:lnTo>
                    <a:pt x="1682343" y="3198012"/>
                  </a:lnTo>
                  <a:lnTo>
                    <a:pt x="1840344" y="3470414"/>
                  </a:lnTo>
                  <a:lnTo>
                    <a:pt x="1998332" y="3198012"/>
                  </a:lnTo>
                  <a:close/>
                </a:path>
                <a:path w="3674745" h="3470910">
                  <a:moveTo>
                    <a:pt x="3674478" y="0"/>
                  </a:moveTo>
                  <a:lnTo>
                    <a:pt x="0" y="0"/>
                  </a:lnTo>
                  <a:lnTo>
                    <a:pt x="0" y="502920"/>
                  </a:lnTo>
                  <a:lnTo>
                    <a:pt x="3674478" y="502920"/>
                  </a:lnTo>
                  <a:lnTo>
                    <a:pt x="3674478" y="0"/>
                  </a:lnTo>
                  <a:close/>
                </a:path>
              </a:pathLst>
            </a:custGeom>
            <a:solidFill>
              <a:srgbClr val="10B6F4"/>
            </a:solidFill>
          </p:spPr>
          <p:txBody>
            <a:bodyPr wrap="square" lIns="0" tIns="0" rIns="0" bIns="0" rtlCol="0"/>
            <a:lstStyle/>
            <a:p>
              <a:endParaRPr/>
            </a:p>
          </p:txBody>
        </p:sp>
      </p:grpSp>
      <p:sp>
        <p:nvSpPr>
          <p:cNvPr id="15" name="object 15"/>
          <p:cNvSpPr/>
          <p:nvPr/>
        </p:nvSpPr>
        <p:spPr>
          <a:xfrm>
            <a:off x="0" y="6413"/>
            <a:ext cx="12186285" cy="6851650"/>
          </a:xfrm>
          <a:custGeom>
            <a:avLst/>
            <a:gdLst/>
            <a:ahLst/>
            <a:cxnLst/>
            <a:rect l="l" t="t" r="r" b="b"/>
            <a:pathLst>
              <a:path w="12186285" h="6851650">
                <a:moveTo>
                  <a:pt x="0" y="6851586"/>
                </a:moveTo>
                <a:lnTo>
                  <a:pt x="0" y="0"/>
                </a:lnTo>
                <a:lnTo>
                  <a:pt x="12186170" y="0"/>
                </a:lnTo>
                <a:lnTo>
                  <a:pt x="12186170" y="6851586"/>
                </a:lnTo>
                <a:lnTo>
                  <a:pt x="0" y="6851586"/>
                </a:lnTo>
                <a:close/>
              </a:path>
            </a:pathLst>
          </a:custGeom>
          <a:solidFill>
            <a:srgbClr val="454545"/>
          </a:solidFill>
        </p:spPr>
        <p:txBody>
          <a:bodyPr wrap="square" lIns="0" tIns="0" rIns="0" bIns="0" rtlCol="0"/>
          <a:lstStyle/>
          <a:p>
            <a:endParaRPr/>
          </a:p>
        </p:txBody>
      </p:sp>
      <p:sp>
        <p:nvSpPr>
          <p:cNvPr id="16" name="object 1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17" name="object 1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18" name="object 1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19" name="object 1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20" name="object 2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21" name="object 21"/>
          <p:cNvGrpSpPr/>
          <p:nvPr/>
        </p:nvGrpSpPr>
        <p:grpSpPr>
          <a:xfrm>
            <a:off x="10636250" y="5403850"/>
            <a:ext cx="1535430" cy="1444625"/>
            <a:chOff x="10636250" y="5403850"/>
            <a:chExt cx="1535430" cy="1444625"/>
          </a:xfrm>
        </p:grpSpPr>
        <p:sp>
          <p:nvSpPr>
            <p:cNvPr id="22" name="object 22"/>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23" name="object 23"/>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24" name="object 24"/>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25" name="object 25"/>
          <p:cNvGrpSpPr/>
          <p:nvPr/>
        </p:nvGrpSpPr>
        <p:grpSpPr>
          <a:xfrm>
            <a:off x="10974387" y="5689600"/>
            <a:ext cx="1196975" cy="1158875"/>
            <a:chOff x="10974387" y="5689600"/>
            <a:chExt cx="1196975" cy="1158875"/>
          </a:xfrm>
        </p:grpSpPr>
        <p:sp>
          <p:nvSpPr>
            <p:cNvPr id="26" name="object 26"/>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27" name="object 27"/>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grpSp>
      <p:sp>
        <p:nvSpPr>
          <p:cNvPr id="28" name="object 28"/>
          <p:cNvSpPr txBox="1">
            <a:spLocks noGrp="1"/>
          </p:cNvSpPr>
          <p:nvPr>
            <p:ph type="title"/>
          </p:nvPr>
        </p:nvSpPr>
        <p:spPr>
          <a:xfrm>
            <a:off x="1104530" y="1523491"/>
            <a:ext cx="1944370" cy="848360"/>
          </a:xfrm>
          <a:prstGeom prst="rect">
            <a:avLst/>
          </a:prstGeom>
        </p:spPr>
        <p:txBody>
          <a:bodyPr vert="horz" wrap="square" lIns="0" tIns="12700" rIns="0" bIns="0" rtlCol="0">
            <a:spAutoFit/>
          </a:bodyPr>
          <a:lstStyle/>
          <a:p>
            <a:pPr marL="12700">
              <a:lnSpc>
                <a:spcPct val="100000"/>
              </a:lnSpc>
              <a:spcBef>
                <a:spcPts val="100"/>
              </a:spcBef>
            </a:pPr>
            <a:r>
              <a:rPr sz="5400" spc="-335" dirty="0"/>
              <a:t>D</a:t>
            </a:r>
            <a:r>
              <a:rPr sz="5400" spc="-315" dirty="0"/>
              <a:t>a</a:t>
            </a:r>
            <a:r>
              <a:rPr sz="5400" spc="-365" dirty="0"/>
              <a:t>g</a:t>
            </a:r>
            <a:r>
              <a:rPr sz="5400" spc="-370" dirty="0"/>
              <a:t>e</a:t>
            </a:r>
            <a:r>
              <a:rPr sz="5400" spc="-375" dirty="0"/>
              <a:t>n</a:t>
            </a:r>
            <a:r>
              <a:rPr sz="5400" spc="-100" dirty="0"/>
              <a:t>s</a:t>
            </a:r>
            <a:endParaRPr sz="5400"/>
          </a:p>
        </p:txBody>
      </p:sp>
      <p:sp>
        <p:nvSpPr>
          <p:cNvPr id="29" name="object 29"/>
          <p:cNvSpPr txBox="1"/>
          <p:nvPr/>
        </p:nvSpPr>
        <p:spPr>
          <a:xfrm>
            <a:off x="1104530" y="2221484"/>
            <a:ext cx="1929130" cy="848360"/>
          </a:xfrm>
          <a:prstGeom prst="rect">
            <a:avLst/>
          </a:prstGeom>
        </p:spPr>
        <p:txBody>
          <a:bodyPr vert="horz" wrap="square" lIns="0" tIns="12700" rIns="0" bIns="0" rtlCol="0">
            <a:spAutoFit/>
          </a:bodyPr>
          <a:lstStyle/>
          <a:p>
            <a:pPr marL="12700">
              <a:lnSpc>
                <a:spcPct val="100000"/>
              </a:lnSpc>
              <a:spcBef>
                <a:spcPts val="100"/>
              </a:spcBef>
            </a:pPr>
            <a:r>
              <a:rPr sz="5400" spc="-400" dirty="0">
                <a:solidFill>
                  <a:srgbClr val="FFFFFF"/>
                </a:solidFill>
                <a:latin typeface="Trebuchet MS"/>
                <a:cs typeface="Trebuchet MS"/>
              </a:rPr>
              <a:t>agenda</a:t>
            </a:r>
            <a:endParaRPr sz="5400">
              <a:latin typeface="Trebuchet MS"/>
              <a:cs typeface="Trebuchet MS"/>
            </a:endParaRPr>
          </a:p>
        </p:txBody>
      </p:sp>
      <p:sp>
        <p:nvSpPr>
          <p:cNvPr id="30" name="object 30"/>
          <p:cNvSpPr txBox="1"/>
          <p:nvPr/>
        </p:nvSpPr>
        <p:spPr>
          <a:xfrm>
            <a:off x="5327396" y="1745189"/>
            <a:ext cx="3225800" cy="3983354"/>
          </a:xfrm>
          <a:prstGeom prst="rect">
            <a:avLst/>
          </a:prstGeom>
        </p:spPr>
        <p:txBody>
          <a:bodyPr vert="horz" wrap="square" lIns="0" tIns="78740" rIns="0" bIns="0" rtlCol="0">
            <a:spAutoFit/>
          </a:bodyPr>
          <a:lstStyle/>
          <a:p>
            <a:pPr marL="241300" indent="-228600">
              <a:lnSpc>
                <a:spcPct val="100000"/>
              </a:lnSpc>
              <a:spcBef>
                <a:spcPts val="620"/>
              </a:spcBef>
              <a:buClr>
                <a:srgbClr val="10B6F4"/>
              </a:buClr>
              <a:buSzPct val="113333"/>
              <a:buFont typeface="Wingdings"/>
              <a:buChar char=""/>
              <a:tabLst>
                <a:tab pos="240665" algn="l"/>
                <a:tab pos="241300" algn="l"/>
              </a:tabLst>
            </a:pPr>
            <a:r>
              <a:rPr sz="1500" spc="65" dirty="0">
                <a:solidFill>
                  <a:srgbClr val="FFFFFF"/>
                </a:solidFill>
                <a:latin typeface="Trebuchet MS"/>
                <a:cs typeface="Trebuchet MS"/>
              </a:rPr>
              <a:t>Basgrupper</a:t>
            </a:r>
            <a:endParaRPr sz="1500">
              <a:latin typeface="Trebuchet MS"/>
              <a:cs typeface="Trebuchet MS"/>
            </a:endParaRPr>
          </a:p>
          <a:p>
            <a:pPr marL="241300" indent="-228600">
              <a:lnSpc>
                <a:spcPct val="100000"/>
              </a:lnSpc>
              <a:spcBef>
                <a:spcPts val="795"/>
              </a:spcBef>
              <a:buClr>
                <a:srgbClr val="10B6F4"/>
              </a:buClr>
              <a:buSzPct val="113333"/>
              <a:buFont typeface="Wingdings"/>
              <a:buChar char=""/>
              <a:tabLst>
                <a:tab pos="240665" algn="l"/>
                <a:tab pos="241300" algn="l"/>
              </a:tabLst>
            </a:pPr>
            <a:r>
              <a:rPr sz="1500" spc="30" dirty="0">
                <a:solidFill>
                  <a:srgbClr val="FFFFFF"/>
                </a:solidFill>
                <a:latin typeface="Trebuchet MS"/>
                <a:cs typeface="Trebuchet MS"/>
              </a:rPr>
              <a:t>Fermiproblem</a:t>
            </a:r>
            <a:endParaRPr sz="1500">
              <a:latin typeface="Trebuchet MS"/>
              <a:cs typeface="Trebuchet MS"/>
            </a:endParaRPr>
          </a:p>
          <a:p>
            <a:pPr marL="241300" indent="-228600">
              <a:lnSpc>
                <a:spcPct val="100000"/>
              </a:lnSpc>
              <a:spcBef>
                <a:spcPts val="790"/>
              </a:spcBef>
              <a:buClr>
                <a:srgbClr val="10B6F4"/>
              </a:buClr>
              <a:buSzPct val="113333"/>
              <a:buFont typeface="Wingdings"/>
              <a:buChar char=""/>
              <a:tabLst>
                <a:tab pos="240665" algn="l"/>
                <a:tab pos="241300" algn="l"/>
              </a:tabLst>
            </a:pPr>
            <a:r>
              <a:rPr sz="1500" spc="-5" dirty="0">
                <a:solidFill>
                  <a:srgbClr val="FFFFFF"/>
                </a:solidFill>
                <a:latin typeface="Trebuchet MS"/>
                <a:cs typeface="Trebuchet MS"/>
              </a:rPr>
              <a:t>Exit-tickets</a:t>
            </a:r>
            <a:endParaRPr sz="1500">
              <a:latin typeface="Trebuchet MS"/>
              <a:cs typeface="Trebuchet MS"/>
            </a:endParaRPr>
          </a:p>
          <a:p>
            <a:pPr marL="241300" indent="-228600">
              <a:lnSpc>
                <a:spcPct val="100000"/>
              </a:lnSpc>
              <a:spcBef>
                <a:spcPts val="910"/>
              </a:spcBef>
              <a:buClr>
                <a:srgbClr val="10B6F4"/>
              </a:buClr>
              <a:buSzPct val="113333"/>
              <a:buFont typeface="Wingdings"/>
              <a:buChar char=""/>
              <a:tabLst>
                <a:tab pos="240665" algn="l"/>
                <a:tab pos="241300" algn="l"/>
              </a:tabLst>
            </a:pPr>
            <a:r>
              <a:rPr sz="1500" spc="30" dirty="0">
                <a:solidFill>
                  <a:srgbClr val="FFFFFF"/>
                </a:solidFill>
                <a:latin typeface="Trebuchet MS"/>
                <a:cs typeface="Trebuchet MS"/>
              </a:rPr>
              <a:t>Rekommendationssystem</a:t>
            </a:r>
            <a:endParaRPr sz="1500">
              <a:latin typeface="Trebuchet MS"/>
              <a:cs typeface="Trebuchet MS"/>
            </a:endParaRPr>
          </a:p>
          <a:p>
            <a:pPr marL="241300" indent="-228600">
              <a:lnSpc>
                <a:spcPct val="100000"/>
              </a:lnSpc>
              <a:spcBef>
                <a:spcPts val="795"/>
              </a:spcBef>
              <a:buClr>
                <a:srgbClr val="10B6F4"/>
              </a:buClr>
              <a:buSzPct val="113333"/>
              <a:buFont typeface="Wingdings"/>
              <a:buChar char=""/>
              <a:tabLst>
                <a:tab pos="240665" algn="l"/>
                <a:tab pos="241300" algn="l"/>
              </a:tabLst>
            </a:pPr>
            <a:r>
              <a:rPr sz="1500" spc="30" dirty="0">
                <a:solidFill>
                  <a:srgbClr val="FFFFFF"/>
                </a:solidFill>
                <a:latin typeface="Trebuchet MS"/>
                <a:cs typeface="Trebuchet MS"/>
              </a:rPr>
              <a:t>Krav </a:t>
            </a:r>
            <a:r>
              <a:rPr sz="1500" spc="195" dirty="0">
                <a:solidFill>
                  <a:srgbClr val="FFFFFF"/>
                </a:solidFill>
                <a:latin typeface="Trebuchet MS"/>
                <a:cs typeface="Trebuchet MS"/>
              </a:rPr>
              <a:t>–</a:t>
            </a:r>
            <a:r>
              <a:rPr sz="1500" spc="-195" dirty="0">
                <a:solidFill>
                  <a:srgbClr val="FFFFFF"/>
                </a:solidFill>
                <a:latin typeface="Trebuchet MS"/>
                <a:cs typeface="Trebuchet MS"/>
              </a:rPr>
              <a:t> </a:t>
            </a:r>
            <a:r>
              <a:rPr sz="1500" spc="-5" dirty="0">
                <a:solidFill>
                  <a:srgbClr val="FFFFFF"/>
                </a:solidFill>
                <a:latin typeface="Trebuchet MS"/>
                <a:cs typeface="Trebuchet MS"/>
              </a:rPr>
              <a:t>repetition</a:t>
            </a:r>
            <a:endParaRPr sz="1500">
              <a:latin typeface="Trebuchet MS"/>
              <a:cs typeface="Trebuchet MS"/>
            </a:endParaRPr>
          </a:p>
          <a:p>
            <a:pPr marL="241300" indent="-228600">
              <a:lnSpc>
                <a:spcPct val="100000"/>
              </a:lnSpc>
              <a:spcBef>
                <a:spcPts val="815"/>
              </a:spcBef>
              <a:buClr>
                <a:srgbClr val="10B6F4"/>
              </a:buClr>
              <a:buSzPct val="113333"/>
              <a:buFont typeface="Wingdings"/>
              <a:buChar char=""/>
              <a:tabLst>
                <a:tab pos="240665" algn="l"/>
                <a:tab pos="241300" algn="l"/>
              </a:tabLst>
            </a:pPr>
            <a:r>
              <a:rPr sz="1500" spc="50" dirty="0">
                <a:solidFill>
                  <a:srgbClr val="FFFFFF"/>
                </a:solidFill>
                <a:latin typeface="Trebuchet MS"/>
                <a:cs typeface="Trebuchet MS"/>
              </a:rPr>
              <a:t>Exempel </a:t>
            </a:r>
            <a:r>
              <a:rPr sz="1500" spc="30" dirty="0">
                <a:solidFill>
                  <a:srgbClr val="FFFFFF"/>
                </a:solidFill>
                <a:latin typeface="Trebuchet MS"/>
                <a:cs typeface="Trebuchet MS"/>
              </a:rPr>
              <a:t>olika</a:t>
            </a:r>
            <a:r>
              <a:rPr sz="1500" spc="-210" dirty="0">
                <a:solidFill>
                  <a:srgbClr val="FFFFFF"/>
                </a:solidFill>
                <a:latin typeface="Trebuchet MS"/>
                <a:cs typeface="Trebuchet MS"/>
              </a:rPr>
              <a:t> </a:t>
            </a:r>
            <a:r>
              <a:rPr sz="1500" spc="40" dirty="0">
                <a:solidFill>
                  <a:srgbClr val="FFFFFF"/>
                </a:solidFill>
                <a:latin typeface="Trebuchet MS"/>
                <a:cs typeface="Trebuchet MS"/>
              </a:rPr>
              <a:t>krav</a:t>
            </a:r>
            <a:endParaRPr sz="1500">
              <a:latin typeface="Trebuchet MS"/>
              <a:cs typeface="Trebuchet MS"/>
            </a:endParaRPr>
          </a:p>
          <a:p>
            <a:pPr marL="241300" indent="-228600">
              <a:lnSpc>
                <a:spcPct val="100000"/>
              </a:lnSpc>
              <a:spcBef>
                <a:spcPts val="790"/>
              </a:spcBef>
              <a:buClr>
                <a:srgbClr val="10B6F4"/>
              </a:buClr>
              <a:buSzPct val="113333"/>
              <a:buFont typeface="Wingdings"/>
              <a:buChar char=""/>
              <a:tabLst>
                <a:tab pos="240665" algn="l"/>
                <a:tab pos="241300" algn="l"/>
              </a:tabLst>
            </a:pPr>
            <a:r>
              <a:rPr sz="1500" spc="40" dirty="0">
                <a:solidFill>
                  <a:srgbClr val="FFFFFF"/>
                </a:solidFill>
                <a:latin typeface="Trebuchet MS"/>
                <a:cs typeface="Trebuchet MS"/>
              </a:rPr>
              <a:t>Kravinsamling</a:t>
            </a:r>
            <a:endParaRPr sz="1500">
              <a:latin typeface="Trebuchet MS"/>
              <a:cs typeface="Trebuchet MS"/>
            </a:endParaRPr>
          </a:p>
          <a:p>
            <a:pPr marL="241300" indent="-228600">
              <a:lnSpc>
                <a:spcPct val="100000"/>
              </a:lnSpc>
              <a:spcBef>
                <a:spcPts val="795"/>
              </a:spcBef>
              <a:buClr>
                <a:srgbClr val="10B6F4"/>
              </a:buClr>
              <a:buSzPct val="113333"/>
              <a:buFont typeface="Wingdings"/>
              <a:buChar char=""/>
              <a:tabLst>
                <a:tab pos="240665" algn="l"/>
                <a:tab pos="241300" algn="l"/>
              </a:tabLst>
            </a:pPr>
            <a:r>
              <a:rPr sz="1500" spc="20" dirty="0">
                <a:solidFill>
                  <a:srgbClr val="FFFFFF"/>
                </a:solidFill>
                <a:latin typeface="Trebuchet MS"/>
                <a:cs typeface="Trebuchet MS"/>
              </a:rPr>
              <a:t>Kravdokumentation</a:t>
            </a:r>
            <a:endParaRPr sz="1500">
              <a:latin typeface="Trebuchet MS"/>
              <a:cs typeface="Trebuchet MS"/>
            </a:endParaRPr>
          </a:p>
          <a:p>
            <a:pPr marL="241300" indent="-228600">
              <a:lnSpc>
                <a:spcPct val="100000"/>
              </a:lnSpc>
              <a:spcBef>
                <a:spcPts val="910"/>
              </a:spcBef>
              <a:buClr>
                <a:srgbClr val="10B6F4"/>
              </a:buClr>
              <a:buSzPct val="113333"/>
              <a:buFont typeface="Wingdings"/>
              <a:buChar char=""/>
              <a:tabLst>
                <a:tab pos="240665" algn="l"/>
                <a:tab pos="241300" algn="l"/>
              </a:tabLst>
            </a:pPr>
            <a:r>
              <a:rPr sz="1500" spc="35" dirty="0">
                <a:solidFill>
                  <a:srgbClr val="FFFFFF"/>
                </a:solidFill>
                <a:latin typeface="Trebuchet MS"/>
                <a:cs typeface="Trebuchet MS"/>
              </a:rPr>
              <a:t>Prioritering</a:t>
            </a:r>
            <a:endParaRPr sz="1500">
              <a:latin typeface="Trebuchet MS"/>
              <a:cs typeface="Trebuchet MS"/>
            </a:endParaRPr>
          </a:p>
          <a:p>
            <a:pPr marL="241300" indent="-228600">
              <a:lnSpc>
                <a:spcPct val="100000"/>
              </a:lnSpc>
              <a:spcBef>
                <a:spcPts val="795"/>
              </a:spcBef>
              <a:buClr>
                <a:srgbClr val="10B6F4"/>
              </a:buClr>
              <a:buSzPct val="113333"/>
              <a:buFont typeface="Wingdings"/>
              <a:buChar char=""/>
              <a:tabLst>
                <a:tab pos="240665" algn="l"/>
                <a:tab pos="241300" algn="l"/>
              </a:tabLst>
            </a:pPr>
            <a:r>
              <a:rPr sz="1500" spc="30" dirty="0">
                <a:solidFill>
                  <a:srgbClr val="FFFFFF"/>
                </a:solidFill>
                <a:latin typeface="Trebuchet MS"/>
                <a:cs typeface="Trebuchet MS"/>
              </a:rPr>
              <a:t>Kravanalys</a:t>
            </a:r>
            <a:endParaRPr sz="1500">
              <a:latin typeface="Trebuchet MS"/>
              <a:cs typeface="Trebuchet MS"/>
            </a:endParaRPr>
          </a:p>
          <a:p>
            <a:pPr marL="241300" indent="-228600">
              <a:lnSpc>
                <a:spcPct val="100000"/>
              </a:lnSpc>
              <a:spcBef>
                <a:spcPts val="790"/>
              </a:spcBef>
              <a:buClr>
                <a:srgbClr val="10B6F4"/>
              </a:buClr>
              <a:buSzPct val="113333"/>
              <a:buFont typeface="Wingdings"/>
              <a:buChar char=""/>
              <a:tabLst>
                <a:tab pos="240665" algn="l"/>
                <a:tab pos="241300" algn="l"/>
              </a:tabLst>
            </a:pPr>
            <a:r>
              <a:rPr sz="1500" spc="15" dirty="0">
                <a:solidFill>
                  <a:srgbClr val="FFFFFF"/>
                </a:solidFill>
                <a:latin typeface="Trebuchet MS"/>
                <a:cs typeface="Trebuchet MS"/>
              </a:rPr>
              <a:t>Funktionella </a:t>
            </a:r>
            <a:r>
              <a:rPr sz="1500" spc="45" dirty="0">
                <a:solidFill>
                  <a:srgbClr val="FFFFFF"/>
                </a:solidFill>
                <a:latin typeface="Trebuchet MS"/>
                <a:cs typeface="Trebuchet MS"/>
              </a:rPr>
              <a:t>och</a:t>
            </a:r>
            <a:r>
              <a:rPr sz="1500" spc="-180" dirty="0">
                <a:solidFill>
                  <a:srgbClr val="FFFFFF"/>
                </a:solidFill>
                <a:latin typeface="Trebuchet MS"/>
                <a:cs typeface="Trebuchet MS"/>
              </a:rPr>
              <a:t> </a:t>
            </a:r>
            <a:r>
              <a:rPr sz="1500" spc="5" dirty="0">
                <a:solidFill>
                  <a:srgbClr val="FFFFFF"/>
                </a:solidFill>
                <a:latin typeface="Trebuchet MS"/>
                <a:cs typeface="Trebuchet MS"/>
              </a:rPr>
              <a:t>icke-funktionella</a:t>
            </a:r>
            <a:endParaRPr sz="1500">
              <a:latin typeface="Trebuchet MS"/>
              <a:cs typeface="Trebuchet MS"/>
            </a:endParaRPr>
          </a:p>
          <a:p>
            <a:pPr marL="241300" indent="-228600">
              <a:lnSpc>
                <a:spcPct val="100000"/>
              </a:lnSpc>
              <a:spcBef>
                <a:spcPts val="815"/>
              </a:spcBef>
              <a:buClr>
                <a:srgbClr val="10B6F4"/>
              </a:buClr>
              <a:buSzPct val="113333"/>
              <a:buFont typeface="Wingdings"/>
              <a:buChar char=""/>
              <a:tabLst>
                <a:tab pos="240665" algn="l"/>
                <a:tab pos="241300" algn="l"/>
              </a:tabLst>
            </a:pPr>
            <a:r>
              <a:rPr sz="1500" spc="15" dirty="0">
                <a:solidFill>
                  <a:srgbClr val="FFFFFF"/>
                </a:solidFill>
                <a:latin typeface="Trebuchet MS"/>
                <a:cs typeface="Trebuchet MS"/>
              </a:rPr>
              <a:t>Demonstration </a:t>
            </a:r>
            <a:r>
              <a:rPr sz="1500" spc="25" dirty="0">
                <a:solidFill>
                  <a:srgbClr val="FFFFFF"/>
                </a:solidFill>
                <a:latin typeface="Trebuchet MS"/>
                <a:cs typeface="Trebuchet MS"/>
              </a:rPr>
              <a:t>av</a:t>
            </a:r>
            <a:r>
              <a:rPr sz="1500" spc="-175" dirty="0">
                <a:solidFill>
                  <a:srgbClr val="FFFFFF"/>
                </a:solidFill>
                <a:latin typeface="Trebuchet MS"/>
                <a:cs typeface="Trebuchet MS"/>
              </a:rPr>
              <a:t> </a:t>
            </a:r>
            <a:r>
              <a:rPr sz="1500" spc="-60" dirty="0">
                <a:solidFill>
                  <a:srgbClr val="FFFFFF"/>
                </a:solidFill>
                <a:latin typeface="Trebuchet MS"/>
                <a:cs typeface="Trebuchet MS"/>
              </a:rPr>
              <a:t>Jira</a:t>
            </a:r>
            <a:endParaRPr sz="1500">
              <a:latin typeface="Trebuchet MS"/>
              <a:cs typeface="Trebuchet M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9" name="object 19"/>
          <p:cNvSpPr txBox="1">
            <a:spLocks noGrp="1"/>
          </p:cNvSpPr>
          <p:nvPr>
            <p:ph type="title"/>
          </p:nvPr>
        </p:nvSpPr>
        <p:spPr>
          <a:xfrm>
            <a:off x="4816983" y="936243"/>
            <a:ext cx="2578735" cy="635000"/>
          </a:xfrm>
          <a:prstGeom prst="rect">
            <a:avLst/>
          </a:prstGeom>
        </p:spPr>
        <p:txBody>
          <a:bodyPr vert="horz" wrap="square" lIns="0" tIns="12700" rIns="0" bIns="0" rtlCol="0">
            <a:spAutoFit/>
          </a:bodyPr>
          <a:lstStyle/>
          <a:p>
            <a:pPr marL="12700">
              <a:lnSpc>
                <a:spcPct val="100000"/>
              </a:lnSpc>
              <a:spcBef>
                <a:spcPts val="100"/>
              </a:spcBef>
            </a:pPr>
            <a:r>
              <a:rPr sz="4000" spc="-335" dirty="0">
                <a:solidFill>
                  <a:srgbClr val="000000"/>
                </a:solidFill>
              </a:rPr>
              <a:t>Vem</a:t>
            </a:r>
            <a:r>
              <a:rPr sz="4000" spc="-635" dirty="0">
                <a:solidFill>
                  <a:srgbClr val="000000"/>
                </a:solidFill>
              </a:rPr>
              <a:t> </a:t>
            </a:r>
            <a:r>
              <a:rPr sz="4000" spc="-270" dirty="0">
                <a:solidFill>
                  <a:srgbClr val="000000"/>
                </a:solidFill>
              </a:rPr>
              <a:t>är</a:t>
            </a:r>
            <a:r>
              <a:rPr sz="4000" spc="-635" dirty="0">
                <a:solidFill>
                  <a:srgbClr val="000000"/>
                </a:solidFill>
              </a:rPr>
              <a:t> </a:t>
            </a:r>
            <a:r>
              <a:rPr sz="4000" spc="-265" dirty="0">
                <a:solidFill>
                  <a:srgbClr val="000000"/>
                </a:solidFill>
              </a:rPr>
              <a:t>ni</a:t>
            </a:r>
            <a:r>
              <a:rPr sz="4000" spc="-625" dirty="0">
                <a:solidFill>
                  <a:srgbClr val="000000"/>
                </a:solidFill>
              </a:rPr>
              <a:t> </a:t>
            </a:r>
            <a:r>
              <a:rPr sz="4000" spc="-95" dirty="0">
                <a:solidFill>
                  <a:srgbClr val="000000"/>
                </a:solidFill>
              </a:rPr>
              <a:t>då?</a:t>
            </a:r>
            <a:endParaRPr sz="4000"/>
          </a:p>
        </p:txBody>
      </p:sp>
      <p:grpSp>
        <p:nvGrpSpPr>
          <p:cNvPr id="20" name="object 20"/>
          <p:cNvGrpSpPr/>
          <p:nvPr/>
        </p:nvGrpSpPr>
        <p:grpSpPr>
          <a:xfrm>
            <a:off x="807722" y="1983549"/>
            <a:ext cx="10577195" cy="15875"/>
            <a:chOff x="807722" y="1983549"/>
            <a:chExt cx="10577195" cy="15875"/>
          </a:xfrm>
        </p:grpSpPr>
        <p:sp>
          <p:nvSpPr>
            <p:cNvPr id="21" name="object 21"/>
            <p:cNvSpPr/>
            <p:nvPr/>
          </p:nvSpPr>
          <p:spPr>
            <a:xfrm>
              <a:off x="807722" y="1991486"/>
              <a:ext cx="10576560" cy="0"/>
            </a:xfrm>
            <a:custGeom>
              <a:avLst/>
              <a:gdLst/>
              <a:ahLst/>
              <a:cxnLst/>
              <a:rect l="l" t="t" r="r" b="b"/>
              <a:pathLst>
                <a:path w="10576560">
                  <a:moveTo>
                    <a:pt x="10576557" y="0"/>
                  </a:moveTo>
                  <a:lnTo>
                    <a:pt x="0" y="0"/>
                  </a:lnTo>
                </a:path>
              </a:pathLst>
            </a:custGeom>
            <a:solidFill>
              <a:srgbClr val="3C78C3"/>
            </a:solidFill>
          </p:spPr>
          <p:txBody>
            <a:bodyPr wrap="square" lIns="0" tIns="0" rIns="0" bIns="0" rtlCol="0"/>
            <a:lstStyle/>
            <a:p>
              <a:endParaRPr/>
            </a:p>
          </p:txBody>
        </p:sp>
        <p:sp>
          <p:nvSpPr>
            <p:cNvPr id="22" name="object 22"/>
            <p:cNvSpPr/>
            <p:nvPr/>
          </p:nvSpPr>
          <p:spPr>
            <a:xfrm>
              <a:off x="807722" y="1991486"/>
              <a:ext cx="10577195" cy="0"/>
            </a:xfrm>
            <a:custGeom>
              <a:avLst/>
              <a:gdLst/>
              <a:ahLst/>
              <a:cxnLst/>
              <a:rect l="l" t="t" r="r" b="b"/>
              <a:pathLst>
                <a:path w="10577195">
                  <a:moveTo>
                    <a:pt x="0" y="0"/>
                  </a:moveTo>
                  <a:lnTo>
                    <a:pt x="10576606" y="1"/>
                  </a:lnTo>
                </a:path>
              </a:pathLst>
            </a:custGeom>
            <a:ln w="15875">
              <a:solidFill>
                <a:srgbClr val="3C78C3"/>
              </a:solidFill>
            </a:ln>
          </p:spPr>
          <p:txBody>
            <a:bodyPr wrap="square" lIns="0" tIns="0" rIns="0" bIns="0" rtlCol="0"/>
            <a:lstStyle/>
            <a:p>
              <a:endParaRPr/>
            </a:p>
          </p:txBody>
        </p:sp>
      </p:grpSp>
      <p:grpSp>
        <p:nvGrpSpPr>
          <p:cNvPr id="23" name="object 23"/>
          <p:cNvGrpSpPr/>
          <p:nvPr/>
        </p:nvGrpSpPr>
        <p:grpSpPr>
          <a:xfrm>
            <a:off x="807722" y="2818434"/>
            <a:ext cx="10577195" cy="15875"/>
            <a:chOff x="807722" y="2818434"/>
            <a:chExt cx="10577195" cy="15875"/>
          </a:xfrm>
        </p:grpSpPr>
        <p:sp>
          <p:nvSpPr>
            <p:cNvPr id="24" name="object 24"/>
            <p:cNvSpPr/>
            <p:nvPr/>
          </p:nvSpPr>
          <p:spPr>
            <a:xfrm>
              <a:off x="807722" y="2826372"/>
              <a:ext cx="10576560" cy="0"/>
            </a:xfrm>
            <a:custGeom>
              <a:avLst/>
              <a:gdLst/>
              <a:ahLst/>
              <a:cxnLst/>
              <a:rect l="l" t="t" r="r" b="b"/>
              <a:pathLst>
                <a:path w="10576560">
                  <a:moveTo>
                    <a:pt x="10576557" y="0"/>
                  </a:moveTo>
                  <a:lnTo>
                    <a:pt x="0" y="0"/>
                  </a:lnTo>
                </a:path>
              </a:pathLst>
            </a:custGeom>
            <a:solidFill>
              <a:srgbClr val="3C78C3"/>
            </a:solidFill>
          </p:spPr>
          <p:txBody>
            <a:bodyPr wrap="square" lIns="0" tIns="0" rIns="0" bIns="0" rtlCol="0"/>
            <a:lstStyle/>
            <a:p>
              <a:endParaRPr/>
            </a:p>
          </p:txBody>
        </p:sp>
        <p:sp>
          <p:nvSpPr>
            <p:cNvPr id="25" name="object 25"/>
            <p:cNvSpPr/>
            <p:nvPr/>
          </p:nvSpPr>
          <p:spPr>
            <a:xfrm>
              <a:off x="807722" y="2826372"/>
              <a:ext cx="10577195" cy="0"/>
            </a:xfrm>
            <a:custGeom>
              <a:avLst/>
              <a:gdLst/>
              <a:ahLst/>
              <a:cxnLst/>
              <a:rect l="l" t="t" r="r" b="b"/>
              <a:pathLst>
                <a:path w="10577195">
                  <a:moveTo>
                    <a:pt x="0" y="0"/>
                  </a:moveTo>
                  <a:lnTo>
                    <a:pt x="10576606" y="1"/>
                  </a:lnTo>
                </a:path>
              </a:pathLst>
            </a:custGeom>
            <a:ln w="15875">
              <a:solidFill>
                <a:srgbClr val="3C78C3"/>
              </a:solidFill>
            </a:ln>
          </p:spPr>
          <p:txBody>
            <a:bodyPr wrap="square" lIns="0" tIns="0" rIns="0" bIns="0" rtlCol="0"/>
            <a:lstStyle/>
            <a:p>
              <a:endParaRPr/>
            </a:p>
          </p:txBody>
        </p:sp>
      </p:grpSp>
      <p:grpSp>
        <p:nvGrpSpPr>
          <p:cNvPr id="26" name="object 26"/>
          <p:cNvGrpSpPr/>
          <p:nvPr/>
        </p:nvGrpSpPr>
        <p:grpSpPr>
          <a:xfrm>
            <a:off x="807722" y="3653332"/>
            <a:ext cx="10577195" cy="15875"/>
            <a:chOff x="807722" y="3653332"/>
            <a:chExt cx="10577195" cy="15875"/>
          </a:xfrm>
        </p:grpSpPr>
        <p:sp>
          <p:nvSpPr>
            <p:cNvPr id="27" name="object 27"/>
            <p:cNvSpPr/>
            <p:nvPr/>
          </p:nvSpPr>
          <p:spPr>
            <a:xfrm>
              <a:off x="807722" y="3661270"/>
              <a:ext cx="10576560" cy="0"/>
            </a:xfrm>
            <a:custGeom>
              <a:avLst/>
              <a:gdLst/>
              <a:ahLst/>
              <a:cxnLst/>
              <a:rect l="l" t="t" r="r" b="b"/>
              <a:pathLst>
                <a:path w="10576560">
                  <a:moveTo>
                    <a:pt x="10576557" y="0"/>
                  </a:moveTo>
                  <a:lnTo>
                    <a:pt x="0" y="0"/>
                  </a:lnTo>
                </a:path>
              </a:pathLst>
            </a:custGeom>
            <a:solidFill>
              <a:srgbClr val="3C78C3"/>
            </a:solidFill>
          </p:spPr>
          <p:txBody>
            <a:bodyPr wrap="square" lIns="0" tIns="0" rIns="0" bIns="0" rtlCol="0"/>
            <a:lstStyle/>
            <a:p>
              <a:endParaRPr/>
            </a:p>
          </p:txBody>
        </p:sp>
        <p:sp>
          <p:nvSpPr>
            <p:cNvPr id="28" name="object 28"/>
            <p:cNvSpPr/>
            <p:nvPr/>
          </p:nvSpPr>
          <p:spPr>
            <a:xfrm>
              <a:off x="807722" y="3661270"/>
              <a:ext cx="10577195" cy="0"/>
            </a:xfrm>
            <a:custGeom>
              <a:avLst/>
              <a:gdLst/>
              <a:ahLst/>
              <a:cxnLst/>
              <a:rect l="l" t="t" r="r" b="b"/>
              <a:pathLst>
                <a:path w="10577195">
                  <a:moveTo>
                    <a:pt x="0" y="0"/>
                  </a:moveTo>
                  <a:lnTo>
                    <a:pt x="10576606" y="1"/>
                  </a:lnTo>
                </a:path>
              </a:pathLst>
            </a:custGeom>
            <a:ln w="15875">
              <a:solidFill>
                <a:srgbClr val="3C78C3"/>
              </a:solidFill>
            </a:ln>
          </p:spPr>
          <p:txBody>
            <a:bodyPr wrap="square" lIns="0" tIns="0" rIns="0" bIns="0" rtlCol="0"/>
            <a:lstStyle/>
            <a:p>
              <a:endParaRPr/>
            </a:p>
          </p:txBody>
        </p:sp>
      </p:grpSp>
      <p:grpSp>
        <p:nvGrpSpPr>
          <p:cNvPr id="29" name="object 29"/>
          <p:cNvGrpSpPr/>
          <p:nvPr/>
        </p:nvGrpSpPr>
        <p:grpSpPr>
          <a:xfrm>
            <a:off x="807722" y="4488217"/>
            <a:ext cx="10577195" cy="15875"/>
            <a:chOff x="807722" y="4488217"/>
            <a:chExt cx="10577195" cy="15875"/>
          </a:xfrm>
        </p:grpSpPr>
        <p:sp>
          <p:nvSpPr>
            <p:cNvPr id="30" name="object 30"/>
            <p:cNvSpPr/>
            <p:nvPr/>
          </p:nvSpPr>
          <p:spPr>
            <a:xfrm>
              <a:off x="807722" y="4496155"/>
              <a:ext cx="10576560" cy="0"/>
            </a:xfrm>
            <a:custGeom>
              <a:avLst/>
              <a:gdLst/>
              <a:ahLst/>
              <a:cxnLst/>
              <a:rect l="l" t="t" r="r" b="b"/>
              <a:pathLst>
                <a:path w="10576560">
                  <a:moveTo>
                    <a:pt x="10576557" y="0"/>
                  </a:moveTo>
                  <a:lnTo>
                    <a:pt x="0" y="0"/>
                  </a:lnTo>
                </a:path>
              </a:pathLst>
            </a:custGeom>
            <a:solidFill>
              <a:srgbClr val="3C78C3"/>
            </a:solidFill>
          </p:spPr>
          <p:txBody>
            <a:bodyPr wrap="square" lIns="0" tIns="0" rIns="0" bIns="0" rtlCol="0"/>
            <a:lstStyle/>
            <a:p>
              <a:endParaRPr/>
            </a:p>
          </p:txBody>
        </p:sp>
        <p:sp>
          <p:nvSpPr>
            <p:cNvPr id="31" name="object 31"/>
            <p:cNvSpPr/>
            <p:nvPr/>
          </p:nvSpPr>
          <p:spPr>
            <a:xfrm>
              <a:off x="807722" y="4496155"/>
              <a:ext cx="10577195" cy="0"/>
            </a:xfrm>
            <a:custGeom>
              <a:avLst/>
              <a:gdLst/>
              <a:ahLst/>
              <a:cxnLst/>
              <a:rect l="l" t="t" r="r" b="b"/>
              <a:pathLst>
                <a:path w="10577195">
                  <a:moveTo>
                    <a:pt x="0" y="0"/>
                  </a:moveTo>
                  <a:lnTo>
                    <a:pt x="10576606" y="1"/>
                  </a:lnTo>
                </a:path>
              </a:pathLst>
            </a:custGeom>
            <a:ln w="15875">
              <a:solidFill>
                <a:srgbClr val="3C78C3"/>
              </a:solidFill>
            </a:ln>
          </p:spPr>
          <p:txBody>
            <a:bodyPr wrap="square" lIns="0" tIns="0" rIns="0" bIns="0" rtlCol="0"/>
            <a:lstStyle/>
            <a:p>
              <a:endParaRPr/>
            </a:p>
          </p:txBody>
        </p:sp>
      </p:grpSp>
      <p:grpSp>
        <p:nvGrpSpPr>
          <p:cNvPr id="32" name="object 32"/>
          <p:cNvGrpSpPr/>
          <p:nvPr/>
        </p:nvGrpSpPr>
        <p:grpSpPr>
          <a:xfrm>
            <a:off x="807722" y="5323103"/>
            <a:ext cx="10577195" cy="15875"/>
            <a:chOff x="807722" y="5323103"/>
            <a:chExt cx="10577195" cy="15875"/>
          </a:xfrm>
        </p:grpSpPr>
        <p:sp>
          <p:nvSpPr>
            <p:cNvPr id="33" name="object 33"/>
            <p:cNvSpPr/>
            <p:nvPr/>
          </p:nvSpPr>
          <p:spPr>
            <a:xfrm>
              <a:off x="807722" y="5331040"/>
              <a:ext cx="10576560" cy="0"/>
            </a:xfrm>
            <a:custGeom>
              <a:avLst/>
              <a:gdLst/>
              <a:ahLst/>
              <a:cxnLst/>
              <a:rect l="l" t="t" r="r" b="b"/>
              <a:pathLst>
                <a:path w="10576560">
                  <a:moveTo>
                    <a:pt x="10576557" y="0"/>
                  </a:moveTo>
                  <a:lnTo>
                    <a:pt x="0" y="0"/>
                  </a:lnTo>
                </a:path>
              </a:pathLst>
            </a:custGeom>
            <a:solidFill>
              <a:srgbClr val="3C78C3"/>
            </a:solidFill>
          </p:spPr>
          <p:txBody>
            <a:bodyPr wrap="square" lIns="0" tIns="0" rIns="0" bIns="0" rtlCol="0"/>
            <a:lstStyle/>
            <a:p>
              <a:endParaRPr/>
            </a:p>
          </p:txBody>
        </p:sp>
        <p:sp>
          <p:nvSpPr>
            <p:cNvPr id="34" name="object 34"/>
            <p:cNvSpPr/>
            <p:nvPr/>
          </p:nvSpPr>
          <p:spPr>
            <a:xfrm>
              <a:off x="807722" y="5331040"/>
              <a:ext cx="10577195" cy="0"/>
            </a:xfrm>
            <a:custGeom>
              <a:avLst/>
              <a:gdLst/>
              <a:ahLst/>
              <a:cxnLst/>
              <a:rect l="l" t="t" r="r" b="b"/>
              <a:pathLst>
                <a:path w="10577195">
                  <a:moveTo>
                    <a:pt x="0" y="0"/>
                  </a:moveTo>
                  <a:lnTo>
                    <a:pt x="10576606" y="1"/>
                  </a:lnTo>
                </a:path>
              </a:pathLst>
            </a:custGeom>
            <a:ln w="15875">
              <a:solidFill>
                <a:srgbClr val="3C78C3"/>
              </a:solidFill>
            </a:ln>
          </p:spPr>
          <p:txBody>
            <a:bodyPr wrap="square" lIns="0" tIns="0" rIns="0" bIns="0" rtlCol="0"/>
            <a:lstStyle/>
            <a:p>
              <a:endParaRPr/>
            </a:p>
          </p:txBody>
        </p:sp>
      </p:grpSp>
      <p:sp>
        <p:nvSpPr>
          <p:cNvPr id="35" name="object 35"/>
          <p:cNvSpPr txBox="1"/>
          <p:nvPr/>
        </p:nvSpPr>
        <p:spPr>
          <a:xfrm>
            <a:off x="894082" y="2028444"/>
            <a:ext cx="10059670" cy="3759200"/>
          </a:xfrm>
          <a:prstGeom prst="rect">
            <a:avLst/>
          </a:prstGeom>
        </p:spPr>
        <p:txBody>
          <a:bodyPr vert="horz" wrap="square" lIns="0" tIns="12700" rIns="0" bIns="0" rtlCol="0">
            <a:spAutoFit/>
          </a:bodyPr>
          <a:lstStyle/>
          <a:p>
            <a:pPr marL="12700">
              <a:lnSpc>
                <a:spcPct val="100000"/>
              </a:lnSpc>
              <a:spcBef>
                <a:spcPts val="100"/>
              </a:spcBef>
            </a:pPr>
            <a:r>
              <a:rPr sz="2600" spc="125" dirty="0">
                <a:latin typeface="Trebuchet MS"/>
                <a:cs typeface="Trebuchet MS"/>
              </a:rPr>
              <a:t>Namn?</a:t>
            </a:r>
            <a:endParaRPr sz="2600">
              <a:latin typeface="Trebuchet MS"/>
              <a:cs typeface="Trebuchet MS"/>
            </a:endParaRPr>
          </a:p>
          <a:p>
            <a:pPr>
              <a:lnSpc>
                <a:spcPct val="100000"/>
              </a:lnSpc>
              <a:spcBef>
                <a:spcPts val="5"/>
              </a:spcBef>
            </a:pPr>
            <a:endParaRPr sz="2950">
              <a:latin typeface="Trebuchet MS"/>
              <a:cs typeface="Trebuchet MS"/>
            </a:endParaRPr>
          </a:p>
          <a:p>
            <a:pPr marL="12700">
              <a:lnSpc>
                <a:spcPct val="100000"/>
              </a:lnSpc>
            </a:pPr>
            <a:r>
              <a:rPr sz="2600" spc="140" dirty="0">
                <a:latin typeface="Trebuchet MS"/>
                <a:cs typeface="Trebuchet MS"/>
              </a:rPr>
              <a:t>Ålder?</a:t>
            </a:r>
            <a:endParaRPr sz="2600">
              <a:latin typeface="Trebuchet MS"/>
              <a:cs typeface="Trebuchet MS"/>
            </a:endParaRPr>
          </a:p>
          <a:p>
            <a:pPr marL="12700" marR="5080">
              <a:lnSpc>
                <a:spcPct val="210800"/>
              </a:lnSpc>
            </a:pPr>
            <a:r>
              <a:rPr sz="2600" spc="75" dirty="0">
                <a:latin typeface="Trebuchet MS"/>
                <a:cs typeface="Trebuchet MS"/>
              </a:rPr>
              <a:t>Har</a:t>
            </a:r>
            <a:r>
              <a:rPr sz="2600" spc="-135" dirty="0">
                <a:latin typeface="Trebuchet MS"/>
                <a:cs typeface="Trebuchet MS"/>
              </a:rPr>
              <a:t> </a:t>
            </a:r>
            <a:r>
              <a:rPr sz="2600" spc="40" dirty="0">
                <a:latin typeface="Trebuchet MS"/>
                <a:cs typeface="Trebuchet MS"/>
              </a:rPr>
              <a:t>ni</a:t>
            </a:r>
            <a:r>
              <a:rPr sz="2600" spc="-135" dirty="0">
                <a:latin typeface="Trebuchet MS"/>
                <a:cs typeface="Trebuchet MS"/>
              </a:rPr>
              <a:t> </a:t>
            </a:r>
            <a:r>
              <a:rPr sz="2600" spc="15" dirty="0">
                <a:latin typeface="Trebuchet MS"/>
                <a:cs typeface="Trebuchet MS"/>
              </a:rPr>
              <a:t>gjort</a:t>
            </a:r>
            <a:r>
              <a:rPr sz="2600" spc="-135" dirty="0">
                <a:latin typeface="Trebuchet MS"/>
                <a:cs typeface="Trebuchet MS"/>
              </a:rPr>
              <a:t> </a:t>
            </a:r>
            <a:r>
              <a:rPr sz="2600" spc="35" dirty="0">
                <a:latin typeface="Trebuchet MS"/>
                <a:cs typeface="Trebuchet MS"/>
              </a:rPr>
              <a:t>något</a:t>
            </a:r>
            <a:r>
              <a:rPr sz="2600" spc="-135" dirty="0">
                <a:latin typeface="Trebuchet MS"/>
                <a:cs typeface="Trebuchet MS"/>
              </a:rPr>
              <a:t> </a:t>
            </a:r>
            <a:r>
              <a:rPr sz="2600" spc="40" dirty="0">
                <a:latin typeface="Trebuchet MS"/>
                <a:cs typeface="Trebuchet MS"/>
              </a:rPr>
              <a:t>innan</a:t>
            </a:r>
            <a:r>
              <a:rPr sz="2600" spc="-135" dirty="0">
                <a:latin typeface="Trebuchet MS"/>
                <a:cs typeface="Trebuchet MS"/>
              </a:rPr>
              <a:t> </a:t>
            </a:r>
            <a:r>
              <a:rPr sz="2600" spc="40" dirty="0">
                <a:latin typeface="Trebuchet MS"/>
                <a:cs typeface="Trebuchet MS"/>
              </a:rPr>
              <a:t>ni</a:t>
            </a:r>
            <a:r>
              <a:rPr sz="2600" spc="-130" dirty="0">
                <a:latin typeface="Trebuchet MS"/>
                <a:cs typeface="Trebuchet MS"/>
              </a:rPr>
              <a:t> </a:t>
            </a:r>
            <a:r>
              <a:rPr sz="2600" spc="65" dirty="0">
                <a:latin typeface="Trebuchet MS"/>
                <a:cs typeface="Trebuchet MS"/>
              </a:rPr>
              <a:t>började</a:t>
            </a:r>
            <a:r>
              <a:rPr sz="2600" spc="-135" dirty="0">
                <a:latin typeface="Trebuchet MS"/>
                <a:cs typeface="Trebuchet MS"/>
              </a:rPr>
              <a:t> </a:t>
            </a:r>
            <a:r>
              <a:rPr sz="2600" spc="25" dirty="0">
                <a:latin typeface="Trebuchet MS"/>
                <a:cs typeface="Trebuchet MS"/>
              </a:rPr>
              <a:t>studera</a:t>
            </a:r>
            <a:r>
              <a:rPr sz="2600" spc="-135" dirty="0">
                <a:latin typeface="Trebuchet MS"/>
                <a:cs typeface="Trebuchet MS"/>
              </a:rPr>
              <a:t> </a:t>
            </a:r>
            <a:r>
              <a:rPr sz="2600" spc="-15" dirty="0">
                <a:latin typeface="Trebuchet MS"/>
                <a:cs typeface="Trebuchet MS"/>
              </a:rPr>
              <a:t>(tex</a:t>
            </a:r>
            <a:r>
              <a:rPr sz="2600" spc="-140" dirty="0">
                <a:latin typeface="Trebuchet MS"/>
                <a:cs typeface="Trebuchet MS"/>
              </a:rPr>
              <a:t> </a:t>
            </a:r>
            <a:r>
              <a:rPr sz="2600" spc="65" dirty="0">
                <a:latin typeface="Trebuchet MS"/>
                <a:cs typeface="Trebuchet MS"/>
              </a:rPr>
              <a:t>plugg/jobb/resa)?  </a:t>
            </a:r>
            <a:r>
              <a:rPr sz="2600" spc="50" dirty="0">
                <a:latin typeface="Trebuchet MS"/>
                <a:cs typeface="Trebuchet MS"/>
              </a:rPr>
              <a:t>Favorit-hobby?</a:t>
            </a:r>
            <a:endParaRPr sz="2600">
              <a:latin typeface="Trebuchet MS"/>
              <a:cs typeface="Trebuchet MS"/>
            </a:endParaRPr>
          </a:p>
          <a:p>
            <a:pPr>
              <a:lnSpc>
                <a:spcPct val="100000"/>
              </a:lnSpc>
              <a:spcBef>
                <a:spcPts val="30"/>
              </a:spcBef>
            </a:pPr>
            <a:endParaRPr sz="2950">
              <a:latin typeface="Trebuchet MS"/>
              <a:cs typeface="Trebuchet MS"/>
            </a:endParaRPr>
          </a:p>
          <a:p>
            <a:pPr marL="12700">
              <a:lnSpc>
                <a:spcPct val="100000"/>
              </a:lnSpc>
            </a:pPr>
            <a:r>
              <a:rPr sz="2600" spc="10" dirty="0">
                <a:latin typeface="Trebuchet MS"/>
                <a:cs typeface="Trebuchet MS"/>
              </a:rPr>
              <a:t>Varför</a:t>
            </a:r>
            <a:r>
              <a:rPr sz="2600" spc="-140" dirty="0">
                <a:latin typeface="Trebuchet MS"/>
                <a:cs typeface="Trebuchet MS"/>
              </a:rPr>
              <a:t> </a:t>
            </a:r>
            <a:r>
              <a:rPr sz="2600" spc="65" dirty="0">
                <a:latin typeface="Trebuchet MS"/>
                <a:cs typeface="Trebuchet MS"/>
              </a:rPr>
              <a:t>valde</a:t>
            </a:r>
            <a:r>
              <a:rPr sz="2600" spc="-135" dirty="0">
                <a:latin typeface="Trebuchet MS"/>
                <a:cs typeface="Trebuchet MS"/>
              </a:rPr>
              <a:t> </a:t>
            </a:r>
            <a:r>
              <a:rPr sz="2600" spc="40" dirty="0">
                <a:latin typeface="Trebuchet MS"/>
                <a:cs typeface="Trebuchet MS"/>
              </a:rPr>
              <a:t>ni</a:t>
            </a:r>
            <a:r>
              <a:rPr sz="2600" spc="-135" dirty="0">
                <a:latin typeface="Trebuchet MS"/>
                <a:cs typeface="Trebuchet MS"/>
              </a:rPr>
              <a:t> </a:t>
            </a:r>
            <a:r>
              <a:rPr sz="2600" spc="130" dirty="0">
                <a:latin typeface="Trebuchet MS"/>
                <a:cs typeface="Trebuchet MS"/>
              </a:rPr>
              <a:t>plugga</a:t>
            </a:r>
            <a:r>
              <a:rPr sz="2600" spc="-135" dirty="0">
                <a:latin typeface="Trebuchet MS"/>
                <a:cs typeface="Trebuchet MS"/>
              </a:rPr>
              <a:t> </a:t>
            </a:r>
            <a:r>
              <a:rPr sz="2600" spc="15" dirty="0">
                <a:latin typeface="Trebuchet MS"/>
                <a:cs typeface="Trebuchet MS"/>
              </a:rPr>
              <a:t>Data</a:t>
            </a:r>
            <a:r>
              <a:rPr sz="2600" spc="-135" dirty="0">
                <a:latin typeface="Trebuchet MS"/>
                <a:cs typeface="Trebuchet MS"/>
              </a:rPr>
              <a:t> </a:t>
            </a:r>
            <a:r>
              <a:rPr sz="2600" spc="90" dirty="0">
                <a:latin typeface="Trebuchet MS"/>
                <a:cs typeface="Trebuchet MS"/>
              </a:rPr>
              <a:t>Science?</a:t>
            </a:r>
            <a:endParaRPr sz="2600">
              <a:latin typeface="Trebuchet MS"/>
              <a:cs typeface="Trebuchet M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txBox="1"/>
          <p:nvPr/>
        </p:nvSpPr>
        <p:spPr>
          <a:xfrm>
            <a:off x="806335" y="2275662"/>
            <a:ext cx="3668395" cy="2624455"/>
          </a:xfrm>
          <a:prstGeom prst="rect">
            <a:avLst/>
          </a:prstGeom>
          <a:solidFill>
            <a:srgbClr val="10B6F4"/>
          </a:solidFill>
        </p:spPr>
        <p:txBody>
          <a:bodyPr vert="horz" wrap="square" lIns="0" tIns="0" rIns="0" bIns="0" rtlCol="0">
            <a:spAutoFit/>
          </a:bodyPr>
          <a:lstStyle/>
          <a:p>
            <a:pPr>
              <a:lnSpc>
                <a:spcPct val="100000"/>
              </a:lnSpc>
            </a:pPr>
            <a:endParaRPr sz="5250">
              <a:latin typeface="Times New Roman"/>
              <a:cs typeface="Times New Roman"/>
            </a:endParaRPr>
          </a:p>
          <a:p>
            <a:pPr marL="942340" marR="756285" indent="-184150">
              <a:lnSpc>
                <a:spcPts val="4010"/>
              </a:lnSpc>
              <a:spcBef>
                <a:spcPts val="5"/>
              </a:spcBef>
            </a:pPr>
            <a:r>
              <a:rPr sz="4000" spc="-335" dirty="0">
                <a:solidFill>
                  <a:srgbClr val="FFFEFF"/>
                </a:solidFill>
                <a:latin typeface="Trebuchet MS"/>
                <a:cs typeface="Trebuchet MS"/>
              </a:rPr>
              <a:t>B</a:t>
            </a:r>
            <a:r>
              <a:rPr sz="4000" spc="-310" dirty="0">
                <a:solidFill>
                  <a:srgbClr val="FFFEFF"/>
                </a:solidFill>
                <a:latin typeface="Trebuchet MS"/>
                <a:cs typeface="Trebuchet MS"/>
              </a:rPr>
              <a:t>a</a:t>
            </a:r>
            <a:r>
              <a:rPr sz="4000" spc="-225" dirty="0">
                <a:solidFill>
                  <a:srgbClr val="FFFEFF"/>
                </a:solidFill>
                <a:latin typeface="Trebuchet MS"/>
                <a:cs typeface="Trebuchet MS"/>
              </a:rPr>
              <a:t>s</a:t>
            </a:r>
            <a:r>
              <a:rPr sz="4000" spc="-330" dirty="0">
                <a:solidFill>
                  <a:srgbClr val="FFFEFF"/>
                </a:solidFill>
                <a:latin typeface="Trebuchet MS"/>
                <a:cs typeface="Trebuchet MS"/>
              </a:rPr>
              <a:t>g</a:t>
            </a:r>
            <a:r>
              <a:rPr sz="4000" spc="-295" dirty="0">
                <a:solidFill>
                  <a:srgbClr val="FFFEFF"/>
                </a:solidFill>
                <a:latin typeface="Trebuchet MS"/>
                <a:cs typeface="Trebuchet MS"/>
              </a:rPr>
              <a:t>r</a:t>
            </a:r>
            <a:r>
              <a:rPr sz="4000" spc="-265" dirty="0">
                <a:solidFill>
                  <a:srgbClr val="FFFEFF"/>
                </a:solidFill>
                <a:latin typeface="Trebuchet MS"/>
                <a:cs typeface="Trebuchet MS"/>
              </a:rPr>
              <a:t>u</a:t>
            </a:r>
            <a:r>
              <a:rPr sz="4000" spc="-310" dirty="0">
                <a:solidFill>
                  <a:srgbClr val="FFFEFF"/>
                </a:solidFill>
                <a:latin typeface="Trebuchet MS"/>
                <a:cs typeface="Trebuchet MS"/>
              </a:rPr>
              <a:t>pp</a:t>
            </a:r>
            <a:r>
              <a:rPr sz="4000" spc="-315" dirty="0">
                <a:solidFill>
                  <a:srgbClr val="FFFEFF"/>
                </a:solidFill>
                <a:latin typeface="Trebuchet MS"/>
                <a:cs typeface="Trebuchet MS"/>
              </a:rPr>
              <a:t>er  </a:t>
            </a:r>
            <a:r>
              <a:rPr sz="4000" spc="-305" dirty="0">
                <a:solidFill>
                  <a:srgbClr val="FFFEFF"/>
                </a:solidFill>
                <a:latin typeface="Trebuchet MS"/>
                <a:cs typeface="Trebuchet MS"/>
              </a:rPr>
              <a:t>Göteborg</a:t>
            </a:r>
            <a:endParaRPr sz="4000">
              <a:latin typeface="Trebuchet MS"/>
              <a:cs typeface="Trebuchet MS"/>
            </a:endParaRPr>
          </a:p>
        </p:txBody>
      </p:sp>
      <p:sp>
        <p:nvSpPr>
          <p:cNvPr id="9" name="object 9"/>
          <p:cNvSpPr txBox="1"/>
          <p:nvPr/>
        </p:nvSpPr>
        <p:spPr>
          <a:xfrm>
            <a:off x="5291848" y="1282700"/>
            <a:ext cx="902335" cy="299720"/>
          </a:xfrm>
          <a:prstGeom prst="rect">
            <a:avLst/>
          </a:prstGeom>
        </p:spPr>
        <p:txBody>
          <a:bodyPr vert="horz" wrap="square" lIns="0" tIns="12700" rIns="0" bIns="0" rtlCol="0">
            <a:spAutoFit/>
          </a:bodyPr>
          <a:lstStyle/>
          <a:p>
            <a:pPr marL="12700">
              <a:lnSpc>
                <a:spcPct val="100000"/>
              </a:lnSpc>
              <a:spcBef>
                <a:spcPts val="100"/>
              </a:spcBef>
            </a:pPr>
            <a:r>
              <a:rPr sz="1800" spc="110" dirty="0">
                <a:latin typeface="Trebuchet MS"/>
                <a:cs typeface="Trebuchet MS"/>
              </a:rPr>
              <a:t>Grupp</a:t>
            </a:r>
            <a:r>
              <a:rPr sz="1800" spc="-165" dirty="0">
                <a:latin typeface="Trebuchet MS"/>
                <a:cs typeface="Trebuchet MS"/>
              </a:rPr>
              <a:t> </a:t>
            </a:r>
            <a:r>
              <a:rPr sz="1800" spc="30" dirty="0">
                <a:latin typeface="Trebuchet MS"/>
                <a:cs typeface="Trebuchet MS"/>
              </a:rPr>
              <a:t>1</a:t>
            </a:r>
            <a:endParaRPr sz="1800">
              <a:latin typeface="Trebuchet MS"/>
              <a:cs typeface="Trebuchet MS"/>
            </a:endParaRPr>
          </a:p>
        </p:txBody>
      </p:sp>
      <p:sp>
        <p:nvSpPr>
          <p:cNvPr id="10" name="object 10"/>
          <p:cNvSpPr txBox="1"/>
          <p:nvPr/>
        </p:nvSpPr>
        <p:spPr>
          <a:xfrm>
            <a:off x="7253770" y="1282700"/>
            <a:ext cx="902335" cy="299720"/>
          </a:xfrm>
          <a:prstGeom prst="rect">
            <a:avLst/>
          </a:prstGeom>
        </p:spPr>
        <p:txBody>
          <a:bodyPr vert="horz" wrap="square" lIns="0" tIns="12700" rIns="0" bIns="0" rtlCol="0">
            <a:spAutoFit/>
          </a:bodyPr>
          <a:lstStyle/>
          <a:p>
            <a:pPr marL="12700">
              <a:lnSpc>
                <a:spcPct val="100000"/>
              </a:lnSpc>
              <a:spcBef>
                <a:spcPts val="100"/>
              </a:spcBef>
            </a:pPr>
            <a:r>
              <a:rPr sz="1800" spc="110" dirty="0">
                <a:latin typeface="Trebuchet MS"/>
                <a:cs typeface="Trebuchet MS"/>
              </a:rPr>
              <a:t>Grupp</a:t>
            </a:r>
            <a:r>
              <a:rPr sz="1800" spc="-165" dirty="0">
                <a:latin typeface="Trebuchet MS"/>
                <a:cs typeface="Trebuchet MS"/>
              </a:rPr>
              <a:t> </a:t>
            </a:r>
            <a:r>
              <a:rPr sz="1800" spc="30" dirty="0">
                <a:latin typeface="Trebuchet MS"/>
                <a:cs typeface="Trebuchet MS"/>
              </a:rPr>
              <a:t>2</a:t>
            </a:r>
            <a:endParaRPr sz="1800">
              <a:latin typeface="Trebuchet MS"/>
              <a:cs typeface="Trebuchet MS"/>
            </a:endParaRPr>
          </a:p>
        </p:txBody>
      </p:sp>
      <p:sp>
        <p:nvSpPr>
          <p:cNvPr id="11" name="object 11"/>
          <p:cNvSpPr txBox="1"/>
          <p:nvPr/>
        </p:nvSpPr>
        <p:spPr>
          <a:xfrm>
            <a:off x="9256776" y="1282700"/>
            <a:ext cx="902335" cy="299720"/>
          </a:xfrm>
          <a:prstGeom prst="rect">
            <a:avLst/>
          </a:prstGeom>
        </p:spPr>
        <p:txBody>
          <a:bodyPr vert="horz" wrap="square" lIns="0" tIns="12700" rIns="0" bIns="0" rtlCol="0">
            <a:spAutoFit/>
          </a:bodyPr>
          <a:lstStyle/>
          <a:p>
            <a:pPr marL="12700">
              <a:lnSpc>
                <a:spcPct val="100000"/>
              </a:lnSpc>
              <a:spcBef>
                <a:spcPts val="100"/>
              </a:spcBef>
            </a:pPr>
            <a:r>
              <a:rPr sz="1800" spc="110" dirty="0">
                <a:latin typeface="Trebuchet MS"/>
                <a:cs typeface="Trebuchet MS"/>
              </a:rPr>
              <a:t>Grupp</a:t>
            </a:r>
            <a:r>
              <a:rPr sz="1800" spc="-165" dirty="0">
                <a:latin typeface="Trebuchet MS"/>
                <a:cs typeface="Trebuchet MS"/>
              </a:rPr>
              <a:t> </a:t>
            </a:r>
            <a:r>
              <a:rPr sz="1800" spc="30" dirty="0">
                <a:latin typeface="Trebuchet MS"/>
                <a:cs typeface="Trebuchet MS"/>
              </a:rPr>
              <a:t>3</a:t>
            </a:r>
            <a:endParaRPr sz="1800">
              <a:latin typeface="Trebuchet MS"/>
              <a:cs typeface="Trebuchet MS"/>
            </a:endParaRPr>
          </a:p>
        </p:txBody>
      </p:sp>
      <p:sp>
        <p:nvSpPr>
          <p:cNvPr id="12" name="object 12"/>
          <p:cNvSpPr txBox="1"/>
          <p:nvPr/>
        </p:nvSpPr>
        <p:spPr>
          <a:xfrm>
            <a:off x="5320919" y="2971291"/>
            <a:ext cx="902335" cy="299720"/>
          </a:xfrm>
          <a:prstGeom prst="rect">
            <a:avLst/>
          </a:prstGeom>
        </p:spPr>
        <p:txBody>
          <a:bodyPr vert="horz" wrap="square" lIns="0" tIns="12700" rIns="0" bIns="0" rtlCol="0">
            <a:spAutoFit/>
          </a:bodyPr>
          <a:lstStyle/>
          <a:p>
            <a:pPr marL="12700">
              <a:lnSpc>
                <a:spcPct val="100000"/>
              </a:lnSpc>
              <a:spcBef>
                <a:spcPts val="100"/>
              </a:spcBef>
            </a:pPr>
            <a:r>
              <a:rPr sz="1800" spc="110" dirty="0">
                <a:latin typeface="Trebuchet MS"/>
                <a:cs typeface="Trebuchet MS"/>
              </a:rPr>
              <a:t>Grupp</a:t>
            </a:r>
            <a:r>
              <a:rPr sz="1800" spc="-165" dirty="0">
                <a:latin typeface="Trebuchet MS"/>
                <a:cs typeface="Trebuchet MS"/>
              </a:rPr>
              <a:t> </a:t>
            </a:r>
            <a:r>
              <a:rPr sz="1800" spc="30" dirty="0">
                <a:latin typeface="Trebuchet MS"/>
                <a:cs typeface="Trebuchet MS"/>
              </a:rPr>
              <a:t>4</a:t>
            </a:r>
            <a:endParaRPr sz="1800">
              <a:latin typeface="Trebuchet MS"/>
              <a:cs typeface="Trebuchet MS"/>
            </a:endParaRPr>
          </a:p>
        </p:txBody>
      </p:sp>
      <p:sp>
        <p:nvSpPr>
          <p:cNvPr id="13" name="object 13"/>
          <p:cNvSpPr txBox="1"/>
          <p:nvPr/>
        </p:nvSpPr>
        <p:spPr>
          <a:xfrm>
            <a:off x="7264196" y="2959100"/>
            <a:ext cx="902335" cy="299720"/>
          </a:xfrm>
          <a:prstGeom prst="rect">
            <a:avLst/>
          </a:prstGeom>
        </p:spPr>
        <p:txBody>
          <a:bodyPr vert="horz" wrap="square" lIns="0" tIns="12700" rIns="0" bIns="0" rtlCol="0">
            <a:spAutoFit/>
          </a:bodyPr>
          <a:lstStyle/>
          <a:p>
            <a:pPr marL="12700">
              <a:lnSpc>
                <a:spcPct val="100000"/>
              </a:lnSpc>
              <a:spcBef>
                <a:spcPts val="100"/>
              </a:spcBef>
            </a:pPr>
            <a:r>
              <a:rPr sz="1800" spc="110" dirty="0">
                <a:latin typeface="Trebuchet MS"/>
                <a:cs typeface="Trebuchet MS"/>
              </a:rPr>
              <a:t>Grupp</a:t>
            </a:r>
            <a:r>
              <a:rPr sz="1800" spc="-165" dirty="0">
                <a:latin typeface="Trebuchet MS"/>
                <a:cs typeface="Trebuchet MS"/>
              </a:rPr>
              <a:t> </a:t>
            </a:r>
            <a:r>
              <a:rPr sz="1800" spc="30" dirty="0">
                <a:latin typeface="Trebuchet MS"/>
                <a:cs typeface="Trebuchet MS"/>
              </a:rPr>
              <a:t>5</a:t>
            </a:r>
            <a:endParaRPr sz="1800">
              <a:latin typeface="Trebuchet MS"/>
              <a:cs typeface="Trebuchet MS"/>
            </a:endParaRPr>
          </a:p>
        </p:txBody>
      </p:sp>
      <p:sp>
        <p:nvSpPr>
          <p:cNvPr id="14" name="object 14"/>
          <p:cNvSpPr txBox="1"/>
          <p:nvPr/>
        </p:nvSpPr>
        <p:spPr>
          <a:xfrm>
            <a:off x="9256776" y="2959100"/>
            <a:ext cx="902335" cy="299720"/>
          </a:xfrm>
          <a:prstGeom prst="rect">
            <a:avLst/>
          </a:prstGeom>
        </p:spPr>
        <p:txBody>
          <a:bodyPr vert="horz" wrap="square" lIns="0" tIns="12700" rIns="0" bIns="0" rtlCol="0">
            <a:spAutoFit/>
          </a:bodyPr>
          <a:lstStyle/>
          <a:p>
            <a:pPr marL="12700">
              <a:lnSpc>
                <a:spcPct val="100000"/>
              </a:lnSpc>
              <a:spcBef>
                <a:spcPts val="100"/>
              </a:spcBef>
            </a:pPr>
            <a:r>
              <a:rPr sz="1800" spc="110" dirty="0">
                <a:latin typeface="Trebuchet MS"/>
                <a:cs typeface="Trebuchet MS"/>
              </a:rPr>
              <a:t>Grupp</a:t>
            </a:r>
            <a:r>
              <a:rPr sz="1800" spc="-165" dirty="0">
                <a:latin typeface="Trebuchet MS"/>
                <a:cs typeface="Trebuchet MS"/>
              </a:rPr>
              <a:t> </a:t>
            </a:r>
            <a:r>
              <a:rPr sz="1800" spc="30" dirty="0">
                <a:latin typeface="Trebuchet MS"/>
                <a:cs typeface="Trebuchet MS"/>
              </a:rPr>
              <a:t>6</a:t>
            </a:r>
            <a:endParaRPr sz="1800">
              <a:latin typeface="Trebuchet MS"/>
              <a:cs typeface="Trebuchet MS"/>
            </a:endParaRPr>
          </a:p>
        </p:txBody>
      </p:sp>
      <p:graphicFrame>
        <p:nvGraphicFramePr>
          <p:cNvPr id="15" name="object 15"/>
          <p:cNvGraphicFramePr>
            <a:graphicFrameLocks noGrp="1"/>
          </p:cNvGraphicFramePr>
          <p:nvPr/>
        </p:nvGraphicFramePr>
        <p:xfrm>
          <a:off x="5298566" y="1641982"/>
          <a:ext cx="1225550" cy="1155700"/>
        </p:xfrm>
        <a:graphic>
          <a:graphicData uri="http://schemas.openxmlformats.org/drawingml/2006/table">
            <a:tbl>
              <a:tblPr firstRow="1" bandRow="1">
                <a:tableStyleId>{2D5ABB26-0587-4C30-8999-92F81FD0307C}</a:tableStyleId>
              </a:tblPr>
              <a:tblGrid>
                <a:gridCol w="1206500">
                  <a:extLst>
                    <a:ext uri="{9D8B030D-6E8A-4147-A177-3AD203B41FA5}">
                      <a16:colId xmlns:a16="http://schemas.microsoft.com/office/drawing/2014/main" val="20000"/>
                    </a:ext>
                  </a:extLst>
                </a:gridCol>
              </a:tblGrid>
              <a:tr h="190500">
                <a:tc>
                  <a:txBody>
                    <a:bodyPr/>
                    <a:lstStyle/>
                    <a:p>
                      <a:pPr marL="9525">
                        <a:lnSpc>
                          <a:spcPts val="1225"/>
                        </a:lnSpc>
                        <a:spcBef>
                          <a:spcPts val="175"/>
                        </a:spcBef>
                      </a:pPr>
                      <a:r>
                        <a:rPr sz="1100" spc="35" dirty="0">
                          <a:latin typeface="Trebuchet MS"/>
                          <a:cs typeface="Trebuchet MS"/>
                        </a:rPr>
                        <a:t>Agustin</a:t>
                      </a:r>
                      <a:endParaRPr sz="1100">
                        <a:latin typeface="Trebuchet MS"/>
                        <a:cs typeface="Trebuchet MS"/>
                      </a:endParaRPr>
                    </a:p>
                  </a:txBody>
                  <a:tcPr marL="0" marR="0" marT="2222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0"/>
                  </a:ext>
                </a:extLst>
              </a:tr>
              <a:tr h="190500">
                <a:tc>
                  <a:txBody>
                    <a:bodyPr/>
                    <a:lstStyle/>
                    <a:p>
                      <a:pPr marL="9525">
                        <a:lnSpc>
                          <a:spcPts val="1210"/>
                        </a:lnSpc>
                        <a:spcBef>
                          <a:spcPts val="185"/>
                        </a:spcBef>
                      </a:pPr>
                      <a:r>
                        <a:rPr sz="1100" spc="20" dirty="0">
                          <a:latin typeface="Trebuchet MS"/>
                          <a:cs typeface="Trebuchet MS"/>
                        </a:rPr>
                        <a:t>Bassel</a:t>
                      </a:r>
                      <a:endParaRPr sz="1100">
                        <a:latin typeface="Trebuchet MS"/>
                        <a:cs typeface="Trebuchet MS"/>
                      </a:endParaRPr>
                    </a:p>
                  </a:txBody>
                  <a:tcPr marL="0" marR="0" marT="234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1"/>
                  </a:ext>
                </a:extLst>
              </a:tr>
              <a:tr h="190500">
                <a:tc>
                  <a:txBody>
                    <a:bodyPr/>
                    <a:lstStyle/>
                    <a:p>
                      <a:pPr marL="9525">
                        <a:lnSpc>
                          <a:spcPts val="1225"/>
                        </a:lnSpc>
                        <a:spcBef>
                          <a:spcPts val="175"/>
                        </a:spcBef>
                      </a:pPr>
                      <a:r>
                        <a:rPr sz="1100" spc="30" dirty="0">
                          <a:latin typeface="Trebuchet MS"/>
                          <a:cs typeface="Trebuchet MS"/>
                        </a:rPr>
                        <a:t>Hans</a:t>
                      </a:r>
                      <a:endParaRPr sz="1100">
                        <a:latin typeface="Trebuchet MS"/>
                        <a:cs typeface="Trebuchet MS"/>
                      </a:endParaRPr>
                    </a:p>
                  </a:txBody>
                  <a:tcPr marL="0" marR="0" marT="2222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2"/>
                  </a:ext>
                </a:extLst>
              </a:tr>
              <a:tr h="190500">
                <a:tc>
                  <a:txBody>
                    <a:bodyPr/>
                    <a:lstStyle/>
                    <a:p>
                      <a:pPr marL="9525">
                        <a:lnSpc>
                          <a:spcPts val="1210"/>
                        </a:lnSpc>
                        <a:spcBef>
                          <a:spcPts val="185"/>
                        </a:spcBef>
                      </a:pPr>
                      <a:r>
                        <a:rPr sz="1100" spc="35" dirty="0">
                          <a:latin typeface="Trebuchet MS"/>
                          <a:cs typeface="Trebuchet MS"/>
                        </a:rPr>
                        <a:t>Michael</a:t>
                      </a:r>
                      <a:endParaRPr sz="1100">
                        <a:latin typeface="Trebuchet MS"/>
                        <a:cs typeface="Trebuchet MS"/>
                      </a:endParaRPr>
                    </a:p>
                  </a:txBody>
                  <a:tcPr marL="0" marR="0" marT="234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3"/>
                  </a:ext>
                </a:extLst>
              </a:tr>
              <a:tr h="190500">
                <a:tc>
                  <a:txBody>
                    <a:bodyPr/>
                    <a:lstStyle/>
                    <a:p>
                      <a:pPr marL="9525">
                        <a:lnSpc>
                          <a:spcPts val="1225"/>
                        </a:lnSpc>
                        <a:spcBef>
                          <a:spcPts val="175"/>
                        </a:spcBef>
                      </a:pPr>
                      <a:r>
                        <a:rPr sz="1100" spc="45" dirty="0">
                          <a:latin typeface="Trebuchet MS"/>
                          <a:cs typeface="Trebuchet MS"/>
                        </a:rPr>
                        <a:t>Dylan</a:t>
                      </a:r>
                      <a:endParaRPr sz="1100">
                        <a:latin typeface="Trebuchet MS"/>
                        <a:cs typeface="Trebuchet MS"/>
                      </a:endParaRPr>
                    </a:p>
                  </a:txBody>
                  <a:tcPr marL="0" marR="0" marT="2222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4"/>
                  </a:ext>
                </a:extLst>
              </a:tr>
              <a:tr h="190500">
                <a:tc>
                  <a:txBody>
                    <a:bodyPr/>
                    <a:lstStyle/>
                    <a:p>
                      <a:pPr marL="9525">
                        <a:lnSpc>
                          <a:spcPts val="1210"/>
                        </a:lnSpc>
                        <a:spcBef>
                          <a:spcPts val="185"/>
                        </a:spcBef>
                      </a:pPr>
                      <a:r>
                        <a:rPr sz="1100" spc="10" dirty="0">
                          <a:latin typeface="Trebuchet MS"/>
                          <a:cs typeface="Trebuchet MS"/>
                        </a:rPr>
                        <a:t>Lian</a:t>
                      </a:r>
                      <a:endParaRPr sz="1100">
                        <a:latin typeface="Trebuchet MS"/>
                        <a:cs typeface="Trebuchet MS"/>
                      </a:endParaRPr>
                    </a:p>
                  </a:txBody>
                  <a:tcPr marL="0" marR="0" marT="234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5"/>
                  </a:ext>
                </a:extLst>
              </a:tr>
            </a:tbl>
          </a:graphicData>
        </a:graphic>
      </p:graphicFrame>
      <p:graphicFrame>
        <p:nvGraphicFramePr>
          <p:cNvPr id="16" name="object 16"/>
          <p:cNvGraphicFramePr>
            <a:graphicFrameLocks noGrp="1"/>
          </p:cNvGraphicFramePr>
          <p:nvPr/>
        </p:nvGraphicFramePr>
        <p:xfrm>
          <a:off x="7189139" y="1641982"/>
          <a:ext cx="1225550" cy="1155700"/>
        </p:xfrm>
        <a:graphic>
          <a:graphicData uri="http://schemas.openxmlformats.org/drawingml/2006/table">
            <a:tbl>
              <a:tblPr firstRow="1" bandRow="1">
                <a:tableStyleId>{2D5ABB26-0587-4C30-8999-92F81FD0307C}</a:tableStyleId>
              </a:tblPr>
              <a:tblGrid>
                <a:gridCol w="1206500">
                  <a:extLst>
                    <a:ext uri="{9D8B030D-6E8A-4147-A177-3AD203B41FA5}">
                      <a16:colId xmlns:a16="http://schemas.microsoft.com/office/drawing/2014/main" val="20000"/>
                    </a:ext>
                  </a:extLst>
                </a:gridCol>
              </a:tblGrid>
              <a:tr h="190500">
                <a:tc>
                  <a:txBody>
                    <a:bodyPr/>
                    <a:lstStyle/>
                    <a:p>
                      <a:pPr marL="9525">
                        <a:lnSpc>
                          <a:spcPts val="1225"/>
                        </a:lnSpc>
                        <a:spcBef>
                          <a:spcPts val="175"/>
                        </a:spcBef>
                      </a:pPr>
                      <a:r>
                        <a:rPr sz="1100" spc="30" dirty="0">
                          <a:latin typeface="Trebuchet MS"/>
                          <a:cs typeface="Trebuchet MS"/>
                        </a:rPr>
                        <a:t>Farid</a:t>
                      </a:r>
                      <a:endParaRPr sz="1100">
                        <a:latin typeface="Trebuchet MS"/>
                        <a:cs typeface="Trebuchet MS"/>
                      </a:endParaRPr>
                    </a:p>
                  </a:txBody>
                  <a:tcPr marL="0" marR="0" marT="2222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0"/>
                  </a:ext>
                </a:extLst>
              </a:tr>
              <a:tr h="190500">
                <a:tc>
                  <a:txBody>
                    <a:bodyPr/>
                    <a:lstStyle/>
                    <a:p>
                      <a:pPr marL="9525">
                        <a:lnSpc>
                          <a:spcPts val="1210"/>
                        </a:lnSpc>
                        <a:spcBef>
                          <a:spcPts val="185"/>
                        </a:spcBef>
                      </a:pPr>
                      <a:r>
                        <a:rPr sz="1100" spc="45" dirty="0">
                          <a:latin typeface="Trebuchet MS"/>
                          <a:cs typeface="Trebuchet MS"/>
                        </a:rPr>
                        <a:t>Albin</a:t>
                      </a:r>
                      <a:endParaRPr sz="1100">
                        <a:latin typeface="Trebuchet MS"/>
                        <a:cs typeface="Trebuchet MS"/>
                      </a:endParaRPr>
                    </a:p>
                  </a:txBody>
                  <a:tcPr marL="0" marR="0" marT="234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1"/>
                  </a:ext>
                </a:extLst>
              </a:tr>
              <a:tr h="190500">
                <a:tc>
                  <a:txBody>
                    <a:bodyPr/>
                    <a:lstStyle/>
                    <a:p>
                      <a:pPr marL="9525">
                        <a:lnSpc>
                          <a:spcPts val="1225"/>
                        </a:lnSpc>
                        <a:spcBef>
                          <a:spcPts val="175"/>
                        </a:spcBef>
                      </a:pPr>
                      <a:r>
                        <a:rPr sz="1100" spc="25" dirty="0">
                          <a:latin typeface="Trebuchet MS"/>
                          <a:cs typeface="Trebuchet MS"/>
                        </a:rPr>
                        <a:t>Linus</a:t>
                      </a:r>
                      <a:endParaRPr sz="1100">
                        <a:latin typeface="Trebuchet MS"/>
                        <a:cs typeface="Trebuchet MS"/>
                      </a:endParaRPr>
                    </a:p>
                  </a:txBody>
                  <a:tcPr marL="0" marR="0" marT="2222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2"/>
                  </a:ext>
                </a:extLst>
              </a:tr>
              <a:tr h="190500">
                <a:tc>
                  <a:txBody>
                    <a:bodyPr/>
                    <a:lstStyle/>
                    <a:p>
                      <a:pPr marL="9525">
                        <a:lnSpc>
                          <a:spcPts val="1210"/>
                        </a:lnSpc>
                        <a:spcBef>
                          <a:spcPts val="185"/>
                        </a:spcBef>
                      </a:pPr>
                      <a:r>
                        <a:rPr sz="1100" spc="30" dirty="0">
                          <a:latin typeface="Trebuchet MS"/>
                          <a:cs typeface="Trebuchet MS"/>
                        </a:rPr>
                        <a:t>Gustav</a:t>
                      </a:r>
                      <a:r>
                        <a:rPr sz="1100" spc="-70" dirty="0">
                          <a:latin typeface="Trebuchet MS"/>
                          <a:cs typeface="Trebuchet MS"/>
                        </a:rPr>
                        <a:t> </a:t>
                      </a:r>
                      <a:r>
                        <a:rPr sz="1100" spc="50" dirty="0">
                          <a:latin typeface="Trebuchet MS"/>
                          <a:cs typeface="Trebuchet MS"/>
                        </a:rPr>
                        <a:t>Månsson</a:t>
                      </a:r>
                      <a:endParaRPr sz="1100">
                        <a:latin typeface="Trebuchet MS"/>
                        <a:cs typeface="Trebuchet MS"/>
                      </a:endParaRPr>
                    </a:p>
                  </a:txBody>
                  <a:tcPr marL="0" marR="0" marT="234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3"/>
                  </a:ext>
                </a:extLst>
              </a:tr>
              <a:tr h="190500">
                <a:tc>
                  <a:txBody>
                    <a:bodyPr/>
                    <a:lstStyle/>
                    <a:p>
                      <a:pPr marL="9525">
                        <a:lnSpc>
                          <a:spcPts val="1225"/>
                        </a:lnSpc>
                        <a:spcBef>
                          <a:spcPts val="175"/>
                        </a:spcBef>
                      </a:pPr>
                      <a:r>
                        <a:rPr sz="1100" spc="15" dirty="0">
                          <a:latin typeface="Trebuchet MS"/>
                          <a:cs typeface="Trebuchet MS"/>
                        </a:rPr>
                        <a:t>Zhimei</a:t>
                      </a:r>
                      <a:endParaRPr sz="1100">
                        <a:latin typeface="Trebuchet MS"/>
                        <a:cs typeface="Trebuchet MS"/>
                      </a:endParaRPr>
                    </a:p>
                  </a:txBody>
                  <a:tcPr marL="0" marR="0" marT="2222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4"/>
                  </a:ext>
                </a:extLst>
              </a:tr>
              <a:tr h="190500">
                <a:tc>
                  <a:txBody>
                    <a:bodyPr/>
                    <a:lstStyle/>
                    <a:p>
                      <a:pPr marL="9525">
                        <a:lnSpc>
                          <a:spcPts val="1210"/>
                        </a:lnSpc>
                        <a:spcBef>
                          <a:spcPts val="185"/>
                        </a:spcBef>
                      </a:pPr>
                      <a:r>
                        <a:rPr sz="1100" spc="15" dirty="0">
                          <a:latin typeface="Trebuchet MS"/>
                          <a:cs typeface="Trebuchet MS"/>
                        </a:rPr>
                        <a:t>Robert</a:t>
                      </a:r>
                      <a:endParaRPr sz="1100">
                        <a:latin typeface="Trebuchet MS"/>
                        <a:cs typeface="Trebuchet MS"/>
                      </a:endParaRPr>
                    </a:p>
                  </a:txBody>
                  <a:tcPr marL="0" marR="0" marT="234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5"/>
                  </a:ext>
                </a:extLst>
              </a:tr>
            </a:tbl>
          </a:graphicData>
        </a:graphic>
      </p:graphicFrame>
      <p:graphicFrame>
        <p:nvGraphicFramePr>
          <p:cNvPr id="17" name="object 17"/>
          <p:cNvGraphicFramePr>
            <a:graphicFrameLocks noGrp="1"/>
          </p:cNvGraphicFramePr>
          <p:nvPr/>
        </p:nvGraphicFramePr>
        <p:xfrm>
          <a:off x="9151060" y="1727835"/>
          <a:ext cx="1225550" cy="1155700"/>
        </p:xfrm>
        <a:graphic>
          <a:graphicData uri="http://schemas.openxmlformats.org/drawingml/2006/table">
            <a:tbl>
              <a:tblPr firstRow="1" bandRow="1">
                <a:tableStyleId>{2D5ABB26-0587-4C30-8999-92F81FD0307C}</a:tableStyleId>
              </a:tblPr>
              <a:tblGrid>
                <a:gridCol w="1206500">
                  <a:extLst>
                    <a:ext uri="{9D8B030D-6E8A-4147-A177-3AD203B41FA5}">
                      <a16:colId xmlns:a16="http://schemas.microsoft.com/office/drawing/2014/main" val="20000"/>
                    </a:ext>
                  </a:extLst>
                </a:gridCol>
              </a:tblGrid>
              <a:tr h="190500">
                <a:tc>
                  <a:txBody>
                    <a:bodyPr/>
                    <a:lstStyle/>
                    <a:p>
                      <a:pPr marL="9525">
                        <a:lnSpc>
                          <a:spcPts val="1225"/>
                        </a:lnSpc>
                        <a:spcBef>
                          <a:spcPts val="170"/>
                        </a:spcBef>
                      </a:pPr>
                      <a:r>
                        <a:rPr sz="1100" spc="20" dirty="0">
                          <a:latin typeface="Trebuchet MS"/>
                          <a:cs typeface="Trebuchet MS"/>
                        </a:rPr>
                        <a:t>Olof</a:t>
                      </a:r>
                      <a:endParaRPr sz="1100">
                        <a:latin typeface="Trebuchet MS"/>
                        <a:cs typeface="Trebuchet MS"/>
                      </a:endParaRPr>
                    </a:p>
                  </a:txBody>
                  <a:tcPr marL="0" marR="0" marT="215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0"/>
                  </a:ext>
                </a:extLst>
              </a:tr>
              <a:tr h="190500">
                <a:tc>
                  <a:txBody>
                    <a:bodyPr/>
                    <a:lstStyle/>
                    <a:p>
                      <a:pPr marL="9525">
                        <a:lnSpc>
                          <a:spcPts val="1215"/>
                        </a:lnSpc>
                        <a:spcBef>
                          <a:spcPts val="185"/>
                        </a:spcBef>
                      </a:pPr>
                      <a:r>
                        <a:rPr sz="1100" spc="50" dirty="0">
                          <a:latin typeface="Trebuchet MS"/>
                          <a:cs typeface="Trebuchet MS"/>
                        </a:rPr>
                        <a:t>Devesh</a:t>
                      </a:r>
                      <a:endParaRPr sz="1100">
                        <a:latin typeface="Trebuchet MS"/>
                        <a:cs typeface="Trebuchet MS"/>
                      </a:endParaRPr>
                    </a:p>
                  </a:txBody>
                  <a:tcPr marL="0" marR="0" marT="234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1"/>
                  </a:ext>
                </a:extLst>
              </a:tr>
              <a:tr h="190500">
                <a:tc>
                  <a:txBody>
                    <a:bodyPr/>
                    <a:lstStyle/>
                    <a:p>
                      <a:pPr marL="9525">
                        <a:lnSpc>
                          <a:spcPts val="1225"/>
                        </a:lnSpc>
                        <a:spcBef>
                          <a:spcPts val="170"/>
                        </a:spcBef>
                      </a:pPr>
                      <a:r>
                        <a:rPr sz="1100" spc="25" dirty="0">
                          <a:latin typeface="Trebuchet MS"/>
                          <a:cs typeface="Trebuchet MS"/>
                        </a:rPr>
                        <a:t>Alla</a:t>
                      </a:r>
                      <a:endParaRPr sz="1100">
                        <a:latin typeface="Trebuchet MS"/>
                        <a:cs typeface="Trebuchet MS"/>
                      </a:endParaRPr>
                    </a:p>
                  </a:txBody>
                  <a:tcPr marL="0" marR="0" marT="215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2"/>
                  </a:ext>
                </a:extLst>
              </a:tr>
              <a:tr h="190500">
                <a:tc>
                  <a:txBody>
                    <a:bodyPr/>
                    <a:lstStyle/>
                    <a:p>
                      <a:pPr marL="9525">
                        <a:lnSpc>
                          <a:spcPts val="1215"/>
                        </a:lnSpc>
                        <a:spcBef>
                          <a:spcPts val="185"/>
                        </a:spcBef>
                      </a:pPr>
                      <a:r>
                        <a:rPr sz="1100" spc="30" dirty="0">
                          <a:latin typeface="Trebuchet MS"/>
                          <a:cs typeface="Trebuchet MS"/>
                        </a:rPr>
                        <a:t>Gustav</a:t>
                      </a:r>
                      <a:r>
                        <a:rPr sz="1100" spc="-70" dirty="0">
                          <a:latin typeface="Trebuchet MS"/>
                          <a:cs typeface="Trebuchet MS"/>
                        </a:rPr>
                        <a:t> </a:t>
                      </a:r>
                      <a:r>
                        <a:rPr sz="1100" spc="25" dirty="0">
                          <a:latin typeface="Trebuchet MS"/>
                          <a:cs typeface="Trebuchet MS"/>
                        </a:rPr>
                        <a:t>Barrows</a:t>
                      </a:r>
                      <a:endParaRPr sz="1100">
                        <a:latin typeface="Trebuchet MS"/>
                        <a:cs typeface="Trebuchet MS"/>
                      </a:endParaRPr>
                    </a:p>
                  </a:txBody>
                  <a:tcPr marL="0" marR="0" marT="234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3"/>
                  </a:ext>
                </a:extLst>
              </a:tr>
              <a:tr h="190500">
                <a:tc>
                  <a:txBody>
                    <a:bodyPr/>
                    <a:lstStyle/>
                    <a:p>
                      <a:pPr marL="9525">
                        <a:lnSpc>
                          <a:spcPts val="1225"/>
                        </a:lnSpc>
                        <a:spcBef>
                          <a:spcPts val="170"/>
                        </a:spcBef>
                      </a:pPr>
                      <a:r>
                        <a:rPr sz="1100" spc="45" dirty="0">
                          <a:latin typeface="Trebuchet MS"/>
                          <a:cs typeface="Trebuchet MS"/>
                        </a:rPr>
                        <a:t>Viveka</a:t>
                      </a:r>
                      <a:endParaRPr sz="1100">
                        <a:latin typeface="Trebuchet MS"/>
                        <a:cs typeface="Trebuchet MS"/>
                      </a:endParaRPr>
                    </a:p>
                  </a:txBody>
                  <a:tcPr marL="0" marR="0" marT="215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4"/>
                  </a:ext>
                </a:extLst>
              </a:tr>
              <a:tr h="190500">
                <a:tc>
                  <a:txBody>
                    <a:bodyPr/>
                    <a:lstStyle/>
                    <a:p>
                      <a:pPr marL="9525">
                        <a:lnSpc>
                          <a:spcPts val="1215"/>
                        </a:lnSpc>
                        <a:spcBef>
                          <a:spcPts val="185"/>
                        </a:spcBef>
                      </a:pPr>
                      <a:r>
                        <a:rPr sz="1100" spc="-20" dirty="0">
                          <a:latin typeface="Trebuchet MS"/>
                          <a:cs typeface="Trebuchet MS"/>
                        </a:rPr>
                        <a:t>Johan</a:t>
                      </a:r>
                      <a:endParaRPr sz="1100">
                        <a:latin typeface="Trebuchet MS"/>
                        <a:cs typeface="Trebuchet MS"/>
                      </a:endParaRPr>
                    </a:p>
                  </a:txBody>
                  <a:tcPr marL="0" marR="0" marT="234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5"/>
                  </a:ext>
                </a:extLst>
              </a:tr>
            </a:tbl>
          </a:graphicData>
        </a:graphic>
      </p:graphicFrame>
      <p:graphicFrame>
        <p:nvGraphicFramePr>
          <p:cNvPr id="18" name="object 18"/>
          <p:cNvGraphicFramePr>
            <a:graphicFrameLocks noGrp="1"/>
          </p:cNvGraphicFramePr>
          <p:nvPr/>
        </p:nvGraphicFramePr>
        <p:xfrm>
          <a:off x="5298566" y="3389376"/>
          <a:ext cx="1225550" cy="965200"/>
        </p:xfrm>
        <a:graphic>
          <a:graphicData uri="http://schemas.openxmlformats.org/drawingml/2006/table">
            <a:tbl>
              <a:tblPr firstRow="1" bandRow="1">
                <a:tableStyleId>{2D5ABB26-0587-4C30-8999-92F81FD0307C}</a:tableStyleId>
              </a:tblPr>
              <a:tblGrid>
                <a:gridCol w="1206500">
                  <a:extLst>
                    <a:ext uri="{9D8B030D-6E8A-4147-A177-3AD203B41FA5}">
                      <a16:colId xmlns:a16="http://schemas.microsoft.com/office/drawing/2014/main" val="20000"/>
                    </a:ext>
                  </a:extLst>
                </a:gridCol>
              </a:tblGrid>
              <a:tr h="190500">
                <a:tc>
                  <a:txBody>
                    <a:bodyPr/>
                    <a:lstStyle/>
                    <a:p>
                      <a:pPr marL="9525">
                        <a:lnSpc>
                          <a:spcPts val="1230"/>
                        </a:lnSpc>
                        <a:spcBef>
                          <a:spcPts val="170"/>
                        </a:spcBef>
                      </a:pPr>
                      <a:r>
                        <a:rPr sz="1100" spc="40" dirty="0">
                          <a:latin typeface="Trebuchet MS"/>
                          <a:cs typeface="Trebuchet MS"/>
                        </a:rPr>
                        <a:t>Gabriel</a:t>
                      </a:r>
                      <a:r>
                        <a:rPr sz="1100" spc="-70" dirty="0">
                          <a:latin typeface="Trebuchet MS"/>
                          <a:cs typeface="Trebuchet MS"/>
                        </a:rPr>
                        <a:t> </a:t>
                      </a:r>
                      <a:r>
                        <a:rPr sz="1100" spc="30" dirty="0">
                          <a:latin typeface="Trebuchet MS"/>
                          <a:cs typeface="Trebuchet MS"/>
                        </a:rPr>
                        <a:t>Watson</a:t>
                      </a:r>
                      <a:endParaRPr sz="1100">
                        <a:latin typeface="Trebuchet MS"/>
                        <a:cs typeface="Trebuchet MS"/>
                      </a:endParaRPr>
                    </a:p>
                  </a:txBody>
                  <a:tcPr marL="0" marR="0" marT="215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0"/>
                  </a:ext>
                </a:extLst>
              </a:tr>
              <a:tr h="190500">
                <a:tc>
                  <a:txBody>
                    <a:bodyPr/>
                    <a:lstStyle/>
                    <a:p>
                      <a:pPr marL="9525">
                        <a:lnSpc>
                          <a:spcPts val="1220"/>
                        </a:lnSpc>
                        <a:spcBef>
                          <a:spcPts val="180"/>
                        </a:spcBef>
                      </a:pPr>
                      <a:r>
                        <a:rPr sz="1100" spc="25" dirty="0">
                          <a:latin typeface="Trebuchet MS"/>
                          <a:cs typeface="Trebuchet MS"/>
                        </a:rPr>
                        <a:t>Richard</a:t>
                      </a:r>
                      <a:endParaRPr sz="1100">
                        <a:latin typeface="Trebuchet MS"/>
                        <a:cs typeface="Trebuchet MS"/>
                      </a:endParaRPr>
                    </a:p>
                  </a:txBody>
                  <a:tcPr marL="0" marR="0" marT="2286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1"/>
                  </a:ext>
                </a:extLst>
              </a:tr>
              <a:tr h="190500">
                <a:tc>
                  <a:txBody>
                    <a:bodyPr/>
                    <a:lstStyle/>
                    <a:p>
                      <a:pPr marL="9525">
                        <a:lnSpc>
                          <a:spcPts val="1230"/>
                        </a:lnSpc>
                        <a:spcBef>
                          <a:spcPts val="170"/>
                        </a:spcBef>
                      </a:pPr>
                      <a:r>
                        <a:rPr sz="1100" spc="10" dirty="0">
                          <a:latin typeface="Trebuchet MS"/>
                          <a:cs typeface="Trebuchet MS"/>
                        </a:rPr>
                        <a:t>Aneta</a:t>
                      </a:r>
                      <a:endParaRPr sz="1100">
                        <a:latin typeface="Trebuchet MS"/>
                        <a:cs typeface="Trebuchet MS"/>
                      </a:endParaRPr>
                    </a:p>
                  </a:txBody>
                  <a:tcPr marL="0" marR="0" marT="215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2"/>
                  </a:ext>
                </a:extLst>
              </a:tr>
              <a:tr h="190500">
                <a:tc>
                  <a:txBody>
                    <a:bodyPr/>
                    <a:lstStyle/>
                    <a:p>
                      <a:pPr marL="9525">
                        <a:lnSpc>
                          <a:spcPts val="1220"/>
                        </a:lnSpc>
                        <a:spcBef>
                          <a:spcPts val="180"/>
                        </a:spcBef>
                      </a:pPr>
                      <a:r>
                        <a:rPr sz="1100" spc="15" dirty="0">
                          <a:latin typeface="Trebuchet MS"/>
                          <a:cs typeface="Trebuchet MS"/>
                        </a:rPr>
                        <a:t>Rui</a:t>
                      </a:r>
                      <a:endParaRPr sz="1100">
                        <a:latin typeface="Trebuchet MS"/>
                        <a:cs typeface="Trebuchet MS"/>
                      </a:endParaRPr>
                    </a:p>
                  </a:txBody>
                  <a:tcPr marL="0" marR="0" marT="2286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3"/>
                  </a:ext>
                </a:extLst>
              </a:tr>
              <a:tr h="190500">
                <a:tc>
                  <a:txBody>
                    <a:bodyPr/>
                    <a:lstStyle/>
                    <a:p>
                      <a:pPr marL="9525">
                        <a:lnSpc>
                          <a:spcPts val="1230"/>
                        </a:lnSpc>
                        <a:spcBef>
                          <a:spcPts val="170"/>
                        </a:spcBef>
                      </a:pPr>
                      <a:r>
                        <a:rPr sz="1100" spc="5" dirty="0">
                          <a:latin typeface="Trebuchet MS"/>
                          <a:cs typeface="Trebuchet MS"/>
                        </a:rPr>
                        <a:t>Shweta</a:t>
                      </a:r>
                      <a:endParaRPr sz="1100">
                        <a:latin typeface="Trebuchet MS"/>
                        <a:cs typeface="Trebuchet MS"/>
                      </a:endParaRPr>
                    </a:p>
                  </a:txBody>
                  <a:tcPr marL="0" marR="0" marT="215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4"/>
                  </a:ext>
                </a:extLst>
              </a:tr>
            </a:tbl>
          </a:graphicData>
        </a:graphic>
      </p:graphicFrame>
      <p:graphicFrame>
        <p:nvGraphicFramePr>
          <p:cNvPr id="19" name="object 19"/>
          <p:cNvGraphicFramePr>
            <a:graphicFrameLocks noGrp="1"/>
          </p:cNvGraphicFramePr>
          <p:nvPr/>
        </p:nvGraphicFramePr>
        <p:xfrm>
          <a:off x="7238936" y="3364649"/>
          <a:ext cx="1225550" cy="1155700"/>
        </p:xfrm>
        <a:graphic>
          <a:graphicData uri="http://schemas.openxmlformats.org/drawingml/2006/table">
            <a:tbl>
              <a:tblPr firstRow="1" bandRow="1">
                <a:tableStyleId>{2D5ABB26-0587-4C30-8999-92F81FD0307C}</a:tableStyleId>
              </a:tblPr>
              <a:tblGrid>
                <a:gridCol w="1206500">
                  <a:extLst>
                    <a:ext uri="{9D8B030D-6E8A-4147-A177-3AD203B41FA5}">
                      <a16:colId xmlns:a16="http://schemas.microsoft.com/office/drawing/2014/main" val="20000"/>
                    </a:ext>
                  </a:extLst>
                </a:gridCol>
              </a:tblGrid>
              <a:tr h="190500">
                <a:tc>
                  <a:txBody>
                    <a:bodyPr/>
                    <a:lstStyle/>
                    <a:p>
                      <a:pPr marL="8890">
                        <a:lnSpc>
                          <a:spcPts val="1225"/>
                        </a:lnSpc>
                        <a:spcBef>
                          <a:spcPts val="170"/>
                        </a:spcBef>
                      </a:pPr>
                      <a:r>
                        <a:rPr sz="1100" spc="60" dirty="0">
                          <a:latin typeface="Trebuchet MS"/>
                          <a:cs typeface="Trebuchet MS"/>
                        </a:rPr>
                        <a:t>Doc</a:t>
                      </a:r>
                      <a:endParaRPr sz="1100">
                        <a:latin typeface="Trebuchet MS"/>
                        <a:cs typeface="Trebuchet MS"/>
                      </a:endParaRPr>
                    </a:p>
                  </a:txBody>
                  <a:tcPr marL="0" marR="0" marT="215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0"/>
                  </a:ext>
                </a:extLst>
              </a:tr>
              <a:tr h="190500">
                <a:tc>
                  <a:txBody>
                    <a:bodyPr/>
                    <a:lstStyle/>
                    <a:p>
                      <a:pPr marL="8890">
                        <a:lnSpc>
                          <a:spcPts val="1215"/>
                        </a:lnSpc>
                        <a:spcBef>
                          <a:spcPts val="185"/>
                        </a:spcBef>
                      </a:pPr>
                      <a:r>
                        <a:rPr sz="1100" spc="35" dirty="0">
                          <a:latin typeface="Trebuchet MS"/>
                          <a:cs typeface="Trebuchet MS"/>
                        </a:rPr>
                        <a:t>Annie</a:t>
                      </a:r>
                      <a:endParaRPr sz="1100">
                        <a:latin typeface="Trebuchet MS"/>
                        <a:cs typeface="Trebuchet MS"/>
                      </a:endParaRPr>
                    </a:p>
                  </a:txBody>
                  <a:tcPr marL="0" marR="0" marT="234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1"/>
                  </a:ext>
                </a:extLst>
              </a:tr>
              <a:tr h="190500">
                <a:tc>
                  <a:txBody>
                    <a:bodyPr/>
                    <a:lstStyle/>
                    <a:p>
                      <a:pPr marL="8890">
                        <a:lnSpc>
                          <a:spcPts val="1225"/>
                        </a:lnSpc>
                        <a:spcBef>
                          <a:spcPts val="170"/>
                        </a:spcBef>
                      </a:pPr>
                      <a:r>
                        <a:rPr sz="1100" spc="15" dirty="0">
                          <a:latin typeface="Trebuchet MS"/>
                          <a:cs typeface="Trebuchet MS"/>
                        </a:rPr>
                        <a:t>Nawaz</a:t>
                      </a:r>
                      <a:endParaRPr sz="1100">
                        <a:latin typeface="Trebuchet MS"/>
                        <a:cs typeface="Trebuchet MS"/>
                      </a:endParaRPr>
                    </a:p>
                  </a:txBody>
                  <a:tcPr marL="0" marR="0" marT="215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2"/>
                  </a:ext>
                </a:extLst>
              </a:tr>
              <a:tr h="190500">
                <a:tc>
                  <a:txBody>
                    <a:bodyPr/>
                    <a:lstStyle/>
                    <a:p>
                      <a:pPr marL="8890">
                        <a:lnSpc>
                          <a:spcPts val="1215"/>
                        </a:lnSpc>
                        <a:spcBef>
                          <a:spcPts val="185"/>
                        </a:spcBef>
                      </a:pPr>
                      <a:r>
                        <a:rPr sz="1100" spc="40" dirty="0">
                          <a:latin typeface="Trebuchet MS"/>
                          <a:cs typeface="Trebuchet MS"/>
                        </a:rPr>
                        <a:t>Manuel</a:t>
                      </a:r>
                      <a:endParaRPr sz="1100">
                        <a:latin typeface="Trebuchet MS"/>
                        <a:cs typeface="Trebuchet MS"/>
                      </a:endParaRPr>
                    </a:p>
                  </a:txBody>
                  <a:tcPr marL="0" marR="0" marT="234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3"/>
                  </a:ext>
                </a:extLst>
              </a:tr>
              <a:tr h="190500">
                <a:tc>
                  <a:txBody>
                    <a:bodyPr/>
                    <a:lstStyle/>
                    <a:p>
                      <a:pPr marL="8890">
                        <a:lnSpc>
                          <a:spcPts val="1225"/>
                        </a:lnSpc>
                        <a:spcBef>
                          <a:spcPts val="170"/>
                        </a:spcBef>
                      </a:pPr>
                      <a:r>
                        <a:rPr sz="1100" spc="10" dirty="0">
                          <a:latin typeface="Trebuchet MS"/>
                          <a:cs typeface="Trebuchet MS"/>
                        </a:rPr>
                        <a:t>Stephanie</a:t>
                      </a:r>
                      <a:endParaRPr sz="1100">
                        <a:latin typeface="Trebuchet MS"/>
                        <a:cs typeface="Trebuchet MS"/>
                      </a:endParaRPr>
                    </a:p>
                  </a:txBody>
                  <a:tcPr marL="0" marR="0" marT="215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4"/>
                  </a:ext>
                </a:extLst>
              </a:tr>
              <a:tr h="190500">
                <a:tc>
                  <a:txBody>
                    <a:bodyPr/>
                    <a:lstStyle/>
                    <a:p>
                      <a:pPr marL="8890">
                        <a:lnSpc>
                          <a:spcPts val="1215"/>
                        </a:lnSpc>
                        <a:spcBef>
                          <a:spcPts val="185"/>
                        </a:spcBef>
                      </a:pPr>
                      <a:r>
                        <a:rPr sz="1100" spc="35" dirty="0">
                          <a:latin typeface="Trebuchet MS"/>
                          <a:cs typeface="Trebuchet MS"/>
                        </a:rPr>
                        <a:t>Fredrik</a:t>
                      </a:r>
                      <a:endParaRPr sz="1100">
                        <a:latin typeface="Trebuchet MS"/>
                        <a:cs typeface="Trebuchet MS"/>
                      </a:endParaRPr>
                    </a:p>
                  </a:txBody>
                  <a:tcPr marL="0" marR="0" marT="234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5"/>
                  </a:ext>
                </a:extLst>
              </a:tr>
            </a:tbl>
          </a:graphicData>
        </a:graphic>
      </p:graphicFrame>
      <p:graphicFrame>
        <p:nvGraphicFramePr>
          <p:cNvPr id="20" name="object 20"/>
          <p:cNvGraphicFramePr>
            <a:graphicFrameLocks noGrp="1"/>
          </p:cNvGraphicFramePr>
          <p:nvPr/>
        </p:nvGraphicFramePr>
        <p:xfrm>
          <a:off x="9179293" y="3368294"/>
          <a:ext cx="1225550" cy="1155700"/>
        </p:xfrm>
        <a:graphic>
          <a:graphicData uri="http://schemas.openxmlformats.org/drawingml/2006/table">
            <a:tbl>
              <a:tblPr firstRow="1" bandRow="1">
                <a:tableStyleId>{2D5ABB26-0587-4C30-8999-92F81FD0307C}</a:tableStyleId>
              </a:tblPr>
              <a:tblGrid>
                <a:gridCol w="1206500">
                  <a:extLst>
                    <a:ext uri="{9D8B030D-6E8A-4147-A177-3AD203B41FA5}">
                      <a16:colId xmlns:a16="http://schemas.microsoft.com/office/drawing/2014/main" val="20000"/>
                    </a:ext>
                  </a:extLst>
                </a:gridCol>
              </a:tblGrid>
              <a:tr h="190500">
                <a:tc>
                  <a:txBody>
                    <a:bodyPr/>
                    <a:lstStyle/>
                    <a:p>
                      <a:pPr marL="8890">
                        <a:lnSpc>
                          <a:spcPts val="1210"/>
                        </a:lnSpc>
                        <a:spcBef>
                          <a:spcPts val="190"/>
                        </a:spcBef>
                      </a:pPr>
                      <a:r>
                        <a:rPr sz="1100" spc="40" dirty="0">
                          <a:latin typeface="Trebuchet MS"/>
                          <a:cs typeface="Trebuchet MS"/>
                        </a:rPr>
                        <a:t>Gabriel</a:t>
                      </a:r>
                      <a:r>
                        <a:rPr sz="1100" spc="-75" dirty="0">
                          <a:latin typeface="Trebuchet MS"/>
                          <a:cs typeface="Trebuchet MS"/>
                        </a:rPr>
                        <a:t> </a:t>
                      </a:r>
                      <a:r>
                        <a:rPr sz="1100" spc="20" dirty="0">
                          <a:latin typeface="Trebuchet MS"/>
                          <a:cs typeface="Trebuchet MS"/>
                        </a:rPr>
                        <a:t>Barmelki</a:t>
                      </a:r>
                      <a:endParaRPr sz="1100">
                        <a:latin typeface="Trebuchet MS"/>
                        <a:cs typeface="Trebuchet MS"/>
                      </a:endParaRPr>
                    </a:p>
                  </a:txBody>
                  <a:tcPr marL="0" marR="0" marT="241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0"/>
                  </a:ext>
                </a:extLst>
              </a:tr>
              <a:tr h="190500">
                <a:tc>
                  <a:txBody>
                    <a:bodyPr/>
                    <a:lstStyle/>
                    <a:p>
                      <a:pPr marL="8890">
                        <a:lnSpc>
                          <a:spcPts val="1220"/>
                        </a:lnSpc>
                        <a:spcBef>
                          <a:spcPts val="180"/>
                        </a:spcBef>
                      </a:pPr>
                      <a:r>
                        <a:rPr sz="1100" spc="20" dirty="0">
                          <a:latin typeface="Trebuchet MS"/>
                          <a:cs typeface="Trebuchet MS"/>
                        </a:rPr>
                        <a:t>Hannane</a:t>
                      </a:r>
                      <a:endParaRPr sz="1100">
                        <a:latin typeface="Trebuchet MS"/>
                        <a:cs typeface="Trebuchet MS"/>
                      </a:endParaRPr>
                    </a:p>
                  </a:txBody>
                  <a:tcPr marL="0" marR="0" marT="2286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1"/>
                  </a:ext>
                </a:extLst>
              </a:tr>
              <a:tr h="190500">
                <a:tc>
                  <a:txBody>
                    <a:bodyPr/>
                    <a:lstStyle/>
                    <a:p>
                      <a:pPr marL="8890">
                        <a:lnSpc>
                          <a:spcPts val="1210"/>
                        </a:lnSpc>
                        <a:spcBef>
                          <a:spcPts val="190"/>
                        </a:spcBef>
                      </a:pPr>
                      <a:r>
                        <a:rPr sz="1100" spc="5" dirty="0">
                          <a:latin typeface="Trebuchet MS"/>
                          <a:cs typeface="Trebuchet MS"/>
                        </a:rPr>
                        <a:t>Joseph</a:t>
                      </a:r>
                      <a:endParaRPr sz="1100">
                        <a:latin typeface="Trebuchet MS"/>
                        <a:cs typeface="Trebuchet MS"/>
                      </a:endParaRPr>
                    </a:p>
                  </a:txBody>
                  <a:tcPr marL="0" marR="0" marT="241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2"/>
                  </a:ext>
                </a:extLst>
              </a:tr>
              <a:tr h="190500">
                <a:tc>
                  <a:txBody>
                    <a:bodyPr/>
                    <a:lstStyle/>
                    <a:p>
                      <a:pPr marL="8890">
                        <a:lnSpc>
                          <a:spcPts val="1220"/>
                        </a:lnSpc>
                        <a:spcBef>
                          <a:spcPts val="180"/>
                        </a:spcBef>
                      </a:pPr>
                      <a:r>
                        <a:rPr sz="1100" spc="5" dirty="0">
                          <a:latin typeface="Trebuchet MS"/>
                          <a:cs typeface="Trebuchet MS"/>
                        </a:rPr>
                        <a:t>Jakob</a:t>
                      </a:r>
                      <a:endParaRPr sz="1100">
                        <a:latin typeface="Trebuchet MS"/>
                        <a:cs typeface="Trebuchet MS"/>
                      </a:endParaRPr>
                    </a:p>
                  </a:txBody>
                  <a:tcPr marL="0" marR="0" marT="2286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3"/>
                  </a:ext>
                </a:extLst>
              </a:tr>
              <a:tr h="190500">
                <a:tc>
                  <a:txBody>
                    <a:bodyPr/>
                    <a:lstStyle/>
                    <a:p>
                      <a:pPr marL="8890">
                        <a:lnSpc>
                          <a:spcPts val="1210"/>
                        </a:lnSpc>
                        <a:spcBef>
                          <a:spcPts val="190"/>
                        </a:spcBef>
                      </a:pPr>
                      <a:r>
                        <a:rPr sz="1100" spc="5" dirty="0">
                          <a:latin typeface="Trebuchet MS"/>
                          <a:cs typeface="Trebuchet MS"/>
                        </a:rPr>
                        <a:t>Pontus</a:t>
                      </a:r>
                      <a:endParaRPr sz="1100">
                        <a:latin typeface="Trebuchet MS"/>
                        <a:cs typeface="Trebuchet MS"/>
                      </a:endParaRPr>
                    </a:p>
                  </a:txBody>
                  <a:tcPr marL="0" marR="0" marT="241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4"/>
                  </a:ext>
                </a:extLst>
              </a:tr>
              <a:tr h="190500">
                <a:tc>
                  <a:txBody>
                    <a:bodyPr/>
                    <a:lstStyle/>
                    <a:p>
                      <a:pPr marL="8890">
                        <a:lnSpc>
                          <a:spcPts val="1220"/>
                        </a:lnSpc>
                        <a:spcBef>
                          <a:spcPts val="180"/>
                        </a:spcBef>
                      </a:pPr>
                      <a:r>
                        <a:rPr sz="1100" spc="30" dirty="0">
                          <a:latin typeface="Trebuchet MS"/>
                          <a:cs typeface="Trebuchet MS"/>
                        </a:rPr>
                        <a:t>Cynthia</a:t>
                      </a:r>
                      <a:endParaRPr sz="1100">
                        <a:latin typeface="Trebuchet MS"/>
                        <a:cs typeface="Trebuchet MS"/>
                      </a:endParaRPr>
                    </a:p>
                  </a:txBody>
                  <a:tcPr marL="0" marR="0" marT="2286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txBox="1"/>
          <p:nvPr/>
        </p:nvSpPr>
        <p:spPr>
          <a:xfrm>
            <a:off x="806335" y="2275662"/>
            <a:ext cx="3668395" cy="2624455"/>
          </a:xfrm>
          <a:prstGeom prst="rect">
            <a:avLst/>
          </a:prstGeom>
          <a:solidFill>
            <a:srgbClr val="10B6F4"/>
          </a:solidFill>
        </p:spPr>
        <p:txBody>
          <a:bodyPr vert="horz" wrap="square" lIns="0" tIns="0" rIns="0" bIns="0" rtlCol="0">
            <a:spAutoFit/>
          </a:bodyPr>
          <a:lstStyle/>
          <a:p>
            <a:pPr>
              <a:lnSpc>
                <a:spcPct val="100000"/>
              </a:lnSpc>
            </a:pPr>
            <a:endParaRPr sz="5250">
              <a:latin typeface="Times New Roman"/>
              <a:cs typeface="Times New Roman"/>
            </a:endParaRPr>
          </a:p>
          <a:p>
            <a:pPr marL="847090" marR="756285" indent="-89535">
              <a:lnSpc>
                <a:spcPts val="4010"/>
              </a:lnSpc>
              <a:spcBef>
                <a:spcPts val="5"/>
              </a:spcBef>
            </a:pPr>
            <a:r>
              <a:rPr sz="4000" spc="-335" dirty="0">
                <a:solidFill>
                  <a:srgbClr val="FFFEFF"/>
                </a:solidFill>
                <a:latin typeface="Trebuchet MS"/>
                <a:cs typeface="Trebuchet MS"/>
              </a:rPr>
              <a:t>B</a:t>
            </a:r>
            <a:r>
              <a:rPr sz="4000" spc="-310" dirty="0">
                <a:solidFill>
                  <a:srgbClr val="FFFEFF"/>
                </a:solidFill>
                <a:latin typeface="Trebuchet MS"/>
                <a:cs typeface="Trebuchet MS"/>
              </a:rPr>
              <a:t>a</a:t>
            </a:r>
            <a:r>
              <a:rPr sz="4000" spc="-225" dirty="0">
                <a:solidFill>
                  <a:srgbClr val="FFFEFF"/>
                </a:solidFill>
                <a:latin typeface="Trebuchet MS"/>
                <a:cs typeface="Trebuchet MS"/>
              </a:rPr>
              <a:t>s</a:t>
            </a:r>
            <a:r>
              <a:rPr sz="4000" spc="-330" dirty="0">
                <a:solidFill>
                  <a:srgbClr val="FFFEFF"/>
                </a:solidFill>
                <a:latin typeface="Trebuchet MS"/>
                <a:cs typeface="Trebuchet MS"/>
              </a:rPr>
              <a:t>g</a:t>
            </a:r>
            <a:r>
              <a:rPr sz="4000" spc="-295" dirty="0">
                <a:solidFill>
                  <a:srgbClr val="FFFEFF"/>
                </a:solidFill>
                <a:latin typeface="Trebuchet MS"/>
                <a:cs typeface="Trebuchet MS"/>
              </a:rPr>
              <a:t>r</a:t>
            </a:r>
            <a:r>
              <a:rPr sz="4000" spc="-265" dirty="0">
                <a:solidFill>
                  <a:srgbClr val="FFFEFF"/>
                </a:solidFill>
                <a:latin typeface="Trebuchet MS"/>
                <a:cs typeface="Trebuchet MS"/>
              </a:rPr>
              <a:t>u</a:t>
            </a:r>
            <a:r>
              <a:rPr sz="4000" spc="-310" dirty="0">
                <a:solidFill>
                  <a:srgbClr val="FFFEFF"/>
                </a:solidFill>
                <a:latin typeface="Trebuchet MS"/>
                <a:cs typeface="Trebuchet MS"/>
              </a:rPr>
              <a:t>pp</a:t>
            </a:r>
            <a:r>
              <a:rPr sz="4000" spc="-315" dirty="0">
                <a:solidFill>
                  <a:srgbClr val="FFFEFF"/>
                </a:solidFill>
                <a:latin typeface="Trebuchet MS"/>
                <a:cs typeface="Trebuchet MS"/>
              </a:rPr>
              <a:t>er  </a:t>
            </a:r>
            <a:r>
              <a:rPr sz="4000" spc="-320" dirty="0">
                <a:solidFill>
                  <a:srgbClr val="FFFEFF"/>
                </a:solidFill>
                <a:latin typeface="Trebuchet MS"/>
                <a:cs typeface="Trebuchet MS"/>
              </a:rPr>
              <a:t>Stockholm</a:t>
            </a:r>
            <a:endParaRPr sz="4000">
              <a:latin typeface="Trebuchet MS"/>
              <a:cs typeface="Trebuchet MS"/>
            </a:endParaRPr>
          </a:p>
        </p:txBody>
      </p:sp>
      <p:graphicFrame>
        <p:nvGraphicFramePr>
          <p:cNvPr id="9" name="object 9"/>
          <p:cNvGraphicFramePr>
            <a:graphicFrameLocks noGrp="1"/>
          </p:cNvGraphicFramePr>
          <p:nvPr/>
        </p:nvGraphicFramePr>
        <p:xfrm>
          <a:off x="5316118" y="1625930"/>
          <a:ext cx="1047750" cy="965200"/>
        </p:xfrm>
        <a:graphic>
          <a:graphicData uri="http://schemas.openxmlformats.org/drawingml/2006/table">
            <a:tbl>
              <a:tblPr firstRow="1" bandRow="1">
                <a:tableStyleId>{2D5ABB26-0587-4C30-8999-92F81FD0307C}</a:tableStyleId>
              </a:tblPr>
              <a:tblGrid>
                <a:gridCol w="1028700">
                  <a:extLst>
                    <a:ext uri="{9D8B030D-6E8A-4147-A177-3AD203B41FA5}">
                      <a16:colId xmlns:a16="http://schemas.microsoft.com/office/drawing/2014/main" val="20000"/>
                    </a:ext>
                  </a:extLst>
                </a:gridCol>
              </a:tblGrid>
              <a:tr h="190500">
                <a:tc>
                  <a:txBody>
                    <a:bodyPr/>
                    <a:lstStyle/>
                    <a:p>
                      <a:pPr marL="9525">
                        <a:lnSpc>
                          <a:spcPts val="1215"/>
                        </a:lnSpc>
                        <a:spcBef>
                          <a:spcPts val="180"/>
                        </a:spcBef>
                      </a:pPr>
                      <a:r>
                        <a:rPr sz="1100" spc="45" dirty="0">
                          <a:latin typeface="Trebuchet MS"/>
                          <a:cs typeface="Trebuchet MS"/>
                        </a:rPr>
                        <a:t>Ahmad</a:t>
                      </a:r>
                      <a:endParaRPr sz="1100">
                        <a:latin typeface="Trebuchet MS"/>
                        <a:cs typeface="Trebuchet MS"/>
                      </a:endParaRPr>
                    </a:p>
                  </a:txBody>
                  <a:tcPr marL="0" marR="0" marT="2286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0"/>
                  </a:ext>
                </a:extLst>
              </a:tr>
              <a:tr h="190500">
                <a:tc>
                  <a:txBody>
                    <a:bodyPr/>
                    <a:lstStyle/>
                    <a:p>
                      <a:pPr marL="9525">
                        <a:lnSpc>
                          <a:spcPts val="1230"/>
                        </a:lnSpc>
                        <a:spcBef>
                          <a:spcPts val="170"/>
                        </a:spcBef>
                      </a:pPr>
                      <a:r>
                        <a:rPr sz="1100" spc="15" dirty="0">
                          <a:latin typeface="Trebuchet MS"/>
                          <a:cs typeface="Trebuchet MS"/>
                        </a:rPr>
                        <a:t>Lena</a:t>
                      </a:r>
                      <a:endParaRPr sz="1100">
                        <a:latin typeface="Trebuchet MS"/>
                        <a:cs typeface="Trebuchet MS"/>
                      </a:endParaRPr>
                    </a:p>
                  </a:txBody>
                  <a:tcPr marL="0" marR="0" marT="215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1"/>
                  </a:ext>
                </a:extLst>
              </a:tr>
              <a:tr h="190500">
                <a:tc>
                  <a:txBody>
                    <a:bodyPr/>
                    <a:lstStyle/>
                    <a:p>
                      <a:pPr marL="9525">
                        <a:lnSpc>
                          <a:spcPts val="1215"/>
                        </a:lnSpc>
                        <a:spcBef>
                          <a:spcPts val="180"/>
                        </a:spcBef>
                      </a:pPr>
                      <a:r>
                        <a:rPr sz="1100" spc="5" dirty="0">
                          <a:latin typeface="Trebuchet MS"/>
                          <a:cs typeface="Trebuchet MS"/>
                        </a:rPr>
                        <a:t>Paul</a:t>
                      </a:r>
                      <a:endParaRPr sz="1100">
                        <a:latin typeface="Trebuchet MS"/>
                        <a:cs typeface="Trebuchet MS"/>
                      </a:endParaRPr>
                    </a:p>
                  </a:txBody>
                  <a:tcPr marL="0" marR="0" marT="2286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2"/>
                  </a:ext>
                </a:extLst>
              </a:tr>
              <a:tr h="190500">
                <a:tc>
                  <a:txBody>
                    <a:bodyPr/>
                    <a:lstStyle/>
                    <a:p>
                      <a:pPr marL="9525">
                        <a:lnSpc>
                          <a:spcPts val="1230"/>
                        </a:lnSpc>
                        <a:spcBef>
                          <a:spcPts val="170"/>
                        </a:spcBef>
                      </a:pPr>
                      <a:r>
                        <a:rPr sz="1100" spc="40" dirty="0">
                          <a:latin typeface="Trebuchet MS"/>
                          <a:cs typeface="Trebuchet MS"/>
                        </a:rPr>
                        <a:t>Wenjing</a:t>
                      </a:r>
                      <a:endParaRPr sz="1100">
                        <a:latin typeface="Trebuchet MS"/>
                        <a:cs typeface="Trebuchet MS"/>
                      </a:endParaRPr>
                    </a:p>
                  </a:txBody>
                  <a:tcPr marL="0" marR="0" marT="215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3"/>
                  </a:ext>
                </a:extLst>
              </a:tr>
              <a:tr h="190500">
                <a:tc>
                  <a:txBody>
                    <a:bodyPr/>
                    <a:lstStyle/>
                    <a:p>
                      <a:pPr marL="9525">
                        <a:lnSpc>
                          <a:spcPts val="1215"/>
                        </a:lnSpc>
                        <a:spcBef>
                          <a:spcPts val="180"/>
                        </a:spcBef>
                      </a:pPr>
                      <a:r>
                        <a:rPr sz="1100" spc="10" dirty="0">
                          <a:latin typeface="Trebuchet MS"/>
                          <a:cs typeface="Trebuchet MS"/>
                        </a:rPr>
                        <a:t>Lian</a:t>
                      </a:r>
                      <a:endParaRPr sz="1100">
                        <a:latin typeface="Trebuchet MS"/>
                        <a:cs typeface="Trebuchet MS"/>
                      </a:endParaRPr>
                    </a:p>
                  </a:txBody>
                  <a:tcPr marL="0" marR="0" marT="2286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4"/>
                  </a:ext>
                </a:extLst>
              </a:tr>
            </a:tbl>
          </a:graphicData>
        </a:graphic>
      </p:graphicFrame>
      <p:graphicFrame>
        <p:nvGraphicFramePr>
          <p:cNvPr id="10" name="object 10"/>
          <p:cNvGraphicFramePr>
            <a:graphicFrameLocks noGrp="1"/>
          </p:cNvGraphicFramePr>
          <p:nvPr/>
        </p:nvGraphicFramePr>
        <p:xfrm>
          <a:off x="7261999" y="1641982"/>
          <a:ext cx="1047750" cy="965200"/>
        </p:xfrm>
        <a:graphic>
          <a:graphicData uri="http://schemas.openxmlformats.org/drawingml/2006/table">
            <a:tbl>
              <a:tblPr firstRow="1" bandRow="1">
                <a:tableStyleId>{2D5ABB26-0587-4C30-8999-92F81FD0307C}</a:tableStyleId>
              </a:tblPr>
              <a:tblGrid>
                <a:gridCol w="1028700">
                  <a:extLst>
                    <a:ext uri="{9D8B030D-6E8A-4147-A177-3AD203B41FA5}">
                      <a16:colId xmlns:a16="http://schemas.microsoft.com/office/drawing/2014/main" val="20000"/>
                    </a:ext>
                  </a:extLst>
                </a:gridCol>
              </a:tblGrid>
              <a:tr h="190500">
                <a:tc>
                  <a:txBody>
                    <a:bodyPr/>
                    <a:lstStyle/>
                    <a:p>
                      <a:pPr marL="9525">
                        <a:lnSpc>
                          <a:spcPts val="1225"/>
                        </a:lnSpc>
                        <a:spcBef>
                          <a:spcPts val="175"/>
                        </a:spcBef>
                      </a:pPr>
                      <a:r>
                        <a:rPr sz="1100" spc="40" dirty="0">
                          <a:latin typeface="Trebuchet MS"/>
                          <a:cs typeface="Trebuchet MS"/>
                        </a:rPr>
                        <a:t>Andrea</a:t>
                      </a:r>
                      <a:endParaRPr sz="1100">
                        <a:latin typeface="Trebuchet MS"/>
                        <a:cs typeface="Trebuchet MS"/>
                      </a:endParaRPr>
                    </a:p>
                  </a:txBody>
                  <a:tcPr marL="0" marR="0" marT="2222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0"/>
                  </a:ext>
                </a:extLst>
              </a:tr>
              <a:tr h="190500">
                <a:tc>
                  <a:txBody>
                    <a:bodyPr/>
                    <a:lstStyle/>
                    <a:p>
                      <a:pPr marL="9525">
                        <a:lnSpc>
                          <a:spcPts val="1210"/>
                        </a:lnSpc>
                        <a:spcBef>
                          <a:spcPts val="185"/>
                        </a:spcBef>
                      </a:pPr>
                      <a:r>
                        <a:rPr sz="1100" spc="40" dirty="0">
                          <a:latin typeface="Trebuchet MS"/>
                          <a:cs typeface="Trebuchet MS"/>
                        </a:rPr>
                        <a:t>Didier</a:t>
                      </a:r>
                      <a:endParaRPr sz="1100">
                        <a:latin typeface="Trebuchet MS"/>
                        <a:cs typeface="Trebuchet MS"/>
                      </a:endParaRPr>
                    </a:p>
                  </a:txBody>
                  <a:tcPr marL="0" marR="0" marT="234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1"/>
                  </a:ext>
                </a:extLst>
              </a:tr>
              <a:tr h="190500">
                <a:tc>
                  <a:txBody>
                    <a:bodyPr/>
                    <a:lstStyle/>
                    <a:p>
                      <a:pPr marL="9525">
                        <a:lnSpc>
                          <a:spcPts val="1225"/>
                        </a:lnSpc>
                        <a:spcBef>
                          <a:spcPts val="175"/>
                        </a:spcBef>
                      </a:pPr>
                      <a:r>
                        <a:rPr sz="1100" spc="-10" dirty="0">
                          <a:latin typeface="Trebuchet MS"/>
                          <a:cs typeface="Trebuchet MS"/>
                        </a:rPr>
                        <a:t>Jenny</a:t>
                      </a:r>
                      <a:r>
                        <a:rPr sz="1100" spc="-65" dirty="0">
                          <a:latin typeface="Trebuchet MS"/>
                          <a:cs typeface="Trebuchet MS"/>
                        </a:rPr>
                        <a:t> </a:t>
                      </a:r>
                      <a:r>
                        <a:rPr sz="1100" spc="65" dirty="0">
                          <a:latin typeface="Trebuchet MS"/>
                          <a:cs typeface="Trebuchet MS"/>
                        </a:rPr>
                        <a:t>Wade</a:t>
                      </a:r>
                      <a:endParaRPr sz="1100">
                        <a:latin typeface="Trebuchet MS"/>
                        <a:cs typeface="Trebuchet MS"/>
                      </a:endParaRPr>
                    </a:p>
                  </a:txBody>
                  <a:tcPr marL="0" marR="0" marT="2222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2"/>
                  </a:ext>
                </a:extLst>
              </a:tr>
              <a:tr h="190500">
                <a:tc>
                  <a:txBody>
                    <a:bodyPr/>
                    <a:lstStyle/>
                    <a:p>
                      <a:pPr marL="9525">
                        <a:lnSpc>
                          <a:spcPts val="1210"/>
                        </a:lnSpc>
                        <a:spcBef>
                          <a:spcPts val="185"/>
                        </a:spcBef>
                      </a:pPr>
                      <a:r>
                        <a:rPr sz="1100" spc="-15" dirty="0">
                          <a:latin typeface="Trebuchet MS"/>
                          <a:cs typeface="Trebuchet MS"/>
                        </a:rPr>
                        <a:t>Jonas</a:t>
                      </a:r>
                      <a:endParaRPr sz="1100">
                        <a:latin typeface="Trebuchet MS"/>
                        <a:cs typeface="Trebuchet MS"/>
                      </a:endParaRPr>
                    </a:p>
                  </a:txBody>
                  <a:tcPr marL="0" marR="0" marT="234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3"/>
                  </a:ext>
                </a:extLst>
              </a:tr>
              <a:tr h="190500">
                <a:tc>
                  <a:txBody>
                    <a:bodyPr/>
                    <a:lstStyle/>
                    <a:p>
                      <a:pPr marL="9525">
                        <a:lnSpc>
                          <a:spcPts val="1225"/>
                        </a:lnSpc>
                        <a:spcBef>
                          <a:spcPts val="175"/>
                        </a:spcBef>
                      </a:pPr>
                      <a:r>
                        <a:rPr sz="1100" spc="30" dirty="0">
                          <a:latin typeface="Trebuchet MS"/>
                          <a:cs typeface="Trebuchet MS"/>
                        </a:rPr>
                        <a:t>Qianqian</a:t>
                      </a:r>
                      <a:endParaRPr sz="1100">
                        <a:latin typeface="Trebuchet MS"/>
                        <a:cs typeface="Trebuchet MS"/>
                      </a:endParaRPr>
                    </a:p>
                  </a:txBody>
                  <a:tcPr marL="0" marR="0" marT="2222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4"/>
                  </a:ext>
                </a:extLst>
              </a:tr>
            </a:tbl>
          </a:graphicData>
        </a:graphic>
      </p:graphicFrame>
      <p:graphicFrame>
        <p:nvGraphicFramePr>
          <p:cNvPr id="11" name="object 11"/>
          <p:cNvGraphicFramePr>
            <a:graphicFrameLocks noGrp="1"/>
          </p:cNvGraphicFramePr>
          <p:nvPr/>
        </p:nvGraphicFramePr>
        <p:xfrm>
          <a:off x="9256000" y="1625930"/>
          <a:ext cx="1047750" cy="965200"/>
        </p:xfrm>
        <a:graphic>
          <a:graphicData uri="http://schemas.openxmlformats.org/drawingml/2006/table">
            <a:tbl>
              <a:tblPr firstRow="1" bandRow="1">
                <a:tableStyleId>{2D5ABB26-0587-4C30-8999-92F81FD0307C}</a:tableStyleId>
              </a:tblPr>
              <a:tblGrid>
                <a:gridCol w="1028700">
                  <a:extLst>
                    <a:ext uri="{9D8B030D-6E8A-4147-A177-3AD203B41FA5}">
                      <a16:colId xmlns:a16="http://schemas.microsoft.com/office/drawing/2014/main" val="20000"/>
                    </a:ext>
                  </a:extLst>
                </a:gridCol>
              </a:tblGrid>
              <a:tr h="190500">
                <a:tc>
                  <a:txBody>
                    <a:bodyPr/>
                    <a:lstStyle/>
                    <a:p>
                      <a:pPr marL="9525">
                        <a:lnSpc>
                          <a:spcPts val="1215"/>
                        </a:lnSpc>
                        <a:spcBef>
                          <a:spcPts val="180"/>
                        </a:spcBef>
                      </a:pPr>
                      <a:r>
                        <a:rPr sz="1100" spc="25" dirty="0">
                          <a:latin typeface="Trebuchet MS"/>
                          <a:cs typeface="Trebuchet MS"/>
                        </a:rPr>
                        <a:t>Daniel</a:t>
                      </a:r>
                      <a:endParaRPr sz="1100">
                        <a:latin typeface="Trebuchet MS"/>
                        <a:cs typeface="Trebuchet MS"/>
                      </a:endParaRPr>
                    </a:p>
                  </a:txBody>
                  <a:tcPr marL="0" marR="0" marT="2286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0"/>
                  </a:ext>
                </a:extLst>
              </a:tr>
              <a:tr h="190500">
                <a:tc>
                  <a:txBody>
                    <a:bodyPr/>
                    <a:lstStyle/>
                    <a:p>
                      <a:pPr marL="9525">
                        <a:lnSpc>
                          <a:spcPts val="1230"/>
                        </a:lnSpc>
                        <a:spcBef>
                          <a:spcPts val="170"/>
                        </a:spcBef>
                      </a:pPr>
                      <a:r>
                        <a:rPr sz="1100" spc="-20" dirty="0">
                          <a:latin typeface="Trebuchet MS"/>
                          <a:cs typeface="Trebuchet MS"/>
                        </a:rPr>
                        <a:t>Jonathan</a:t>
                      </a:r>
                      <a:endParaRPr sz="1100">
                        <a:latin typeface="Trebuchet MS"/>
                        <a:cs typeface="Trebuchet MS"/>
                      </a:endParaRPr>
                    </a:p>
                  </a:txBody>
                  <a:tcPr marL="0" marR="0" marT="215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1"/>
                  </a:ext>
                </a:extLst>
              </a:tr>
              <a:tr h="190500">
                <a:tc>
                  <a:txBody>
                    <a:bodyPr/>
                    <a:lstStyle/>
                    <a:p>
                      <a:pPr marL="9525">
                        <a:lnSpc>
                          <a:spcPts val="1215"/>
                        </a:lnSpc>
                        <a:spcBef>
                          <a:spcPts val="180"/>
                        </a:spcBef>
                      </a:pPr>
                      <a:r>
                        <a:rPr sz="1100" spc="25" dirty="0">
                          <a:latin typeface="Trebuchet MS"/>
                          <a:cs typeface="Trebuchet MS"/>
                        </a:rPr>
                        <a:t>Lawand</a:t>
                      </a:r>
                      <a:endParaRPr sz="1100">
                        <a:latin typeface="Trebuchet MS"/>
                        <a:cs typeface="Trebuchet MS"/>
                      </a:endParaRPr>
                    </a:p>
                  </a:txBody>
                  <a:tcPr marL="0" marR="0" marT="2286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2"/>
                  </a:ext>
                </a:extLst>
              </a:tr>
              <a:tr h="190500">
                <a:tc>
                  <a:txBody>
                    <a:bodyPr/>
                    <a:lstStyle/>
                    <a:p>
                      <a:pPr marL="9525">
                        <a:lnSpc>
                          <a:spcPts val="1230"/>
                        </a:lnSpc>
                        <a:spcBef>
                          <a:spcPts val="170"/>
                        </a:spcBef>
                      </a:pPr>
                      <a:r>
                        <a:rPr sz="1100" dirty="0">
                          <a:latin typeface="Trebuchet MS"/>
                          <a:cs typeface="Trebuchet MS"/>
                        </a:rPr>
                        <a:t>Lidija</a:t>
                      </a:r>
                      <a:endParaRPr sz="1100">
                        <a:latin typeface="Trebuchet MS"/>
                        <a:cs typeface="Trebuchet MS"/>
                      </a:endParaRPr>
                    </a:p>
                  </a:txBody>
                  <a:tcPr marL="0" marR="0" marT="215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3"/>
                  </a:ext>
                </a:extLst>
              </a:tr>
              <a:tr h="190500">
                <a:tc>
                  <a:txBody>
                    <a:bodyPr/>
                    <a:lstStyle/>
                    <a:p>
                      <a:pPr marL="9525">
                        <a:lnSpc>
                          <a:spcPts val="1215"/>
                        </a:lnSpc>
                        <a:spcBef>
                          <a:spcPts val="180"/>
                        </a:spcBef>
                      </a:pPr>
                      <a:r>
                        <a:rPr sz="1100" spc="-10" dirty="0">
                          <a:latin typeface="Carlito"/>
                          <a:cs typeface="Carlito"/>
                        </a:rPr>
                        <a:t>Sushanta</a:t>
                      </a:r>
                      <a:endParaRPr sz="1100">
                        <a:latin typeface="Carlito"/>
                        <a:cs typeface="Carlito"/>
                      </a:endParaRPr>
                    </a:p>
                  </a:txBody>
                  <a:tcPr marL="0" marR="0" marT="2286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4"/>
                  </a:ext>
                </a:extLst>
              </a:tr>
            </a:tbl>
          </a:graphicData>
        </a:graphic>
      </p:graphicFrame>
      <p:graphicFrame>
        <p:nvGraphicFramePr>
          <p:cNvPr id="12" name="object 12"/>
          <p:cNvGraphicFramePr>
            <a:graphicFrameLocks noGrp="1"/>
          </p:cNvGraphicFramePr>
          <p:nvPr/>
        </p:nvGraphicFramePr>
        <p:xfrm>
          <a:off x="9239960" y="3314369"/>
          <a:ext cx="1047750" cy="965200"/>
        </p:xfrm>
        <a:graphic>
          <a:graphicData uri="http://schemas.openxmlformats.org/drawingml/2006/table">
            <a:tbl>
              <a:tblPr firstRow="1" bandRow="1">
                <a:tableStyleId>{2D5ABB26-0587-4C30-8999-92F81FD0307C}</a:tableStyleId>
              </a:tblPr>
              <a:tblGrid>
                <a:gridCol w="1028700">
                  <a:extLst>
                    <a:ext uri="{9D8B030D-6E8A-4147-A177-3AD203B41FA5}">
                      <a16:colId xmlns:a16="http://schemas.microsoft.com/office/drawing/2014/main" val="20000"/>
                    </a:ext>
                  </a:extLst>
                </a:gridCol>
              </a:tblGrid>
              <a:tr h="190500">
                <a:tc>
                  <a:txBody>
                    <a:bodyPr/>
                    <a:lstStyle/>
                    <a:p>
                      <a:pPr marL="9525">
                        <a:lnSpc>
                          <a:spcPts val="1215"/>
                        </a:lnSpc>
                        <a:spcBef>
                          <a:spcPts val="185"/>
                        </a:spcBef>
                      </a:pPr>
                      <a:r>
                        <a:rPr sz="1100" spc="10" dirty="0">
                          <a:latin typeface="Trebuchet MS"/>
                          <a:cs typeface="Trebuchet MS"/>
                        </a:rPr>
                        <a:t>Felicia</a:t>
                      </a:r>
                      <a:endParaRPr sz="1100">
                        <a:latin typeface="Trebuchet MS"/>
                        <a:cs typeface="Trebuchet MS"/>
                      </a:endParaRPr>
                    </a:p>
                  </a:txBody>
                  <a:tcPr marL="0" marR="0" marT="234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0"/>
                  </a:ext>
                </a:extLst>
              </a:tr>
              <a:tr h="190500">
                <a:tc>
                  <a:txBody>
                    <a:bodyPr/>
                    <a:lstStyle/>
                    <a:p>
                      <a:pPr marL="9525">
                        <a:lnSpc>
                          <a:spcPts val="1225"/>
                        </a:lnSpc>
                        <a:spcBef>
                          <a:spcPts val="170"/>
                        </a:spcBef>
                      </a:pPr>
                      <a:r>
                        <a:rPr sz="1100" spc="35" dirty="0">
                          <a:latin typeface="Trebuchet MS"/>
                          <a:cs typeface="Trebuchet MS"/>
                        </a:rPr>
                        <a:t>Lanping</a:t>
                      </a:r>
                      <a:endParaRPr sz="1100">
                        <a:latin typeface="Trebuchet MS"/>
                        <a:cs typeface="Trebuchet MS"/>
                      </a:endParaRPr>
                    </a:p>
                  </a:txBody>
                  <a:tcPr marL="0" marR="0" marT="215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1"/>
                  </a:ext>
                </a:extLst>
              </a:tr>
              <a:tr h="190500">
                <a:tc>
                  <a:txBody>
                    <a:bodyPr/>
                    <a:lstStyle/>
                    <a:p>
                      <a:pPr marL="9525">
                        <a:lnSpc>
                          <a:spcPts val="1215"/>
                        </a:lnSpc>
                        <a:spcBef>
                          <a:spcPts val="185"/>
                        </a:spcBef>
                      </a:pPr>
                      <a:r>
                        <a:rPr sz="1100" spc="35" dirty="0">
                          <a:latin typeface="Trebuchet MS"/>
                          <a:cs typeface="Trebuchet MS"/>
                        </a:rPr>
                        <a:t>Mats</a:t>
                      </a:r>
                      <a:endParaRPr sz="1100">
                        <a:latin typeface="Trebuchet MS"/>
                        <a:cs typeface="Trebuchet MS"/>
                      </a:endParaRPr>
                    </a:p>
                  </a:txBody>
                  <a:tcPr marL="0" marR="0" marT="234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2"/>
                  </a:ext>
                </a:extLst>
              </a:tr>
              <a:tr h="190500">
                <a:tc>
                  <a:txBody>
                    <a:bodyPr/>
                    <a:lstStyle/>
                    <a:p>
                      <a:pPr marL="9525">
                        <a:lnSpc>
                          <a:spcPts val="1225"/>
                        </a:lnSpc>
                        <a:spcBef>
                          <a:spcPts val="170"/>
                        </a:spcBef>
                      </a:pPr>
                      <a:r>
                        <a:rPr sz="1100" spc="-5" dirty="0">
                          <a:latin typeface="Carlito"/>
                          <a:cs typeface="Carlito"/>
                        </a:rPr>
                        <a:t>Serhat</a:t>
                      </a:r>
                      <a:endParaRPr sz="1100">
                        <a:latin typeface="Carlito"/>
                        <a:cs typeface="Carlito"/>
                      </a:endParaRPr>
                    </a:p>
                  </a:txBody>
                  <a:tcPr marL="0" marR="0" marT="215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3"/>
                  </a:ext>
                </a:extLst>
              </a:tr>
              <a:tr h="190500">
                <a:tc>
                  <a:txBody>
                    <a:bodyPr/>
                    <a:lstStyle/>
                    <a:p>
                      <a:pPr marL="9525">
                        <a:lnSpc>
                          <a:spcPts val="1215"/>
                        </a:lnSpc>
                        <a:spcBef>
                          <a:spcPts val="185"/>
                        </a:spcBef>
                      </a:pPr>
                      <a:r>
                        <a:rPr sz="1100" spc="40" dirty="0">
                          <a:latin typeface="Trebuchet MS"/>
                          <a:cs typeface="Trebuchet MS"/>
                        </a:rPr>
                        <a:t>Yuka</a:t>
                      </a:r>
                      <a:endParaRPr sz="1100">
                        <a:latin typeface="Trebuchet MS"/>
                        <a:cs typeface="Trebuchet MS"/>
                      </a:endParaRPr>
                    </a:p>
                  </a:txBody>
                  <a:tcPr marL="0" marR="0" marT="234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4"/>
                  </a:ext>
                </a:extLst>
              </a:tr>
            </a:tbl>
          </a:graphicData>
        </a:graphic>
      </p:graphicFrame>
      <p:graphicFrame>
        <p:nvGraphicFramePr>
          <p:cNvPr id="13" name="object 13"/>
          <p:cNvGraphicFramePr>
            <a:graphicFrameLocks noGrp="1"/>
          </p:cNvGraphicFramePr>
          <p:nvPr/>
        </p:nvGraphicFramePr>
        <p:xfrm>
          <a:off x="7278039" y="3314369"/>
          <a:ext cx="1047750" cy="965200"/>
        </p:xfrm>
        <a:graphic>
          <a:graphicData uri="http://schemas.openxmlformats.org/drawingml/2006/table">
            <a:tbl>
              <a:tblPr firstRow="1" bandRow="1">
                <a:tableStyleId>{2D5ABB26-0587-4C30-8999-92F81FD0307C}</a:tableStyleId>
              </a:tblPr>
              <a:tblGrid>
                <a:gridCol w="1028700">
                  <a:extLst>
                    <a:ext uri="{9D8B030D-6E8A-4147-A177-3AD203B41FA5}">
                      <a16:colId xmlns:a16="http://schemas.microsoft.com/office/drawing/2014/main" val="20000"/>
                    </a:ext>
                  </a:extLst>
                </a:gridCol>
              </a:tblGrid>
              <a:tr h="190500">
                <a:tc>
                  <a:txBody>
                    <a:bodyPr/>
                    <a:lstStyle/>
                    <a:p>
                      <a:pPr marL="9525">
                        <a:lnSpc>
                          <a:spcPts val="1215"/>
                        </a:lnSpc>
                        <a:spcBef>
                          <a:spcPts val="185"/>
                        </a:spcBef>
                      </a:pPr>
                      <a:r>
                        <a:rPr sz="1100" spc="35" dirty="0">
                          <a:latin typeface="Trebuchet MS"/>
                          <a:cs typeface="Trebuchet MS"/>
                        </a:rPr>
                        <a:t>Camila</a:t>
                      </a:r>
                      <a:endParaRPr sz="1100">
                        <a:latin typeface="Trebuchet MS"/>
                        <a:cs typeface="Trebuchet MS"/>
                      </a:endParaRPr>
                    </a:p>
                  </a:txBody>
                  <a:tcPr marL="0" marR="0" marT="234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0"/>
                  </a:ext>
                </a:extLst>
              </a:tr>
              <a:tr h="190500">
                <a:tc>
                  <a:txBody>
                    <a:bodyPr/>
                    <a:lstStyle/>
                    <a:p>
                      <a:pPr marL="9525">
                        <a:lnSpc>
                          <a:spcPts val="1225"/>
                        </a:lnSpc>
                        <a:spcBef>
                          <a:spcPts val="170"/>
                        </a:spcBef>
                      </a:pPr>
                      <a:r>
                        <a:rPr sz="1100" spc="10" dirty="0">
                          <a:latin typeface="Trebuchet MS"/>
                          <a:cs typeface="Trebuchet MS"/>
                        </a:rPr>
                        <a:t>Iuliia</a:t>
                      </a:r>
                      <a:endParaRPr sz="1100">
                        <a:latin typeface="Trebuchet MS"/>
                        <a:cs typeface="Trebuchet MS"/>
                      </a:endParaRPr>
                    </a:p>
                  </a:txBody>
                  <a:tcPr marL="0" marR="0" marT="215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1"/>
                  </a:ext>
                </a:extLst>
              </a:tr>
              <a:tr h="190500">
                <a:tc>
                  <a:txBody>
                    <a:bodyPr/>
                    <a:lstStyle/>
                    <a:p>
                      <a:pPr marL="9525">
                        <a:lnSpc>
                          <a:spcPts val="1215"/>
                        </a:lnSpc>
                        <a:spcBef>
                          <a:spcPts val="185"/>
                        </a:spcBef>
                      </a:pPr>
                      <a:r>
                        <a:rPr sz="1100" spc="5" dirty="0">
                          <a:latin typeface="Trebuchet MS"/>
                          <a:cs typeface="Trebuchet MS"/>
                        </a:rPr>
                        <a:t>Junayed</a:t>
                      </a:r>
                      <a:endParaRPr sz="1100">
                        <a:latin typeface="Trebuchet MS"/>
                        <a:cs typeface="Trebuchet MS"/>
                      </a:endParaRPr>
                    </a:p>
                  </a:txBody>
                  <a:tcPr marL="0" marR="0" marT="234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2"/>
                  </a:ext>
                </a:extLst>
              </a:tr>
              <a:tr h="190500">
                <a:tc>
                  <a:txBody>
                    <a:bodyPr/>
                    <a:lstStyle/>
                    <a:p>
                      <a:pPr marL="9525">
                        <a:lnSpc>
                          <a:spcPts val="1225"/>
                        </a:lnSpc>
                        <a:spcBef>
                          <a:spcPts val="170"/>
                        </a:spcBef>
                      </a:pPr>
                      <a:r>
                        <a:rPr sz="1100" spc="50" dirty="0">
                          <a:latin typeface="Trebuchet MS"/>
                          <a:cs typeface="Trebuchet MS"/>
                        </a:rPr>
                        <a:t>Ludvig</a:t>
                      </a:r>
                      <a:endParaRPr sz="1100">
                        <a:latin typeface="Trebuchet MS"/>
                        <a:cs typeface="Trebuchet MS"/>
                      </a:endParaRPr>
                    </a:p>
                  </a:txBody>
                  <a:tcPr marL="0" marR="0" marT="215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3"/>
                  </a:ext>
                </a:extLst>
              </a:tr>
              <a:tr h="190500">
                <a:tc>
                  <a:txBody>
                    <a:bodyPr/>
                    <a:lstStyle/>
                    <a:p>
                      <a:pPr marL="9525">
                        <a:lnSpc>
                          <a:spcPts val="1215"/>
                        </a:lnSpc>
                        <a:spcBef>
                          <a:spcPts val="185"/>
                        </a:spcBef>
                      </a:pPr>
                      <a:r>
                        <a:rPr sz="1100" spc="-15" dirty="0">
                          <a:latin typeface="Trebuchet MS"/>
                          <a:cs typeface="Trebuchet MS"/>
                        </a:rPr>
                        <a:t>Tatiana</a:t>
                      </a:r>
                      <a:endParaRPr sz="1100">
                        <a:latin typeface="Trebuchet MS"/>
                        <a:cs typeface="Trebuchet MS"/>
                      </a:endParaRPr>
                    </a:p>
                  </a:txBody>
                  <a:tcPr marL="0" marR="0" marT="234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4"/>
                  </a:ext>
                </a:extLst>
              </a:tr>
            </a:tbl>
          </a:graphicData>
        </a:graphic>
      </p:graphicFrame>
      <p:graphicFrame>
        <p:nvGraphicFramePr>
          <p:cNvPr id="14" name="object 14"/>
          <p:cNvGraphicFramePr>
            <a:graphicFrameLocks noGrp="1"/>
          </p:cNvGraphicFramePr>
          <p:nvPr/>
        </p:nvGraphicFramePr>
        <p:xfrm>
          <a:off x="5298566" y="5002796"/>
          <a:ext cx="1047750" cy="965200"/>
        </p:xfrm>
        <a:graphic>
          <a:graphicData uri="http://schemas.openxmlformats.org/drawingml/2006/table">
            <a:tbl>
              <a:tblPr firstRow="1" bandRow="1">
                <a:tableStyleId>{2D5ABB26-0587-4C30-8999-92F81FD0307C}</a:tableStyleId>
              </a:tblPr>
              <a:tblGrid>
                <a:gridCol w="1028700">
                  <a:extLst>
                    <a:ext uri="{9D8B030D-6E8A-4147-A177-3AD203B41FA5}">
                      <a16:colId xmlns:a16="http://schemas.microsoft.com/office/drawing/2014/main" val="20000"/>
                    </a:ext>
                  </a:extLst>
                </a:gridCol>
              </a:tblGrid>
              <a:tr h="190500">
                <a:tc>
                  <a:txBody>
                    <a:bodyPr/>
                    <a:lstStyle/>
                    <a:p>
                      <a:pPr marL="9525">
                        <a:lnSpc>
                          <a:spcPts val="1215"/>
                        </a:lnSpc>
                        <a:spcBef>
                          <a:spcPts val="185"/>
                        </a:spcBef>
                      </a:pPr>
                      <a:r>
                        <a:rPr sz="1100" spc="35" dirty="0">
                          <a:latin typeface="Trebuchet MS"/>
                          <a:cs typeface="Trebuchet MS"/>
                        </a:rPr>
                        <a:t>Konrad</a:t>
                      </a:r>
                      <a:endParaRPr sz="1100">
                        <a:latin typeface="Trebuchet MS"/>
                        <a:cs typeface="Trebuchet MS"/>
                      </a:endParaRPr>
                    </a:p>
                  </a:txBody>
                  <a:tcPr marL="0" marR="0" marT="234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0"/>
                  </a:ext>
                </a:extLst>
              </a:tr>
              <a:tr h="190500">
                <a:tc>
                  <a:txBody>
                    <a:bodyPr/>
                    <a:lstStyle/>
                    <a:p>
                      <a:pPr marL="9525">
                        <a:lnSpc>
                          <a:spcPts val="1225"/>
                        </a:lnSpc>
                        <a:spcBef>
                          <a:spcPts val="170"/>
                        </a:spcBef>
                      </a:pPr>
                      <a:r>
                        <a:rPr sz="1100" spc="40" dirty="0">
                          <a:latin typeface="Trebuchet MS"/>
                          <a:cs typeface="Trebuchet MS"/>
                        </a:rPr>
                        <a:t>Marian</a:t>
                      </a:r>
                      <a:endParaRPr sz="1100">
                        <a:latin typeface="Trebuchet MS"/>
                        <a:cs typeface="Trebuchet MS"/>
                      </a:endParaRPr>
                    </a:p>
                  </a:txBody>
                  <a:tcPr marL="0" marR="0" marT="215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1"/>
                  </a:ext>
                </a:extLst>
              </a:tr>
              <a:tr h="190500">
                <a:tc>
                  <a:txBody>
                    <a:bodyPr/>
                    <a:lstStyle/>
                    <a:p>
                      <a:pPr marL="9525">
                        <a:lnSpc>
                          <a:spcPts val="1215"/>
                        </a:lnSpc>
                        <a:spcBef>
                          <a:spcPts val="185"/>
                        </a:spcBef>
                      </a:pPr>
                      <a:r>
                        <a:rPr sz="1100" spc="15" dirty="0">
                          <a:latin typeface="Trebuchet MS"/>
                          <a:cs typeface="Trebuchet MS"/>
                        </a:rPr>
                        <a:t>Per</a:t>
                      </a:r>
                      <a:endParaRPr sz="1100">
                        <a:latin typeface="Trebuchet MS"/>
                        <a:cs typeface="Trebuchet MS"/>
                      </a:endParaRPr>
                    </a:p>
                  </a:txBody>
                  <a:tcPr marL="0" marR="0" marT="234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2"/>
                  </a:ext>
                </a:extLst>
              </a:tr>
              <a:tr h="190500">
                <a:tc>
                  <a:txBody>
                    <a:bodyPr/>
                    <a:lstStyle/>
                    <a:p>
                      <a:pPr marL="9525">
                        <a:lnSpc>
                          <a:spcPts val="1225"/>
                        </a:lnSpc>
                        <a:spcBef>
                          <a:spcPts val="170"/>
                        </a:spcBef>
                      </a:pPr>
                      <a:r>
                        <a:rPr sz="1100" spc="35" dirty="0">
                          <a:latin typeface="Trebuchet MS"/>
                          <a:cs typeface="Trebuchet MS"/>
                        </a:rPr>
                        <a:t>Michail</a:t>
                      </a:r>
                      <a:endParaRPr sz="1100">
                        <a:latin typeface="Trebuchet MS"/>
                        <a:cs typeface="Trebuchet MS"/>
                      </a:endParaRPr>
                    </a:p>
                  </a:txBody>
                  <a:tcPr marL="0" marR="0" marT="215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3"/>
                  </a:ext>
                </a:extLst>
              </a:tr>
              <a:tr h="190500">
                <a:tc>
                  <a:txBody>
                    <a:bodyPr/>
                    <a:lstStyle/>
                    <a:p>
                      <a:pPr marL="9525">
                        <a:lnSpc>
                          <a:spcPts val="1215"/>
                        </a:lnSpc>
                        <a:spcBef>
                          <a:spcPts val="185"/>
                        </a:spcBef>
                      </a:pPr>
                      <a:r>
                        <a:rPr sz="1100" spc="15" dirty="0">
                          <a:latin typeface="Trebuchet MS"/>
                          <a:cs typeface="Trebuchet MS"/>
                        </a:rPr>
                        <a:t>Farhana</a:t>
                      </a:r>
                      <a:endParaRPr sz="1100">
                        <a:latin typeface="Trebuchet MS"/>
                        <a:cs typeface="Trebuchet MS"/>
                      </a:endParaRPr>
                    </a:p>
                  </a:txBody>
                  <a:tcPr marL="0" marR="0" marT="234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4"/>
                  </a:ext>
                </a:extLst>
              </a:tr>
            </a:tbl>
          </a:graphicData>
        </a:graphic>
      </p:graphicFrame>
      <p:graphicFrame>
        <p:nvGraphicFramePr>
          <p:cNvPr id="15" name="object 15"/>
          <p:cNvGraphicFramePr>
            <a:graphicFrameLocks noGrp="1"/>
          </p:cNvGraphicFramePr>
          <p:nvPr/>
        </p:nvGraphicFramePr>
        <p:xfrm>
          <a:off x="5298566" y="3314369"/>
          <a:ext cx="1047750" cy="965200"/>
        </p:xfrm>
        <a:graphic>
          <a:graphicData uri="http://schemas.openxmlformats.org/drawingml/2006/table">
            <a:tbl>
              <a:tblPr firstRow="1" bandRow="1">
                <a:tableStyleId>{2D5ABB26-0587-4C30-8999-92F81FD0307C}</a:tableStyleId>
              </a:tblPr>
              <a:tblGrid>
                <a:gridCol w="1028700">
                  <a:extLst>
                    <a:ext uri="{9D8B030D-6E8A-4147-A177-3AD203B41FA5}">
                      <a16:colId xmlns:a16="http://schemas.microsoft.com/office/drawing/2014/main" val="20000"/>
                    </a:ext>
                  </a:extLst>
                </a:gridCol>
              </a:tblGrid>
              <a:tr h="190500">
                <a:tc>
                  <a:txBody>
                    <a:bodyPr/>
                    <a:lstStyle/>
                    <a:p>
                      <a:pPr marL="9525">
                        <a:lnSpc>
                          <a:spcPts val="1215"/>
                        </a:lnSpc>
                        <a:spcBef>
                          <a:spcPts val="185"/>
                        </a:spcBef>
                      </a:pPr>
                      <a:r>
                        <a:rPr sz="1100" spc="55" dirty="0">
                          <a:latin typeface="Trebuchet MS"/>
                          <a:cs typeface="Trebuchet MS"/>
                        </a:rPr>
                        <a:t>Abel</a:t>
                      </a:r>
                      <a:r>
                        <a:rPr sz="1100" spc="-80" dirty="0">
                          <a:latin typeface="Trebuchet MS"/>
                          <a:cs typeface="Trebuchet MS"/>
                        </a:rPr>
                        <a:t> </a:t>
                      </a:r>
                      <a:r>
                        <a:rPr sz="1100" spc="10" dirty="0">
                          <a:latin typeface="Trebuchet MS"/>
                          <a:cs typeface="Trebuchet MS"/>
                        </a:rPr>
                        <a:t>Shiferaw</a:t>
                      </a:r>
                      <a:endParaRPr sz="1100">
                        <a:latin typeface="Trebuchet MS"/>
                        <a:cs typeface="Trebuchet MS"/>
                      </a:endParaRPr>
                    </a:p>
                  </a:txBody>
                  <a:tcPr marL="0" marR="0" marT="234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0"/>
                  </a:ext>
                </a:extLst>
              </a:tr>
              <a:tr h="190500">
                <a:tc>
                  <a:txBody>
                    <a:bodyPr/>
                    <a:lstStyle/>
                    <a:p>
                      <a:pPr marL="9525">
                        <a:lnSpc>
                          <a:spcPts val="1225"/>
                        </a:lnSpc>
                        <a:spcBef>
                          <a:spcPts val="170"/>
                        </a:spcBef>
                      </a:pPr>
                      <a:r>
                        <a:rPr sz="1100" spc="-10" dirty="0">
                          <a:latin typeface="Trebuchet MS"/>
                          <a:cs typeface="Trebuchet MS"/>
                        </a:rPr>
                        <a:t>Jenny</a:t>
                      </a:r>
                      <a:r>
                        <a:rPr sz="1100" spc="-65" dirty="0">
                          <a:latin typeface="Trebuchet MS"/>
                          <a:cs typeface="Trebuchet MS"/>
                        </a:rPr>
                        <a:t> </a:t>
                      </a:r>
                      <a:r>
                        <a:rPr sz="1100" spc="40" dirty="0">
                          <a:latin typeface="Trebuchet MS"/>
                          <a:cs typeface="Trebuchet MS"/>
                        </a:rPr>
                        <a:t>Lang</a:t>
                      </a:r>
                      <a:endParaRPr sz="1100">
                        <a:latin typeface="Trebuchet MS"/>
                        <a:cs typeface="Trebuchet MS"/>
                      </a:endParaRPr>
                    </a:p>
                  </a:txBody>
                  <a:tcPr marL="0" marR="0" marT="215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1"/>
                  </a:ext>
                </a:extLst>
              </a:tr>
              <a:tr h="190500">
                <a:tc>
                  <a:txBody>
                    <a:bodyPr/>
                    <a:lstStyle/>
                    <a:p>
                      <a:pPr marL="9525">
                        <a:lnSpc>
                          <a:spcPts val="1215"/>
                        </a:lnSpc>
                        <a:spcBef>
                          <a:spcPts val="185"/>
                        </a:spcBef>
                      </a:pPr>
                      <a:r>
                        <a:rPr sz="1100" spc="10" dirty="0">
                          <a:latin typeface="Trebuchet MS"/>
                          <a:cs typeface="Trebuchet MS"/>
                        </a:rPr>
                        <a:t>Kunthika</a:t>
                      </a:r>
                      <a:endParaRPr sz="1100">
                        <a:latin typeface="Trebuchet MS"/>
                        <a:cs typeface="Trebuchet MS"/>
                      </a:endParaRPr>
                    </a:p>
                  </a:txBody>
                  <a:tcPr marL="0" marR="0" marT="234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2"/>
                  </a:ext>
                </a:extLst>
              </a:tr>
              <a:tr h="190500">
                <a:tc>
                  <a:txBody>
                    <a:bodyPr/>
                    <a:lstStyle/>
                    <a:p>
                      <a:pPr marL="9525">
                        <a:lnSpc>
                          <a:spcPts val="1225"/>
                        </a:lnSpc>
                        <a:spcBef>
                          <a:spcPts val="170"/>
                        </a:spcBef>
                      </a:pPr>
                      <a:r>
                        <a:rPr sz="1100" spc="55" dirty="0">
                          <a:latin typeface="Trebuchet MS"/>
                          <a:cs typeface="Trebuchet MS"/>
                        </a:rPr>
                        <a:t>Maryam</a:t>
                      </a:r>
                      <a:endParaRPr sz="1100">
                        <a:latin typeface="Trebuchet MS"/>
                        <a:cs typeface="Trebuchet MS"/>
                      </a:endParaRPr>
                    </a:p>
                  </a:txBody>
                  <a:tcPr marL="0" marR="0" marT="215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3"/>
                  </a:ext>
                </a:extLst>
              </a:tr>
              <a:tr h="190500">
                <a:tc>
                  <a:txBody>
                    <a:bodyPr/>
                    <a:lstStyle/>
                    <a:p>
                      <a:pPr marL="9525">
                        <a:lnSpc>
                          <a:spcPts val="1215"/>
                        </a:lnSpc>
                        <a:spcBef>
                          <a:spcPts val="185"/>
                        </a:spcBef>
                      </a:pPr>
                      <a:r>
                        <a:rPr sz="1100" spc="50" dirty="0">
                          <a:latin typeface="Trebuchet MS"/>
                          <a:cs typeface="Trebuchet MS"/>
                        </a:rPr>
                        <a:t>Mohammed</a:t>
                      </a:r>
                      <a:endParaRPr sz="1100">
                        <a:latin typeface="Trebuchet MS"/>
                        <a:cs typeface="Trebuchet MS"/>
                      </a:endParaRPr>
                    </a:p>
                  </a:txBody>
                  <a:tcPr marL="0" marR="0" marT="234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4"/>
                  </a:ext>
                </a:extLst>
              </a:tr>
            </a:tbl>
          </a:graphicData>
        </a:graphic>
      </p:graphicFrame>
      <p:sp>
        <p:nvSpPr>
          <p:cNvPr id="16" name="object 16"/>
          <p:cNvSpPr txBox="1"/>
          <p:nvPr/>
        </p:nvSpPr>
        <p:spPr>
          <a:xfrm>
            <a:off x="5291848" y="1282700"/>
            <a:ext cx="902335" cy="299720"/>
          </a:xfrm>
          <a:prstGeom prst="rect">
            <a:avLst/>
          </a:prstGeom>
        </p:spPr>
        <p:txBody>
          <a:bodyPr vert="horz" wrap="square" lIns="0" tIns="12700" rIns="0" bIns="0" rtlCol="0">
            <a:spAutoFit/>
          </a:bodyPr>
          <a:lstStyle/>
          <a:p>
            <a:pPr marL="12700">
              <a:lnSpc>
                <a:spcPct val="100000"/>
              </a:lnSpc>
              <a:spcBef>
                <a:spcPts val="100"/>
              </a:spcBef>
            </a:pPr>
            <a:r>
              <a:rPr sz="1800" spc="110" dirty="0">
                <a:latin typeface="Trebuchet MS"/>
                <a:cs typeface="Trebuchet MS"/>
              </a:rPr>
              <a:t>Grupp</a:t>
            </a:r>
            <a:r>
              <a:rPr sz="1800" spc="-165" dirty="0">
                <a:latin typeface="Trebuchet MS"/>
                <a:cs typeface="Trebuchet MS"/>
              </a:rPr>
              <a:t> </a:t>
            </a:r>
            <a:r>
              <a:rPr sz="1800" spc="30" dirty="0">
                <a:latin typeface="Trebuchet MS"/>
                <a:cs typeface="Trebuchet MS"/>
              </a:rPr>
              <a:t>1</a:t>
            </a:r>
            <a:endParaRPr sz="1800">
              <a:latin typeface="Trebuchet MS"/>
              <a:cs typeface="Trebuchet MS"/>
            </a:endParaRPr>
          </a:p>
        </p:txBody>
      </p:sp>
      <p:sp>
        <p:nvSpPr>
          <p:cNvPr id="17" name="object 17"/>
          <p:cNvSpPr txBox="1"/>
          <p:nvPr/>
        </p:nvSpPr>
        <p:spPr>
          <a:xfrm>
            <a:off x="7253770" y="1282700"/>
            <a:ext cx="902335" cy="299720"/>
          </a:xfrm>
          <a:prstGeom prst="rect">
            <a:avLst/>
          </a:prstGeom>
        </p:spPr>
        <p:txBody>
          <a:bodyPr vert="horz" wrap="square" lIns="0" tIns="12700" rIns="0" bIns="0" rtlCol="0">
            <a:spAutoFit/>
          </a:bodyPr>
          <a:lstStyle/>
          <a:p>
            <a:pPr marL="12700">
              <a:lnSpc>
                <a:spcPct val="100000"/>
              </a:lnSpc>
              <a:spcBef>
                <a:spcPts val="100"/>
              </a:spcBef>
            </a:pPr>
            <a:r>
              <a:rPr sz="1800" spc="110" dirty="0">
                <a:latin typeface="Trebuchet MS"/>
                <a:cs typeface="Trebuchet MS"/>
              </a:rPr>
              <a:t>Grupp</a:t>
            </a:r>
            <a:r>
              <a:rPr sz="1800" spc="-165" dirty="0">
                <a:latin typeface="Trebuchet MS"/>
                <a:cs typeface="Trebuchet MS"/>
              </a:rPr>
              <a:t> </a:t>
            </a:r>
            <a:r>
              <a:rPr sz="1800" spc="30" dirty="0">
                <a:latin typeface="Trebuchet MS"/>
                <a:cs typeface="Trebuchet MS"/>
              </a:rPr>
              <a:t>2</a:t>
            </a:r>
            <a:endParaRPr sz="1800">
              <a:latin typeface="Trebuchet MS"/>
              <a:cs typeface="Trebuchet MS"/>
            </a:endParaRPr>
          </a:p>
        </p:txBody>
      </p:sp>
      <p:sp>
        <p:nvSpPr>
          <p:cNvPr id="18" name="object 18"/>
          <p:cNvSpPr txBox="1"/>
          <p:nvPr/>
        </p:nvSpPr>
        <p:spPr>
          <a:xfrm>
            <a:off x="9256776" y="1282700"/>
            <a:ext cx="902335" cy="299720"/>
          </a:xfrm>
          <a:prstGeom prst="rect">
            <a:avLst/>
          </a:prstGeom>
        </p:spPr>
        <p:txBody>
          <a:bodyPr vert="horz" wrap="square" lIns="0" tIns="12700" rIns="0" bIns="0" rtlCol="0">
            <a:spAutoFit/>
          </a:bodyPr>
          <a:lstStyle/>
          <a:p>
            <a:pPr marL="12700">
              <a:lnSpc>
                <a:spcPct val="100000"/>
              </a:lnSpc>
              <a:spcBef>
                <a:spcPts val="100"/>
              </a:spcBef>
            </a:pPr>
            <a:r>
              <a:rPr sz="1800" spc="110" dirty="0">
                <a:latin typeface="Trebuchet MS"/>
                <a:cs typeface="Trebuchet MS"/>
              </a:rPr>
              <a:t>Grupp</a:t>
            </a:r>
            <a:r>
              <a:rPr sz="1800" spc="-165" dirty="0">
                <a:latin typeface="Trebuchet MS"/>
                <a:cs typeface="Trebuchet MS"/>
              </a:rPr>
              <a:t> </a:t>
            </a:r>
            <a:r>
              <a:rPr sz="1800" spc="30" dirty="0">
                <a:latin typeface="Trebuchet MS"/>
                <a:cs typeface="Trebuchet MS"/>
              </a:rPr>
              <a:t>3</a:t>
            </a:r>
            <a:endParaRPr sz="1800">
              <a:latin typeface="Trebuchet MS"/>
              <a:cs typeface="Trebuchet MS"/>
            </a:endParaRPr>
          </a:p>
        </p:txBody>
      </p:sp>
      <p:sp>
        <p:nvSpPr>
          <p:cNvPr id="19" name="object 19"/>
          <p:cNvSpPr txBox="1"/>
          <p:nvPr/>
        </p:nvSpPr>
        <p:spPr>
          <a:xfrm>
            <a:off x="5320919" y="2971291"/>
            <a:ext cx="902335" cy="299720"/>
          </a:xfrm>
          <a:prstGeom prst="rect">
            <a:avLst/>
          </a:prstGeom>
        </p:spPr>
        <p:txBody>
          <a:bodyPr vert="horz" wrap="square" lIns="0" tIns="12700" rIns="0" bIns="0" rtlCol="0">
            <a:spAutoFit/>
          </a:bodyPr>
          <a:lstStyle/>
          <a:p>
            <a:pPr marL="12700">
              <a:lnSpc>
                <a:spcPct val="100000"/>
              </a:lnSpc>
              <a:spcBef>
                <a:spcPts val="100"/>
              </a:spcBef>
            </a:pPr>
            <a:r>
              <a:rPr sz="1800" spc="110" dirty="0">
                <a:latin typeface="Trebuchet MS"/>
                <a:cs typeface="Trebuchet MS"/>
              </a:rPr>
              <a:t>Grupp</a:t>
            </a:r>
            <a:r>
              <a:rPr sz="1800" spc="-165" dirty="0">
                <a:latin typeface="Trebuchet MS"/>
                <a:cs typeface="Trebuchet MS"/>
              </a:rPr>
              <a:t> </a:t>
            </a:r>
            <a:r>
              <a:rPr sz="1800" spc="30" dirty="0">
                <a:latin typeface="Trebuchet MS"/>
                <a:cs typeface="Trebuchet MS"/>
              </a:rPr>
              <a:t>4</a:t>
            </a:r>
            <a:endParaRPr sz="1800">
              <a:latin typeface="Trebuchet MS"/>
              <a:cs typeface="Trebuchet MS"/>
            </a:endParaRPr>
          </a:p>
        </p:txBody>
      </p:sp>
      <p:sp>
        <p:nvSpPr>
          <p:cNvPr id="20" name="object 20"/>
          <p:cNvSpPr txBox="1"/>
          <p:nvPr/>
        </p:nvSpPr>
        <p:spPr>
          <a:xfrm>
            <a:off x="7264196" y="2959100"/>
            <a:ext cx="902335" cy="299720"/>
          </a:xfrm>
          <a:prstGeom prst="rect">
            <a:avLst/>
          </a:prstGeom>
        </p:spPr>
        <p:txBody>
          <a:bodyPr vert="horz" wrap="square" lIns="0" tIns="12700" rIns="0" bIns="0" rtlCol="0">
            <a:spAutoFit/>
          </a:bodyPr>
          <a:lstStyle/>
          <a:p>
            <a:pPr marL="12700">
              <a:lnSpc>
                <a:spcPct val="100000"/>
              </a:lnSpc>
              <a:spcBef>
                <a:spcPts val="100"/>
              </a:spcBef>
            </a:pPr>
            <a:r>
              <a:rPr sz="1800" spc="110" dirty="0">
                <a:latin typeface="Trebuchet MS"/>
                <a:cs typeface="Trebuchet MS"/>
              </a:rPr>
              <a:t>Grupp</a:t>
            </a:r>
            <a:r>
              <a:rPr sz="1800" spc="-165" dirty="0">
                <a:latin typeface="Trebuchet MS"/>
                <a:cs typeface="Trebuchet MS"/>
              </a:rPr>
              <a:t> </a:t>
            </a:r>
            <a:r>
              <a:rPr sz="1800" spc="30" dirty="0">
                <a:latin typeface="Trebuchet MS"/>
                <a:cs typeface="Trebuchet MS"/>
              </a:rPr>
              <a:t>5</a:t>
            </a:r>
            <a:endParaRPr sz="1800">
              <a:latin typeface="Trebuchet MS"/>
              <a:cs typeface="Trebuchet MS"/>
            </a:endParaRPr>
          </a:p>
        </p:txBody>
      </p:sp>
      <p:sp>
        <p:nvSpPr>
          <p:cNvPr id="21" name="object 21"/>
          <p:cNvSpPr txBox="1"/>
          <p:nvPr/>
        </p:nvSpPr>
        <p:spPr>
          <a:xfrm>
            <a:off x="9256776" y="2959100"/>
            <a:ext cx="902335" cy="299720"/>
          </a:xfrm>
          <a:prstGeom prst="rect">
            <a:avLst/>
          </a:prstGeom>
        </p:spPr>
        <p:txBody>
          <a:bodyPr vert="horz" wrap="square" lIns="0" tIns="12700" rIns="0" bIns="0" rtlCol="0">
            <a:spAutoFit/>
          </a:bodyPr>
          <a:lstStyle/>
          <a:p>
            <a:pPr marL="12700">
              <a:lnSpc>
                <a:spcPct val="100000"/>
              </a:lnSpc>
              <a:spcBef>
                <a:spcPts val="100"/>
              </a:spcBef>
            </a:pPr>
            <a:r>
              <a:rPr sz="1800" spc="110" dirty="0">
                <a:latin typeface="Trebuchet MS"/>
                <a:cs typeface="Trebuchet MS"/>
              </a:rPr>
              <a:t>Grupp</a:t>
            </a:r>
            <a:r>
              <a:rPr sz="1800" spc="-165" dirty="0">
                <a:latin typeface="Trebuchet MS"/>
                <a:cs typeface="Trebuchet MS"/>
              </a:rPr>
              <a:t> </a:t>
            </a:r>
            <a:r>
              <a:rPr sz="1800" spc="30" dirty="0">
                <a:latin typeface="Trebuchet MS"/>
                <a:cs typeface="Trebuchet MS"/>
              </a:rPr>
              <a:t>6</a:t>
            </a:r>
            <a:endParaRPr sz="1800">
              <a:latin typeface="Trebuchet MS"/>
              <a:cs typeface="Trebuchet MS"/>
            </a:endParaRPr>
          </a:p>
        </p:txBody>
      </p:sp>
      <p:sp>
        <p:nvSpPr>
          <p:cNvPr id="22" name="object 22"/>
          <p:cNvSpPr txBox="1"/>
          <p:nvPr/>
        </p:nvSpPr>
        <p:spPr>
          <a:xfrm>
            <a:off x="5342585" y="4659883"/>
            <a:ext cx="902335" cy="299720"/>
          </a:xfrm>
          <a:prstGeom prst="rect">
            <a:avLst/>
          </a:prstGeom>
        </p:spPr>
        <p:txBody>
          <a:bodyPr vert="horz" wrap="square" lIns="0" tIns="12700" rIns="0" bIns="0" rtlCol="0">
            <a:spAutoFit/>
          </a:bodyPr>
          <a:lstStyle/>
          <a:p>
            <a:pPr marL="12700">
              <a:lnSpc>
                <a:spcPct val="100000"/>
              </a:lnSpc>
              <a:spcBef>
                <a:spcPts val="100"/>
              </a:spcBef>
            </a:pPr>
            <a:r>
              <a:rPr sz="1800" spc="110" dirty="0">
                <a:latin typeface="Trebuchet MS"/>
                <a:cs typeface="Trebuchet MS"/>
              </a:rPr>
              <a:t>Grupp</a:t>
            </a:r>
            <a:r>
              <a:rPr sz="1800" spc="-165" dirty="0">
                <a:latin typeface="Trebuchet MS"/>
                <a:cs typeface="Trebuchet MS"/>
              </a:rPr>
              <a:t> </a:t>
            </a:r>
            <a:r>
              <a:rPr sz="1800" spc="30" dirty="0">
                <a:latin typeface="Trebuchet MS"/>
                <a:cs typeface="Trebuchet MS"/>
              </a:rPr>
              <a:t>7</a:t>
            </a:r>
            <a:endParaRPr sz="1800">
              <a:latin typeface="Trebuchet MS"/>
              <a:cs typeface="Trebuchet M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64350"/>
            <a:chOff x="0" y="0"/>
            <a:chExt cx="12192000" cy="6864350"/>
          </a:xfrm>
        </p:grpSpPr>
        <p:sp>
          <p:nvSpPr>
            <p:cNvPr id="3" name="object 3"/>
            <p:cNvSpPr/>
            <p:nvPr/>
          </p:nvSpPr>
          <p:spPr>
            <a:xfrm>
              <a:off x="0" y="0"/>
              <a:ext cx="12192000" cy="6858000"/>
            </a:xfrm>
            <a:custGeom>
              <a:avLst/>
              <a:gdLst/>
              <a:ahLst/>
              <a:cxnLst/>
              <a:rect l="l" t="t" r="r" b="b"/>
              <a:pathLst>
                <a:path w="12192000" h="6858000">
                  <a:moveTo>
                    <a:pt x="12192000" y="0"/>
                  </a:moveTo>
                  <a:lnTo>
                    <a:pt x="0" y="0"/>
                  </a:lnTo>
                  <a:lnTo>
                    <a:pt x="0" y="6857999"/>
                  </a:lnTo>
                  <a:lnTo>
                    <a:pt x="12192000" y="6857999"/>
                  </a:lnTo>
                  <a:lnTo>
                    <a:pt x="12192000" y="0"/>
                  </a:lnTo>
                  <a:close/>
                </a:path>
              </a:pathLst>
            </a:custGeom>
            <a:solidFill>
              <a:srgbClr val="454545"/>
            </a:solidFill>
          </p:spPr>
          <p:txBody>
            <a:bodyPr wrap="square" lIns="0" tIns="0" rIns="0" bIns="0" rtlCol="0"/>
            <a:lstStyle/>
            <a:p>
              <a:endParaRPr/>
            </a:p>
          </p:txBody>
        </p:sp>
        <p:sp>
          <p:nvSpPr>
            <p:cNvPr id="4" name="object 4"/>
            <p:cNvSpPr/>
            <p:nvPr/>
          </p:nvSpPr>
          <p:spPr>
            <a:xfrm>
              <a:off x="10626725" y="9524"/>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5" name="object 5"/>
            <p:cNvSpPr/>
            <p:nvPr/>
          </p:nvSpPr>
          <p:spPr>
            <a:xfrm>
              <a:off x="10247312" y="5013324"/>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6" name="object 6"/>
            <p:cNvSpPr/>
            <p:nvPr/>
          </p:nvSpPr>
          <p:spPr>
            <a:xfrm>
              <a:off x="11202987" y="9524"/>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7" name="object 7"/>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8" name="object 8"/>
            <p:cNvSpPr/>
            <p:nvPr/>
          </p:nvSpPr>
          <p:spPr>
            <a:xfrm>
              <a:off x="11501437" y="9524"/>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sp>
          <p:nvSpPr>
            <p:cNvPr id="9" name="object 9"/>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0" name="object 10"/>
            <p:cNvSpPr/>
            <p:nvPr/>
          </p:nvSpPr>
          <p:spPr>
            <a:xfrm>
              <a:off x="10802937" y="5518149"/>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sp>
          <p:nvSpPr>
            <p:cNvPr id="11" name="object 11"/>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3" name="object 13"/>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4" name="object 14"/>
            <p:cNvSpPr/>
            <p:nvPr/>
          </p:nvSpPr>
          <p:spPr>
            <a:xfrm>
              <a:off x="800138" y="1699589"/>
              <a:ext cx="3674745" cy="3470910"/>
            </a:xfrm>
            <a:custGeom>
              <a:avLst/>
              <a:gdLst/>
              <a:ahLst/>
              <a:cxnLst/>
              <a:rect l="l" t="t" r="r" b="b"/>
              <a:pathLst>
                <a:path w="3674745" h="3470910">
                  <a:moveTo>
                    <a:pt x="1998332" y="3198012"/>
                  </a:moveTo>
                  <a:lnTo>
                    <a:pt x="1682343" y="3198012"/>
                  </a:lnTo>
                  <a:lnTo>
                    <a:pt x="1840344" y="3470414"/>
                  </a:lnTo>
                  <a:lnTo>
                    <a:pt x="1998332" y="3198012"/>
                  </a:lnTo>
                  <a:close/>
                </a:path>
                <a:path w="3674745" h="3470910">
                  <a:moveTo>
                    <a:pt x="3674478" y="0"/>
                  </a:moveTo>
                  <a:lnTo>
                    <a:pt x="0" y="0"/>
                  </a:lnTo>
                  <a:lnTo>
                    <a:pt x="0" y="502920"/>
                  </a:lnTo>
                  <a:lnTo>
                    <a:pt x="3674478" y="502920"/>
                  </a:lnTo>
                  <a:lnTo>
                    <a:pt x="3674478" y="0"/>
                  </a:lnTo>
                  <a:close/>
                </a:path>
              </a:pathLst>
            </a:custGeom>
            <a:solidFill>
              <a:srgbClr val="10B6F4"/>
            </a:solidFill>
          </p:spPr>
          <p:txBody>
            <a:bodyPr wrap="square" lIns="0" tIns="0" rIns="0" bIns="0" rtlCol="0"/>
            <a:lstStyle/>
            <a:p>
              <a:endParaRPr/>
            </a:p>
          </p:txBody>
        </p:sp>
      </p:grpSp>
      <p:sp>
        <p:nvSpPr>
          <p:cNvPr id="15" name="object 15"/>
          <p:cNvSpPr/>
          <p:nvPr/>
        </p:nvSpPr>
        <p:spPr>
          <a:xfrm>
            <a:off x="0" y="6413"/>
            <a:ext cx="12186285" cy="6851650"/>
          </a:xfrm>
          <a:custGeom>
            <a:avLst/>
            <a:gdLst/>
            <a:ahLst/>
            <a:cxnLst/>
            <a:rect l="l" t="t" r="r" b="b"/>
            <a:pathLst>
              <a:path w="12186285" h="6851650">
                <a:moveTo>
                  <a:pt x="0" y="6851586"/>
                </a:moveTo>
                <a:lnTo>
                  <a:pt x="0" y="0"/>
                </a:lnTo>
                <a:lnTo>
                  <a:pt x="12186170" y="0"/>
                </a:lnTo>
                <a:lnTo>
                  <a:pt x="12186170" y="6851586"/>
                </a:lnTo>
                <a:lnTo>
                  <a:pt x="0" y="6851586"/>
                </a:lnTo>
                <a:close/>
              </a:path>
            </a:pathLst>
          </a:custGeom>
          <a:solidFill>
            <a:srgbClr val="454545"/>
          </a:solidFill>
        </p:spPr>
        <p:txBody>
          <a:bodyPr wrap="square" lIns="0" tIns="0" rIns="0" bIns="0" rtlCol="0"/>
          <a:lstStyle/>
          <a:p>
            <a:endParaRPr/>
          </a:p>
        </p:txBody>
      </p:sp>
      <p:sp>
        <p:nvSpPr>
          <p:cNvPr id="16" name="object 1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17" name="object 1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18" name="object 1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19" name="object 1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20" name="object 2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21" name="object 21"/>
          <p:cNvGrpSpPr/>
          <p:nvPr/>
        </p:nvGrpSpPr>
        <p:grpSpPr>
          <a:xfrm>
            <a:off x="10636250" y="5403850"/>
            <a:ext cx="1535430" cy="1444625"/>
            <a:chOff x="10636250" y="5403850"/>
            <a:chExt cx="1535430" cy="1444625"/>
          </a:xfrm>
        </p:grpSpPr>
        <p:sp>
          <p:nvSpPr>
            <p:cNvPr id="22" name="object 22"/>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23" name="object 23"/>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24" name="object 24"/>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25" name="object 25"/>
          <p:cNvGrpSpPr/>
          <p:nvPr/>
        </p:nvGrpSpPr>
        <p:grpSpPr>
          <a:xfrm>
            <a:off x="10974387" y="5689600"/>
            <a:ext cx="1196975" cy="1158875"/>
            <a:chOff x="10974387" y="5689600"/>
            <a:chExt cx="1196975" cy="1158875"/>
          </a:xfrm>
        </p:grpSpPr>
        <p:sp>
          <p:nvSpPr>
            <p:cNvPr id="26" name="object 26"/>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27" name="object 27"/>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grpSp>
      <p:sp>
        <p:nvSpPr>
          <p:cNvPr id="28" name="object 28"/>
          <p:cNvSpPr txBox="1">
            <a:spLocks noGrp="1"/>
          </p:cNvSpPr>
          <p:nvPr>
            <p:ph type="title"/>
          </p:nvPr>
        </p:nvSpPr>
        <p:spPr>
          <a:xfrm>
            <a:off x="984374" y="457776"/>
            <a:ext cx="2076450" cy="1450975"/>
          </a:xfrm>
          <a:prstGeom prst="rect">
            <a:avLst/>
          </a:prstGeom>
        </p:spPr>
        <p:txBody>
          <a:bodyPr vert="horz" wrap="square" lIns="0" tIns="92710" rIns="0" bIns="0" rtlCol="0">
            <a:spAutoFit/>
          </a:bodyPr>
          <a:lstStyle/>
          <a:p>
            <a:pPr marL="12700" marR="426720">
              <a:lnSpc>
                <a:spcPts val="3500"/>
              </a:lnSpc>
              <a:spcBef>
                <a:spcPts val="730"/>
              </a:spcBef>
            </a:pPr>
            <a:r>
              <a:rPr sz="3400" spc="-290" dirty="0"/>
              <a:t>Viktiga  </a:t>
            </a:r>
            <a:r>
              <a:rPr sz="3400" spc="-305" dirty="0"/>
              <a:t>w</a:t>
            </a:r>
            <a:r>
              <a:rPr sz="3400" spc="-245" dirty="0"/>
              <a:t>e</a:t>
            </a:r>
            <a:r>
              <a:rPr sz="3400" spc="-229" dirty="0"/>
              <a:t>b</a:t>
            </a:r>
            <a:r>
              <a:rPr sz="3400" spc="-330" dirty="0"/>
              <a:t>-</a:t>
            </a:r>
            <a:r>
              <a:rPr sz="3400" spc="-285" dirty="0"/>
              <a:t>s</a:t>
            </a:r>
            <a:r>
              <a:rPr sz="3400" spc="-245" dirty="0"/>
              <a:t>i</a:t>
            </a:r>
            <a:r>
              <a:rPr sz="3400" spc="-225" dirty="0"/>
              <a:t>d</a:t>
            </a:r>
            <a:r>
              <a:rPr sz="3400" spc="-150" dirty="0"/>
              <a:t>o</a:t>
            </a:r>
            <a:r>
              <a:rPr sz="3400" spc="-114" dirty="0"/>
              <a:t>r</a:t>
            </a:r>
            <a:endParaRPr sz="3400"/>
          </a:p>
          <a:p>
            <a:pPr marL="12700">
              <a:lnSpc>
                <a:spcPts val="3585"/>
              </a:lnSpc>
            </a:pPr>
            <a:r>
              <a:rPr sz="3400" spc="-245" dirty="0"/>
              <a:t>Data</a:t>
            </a:r>
            <a:r>
              <a:rPr sz="3400" spc="-600" dirty="0"/>
              <a:t> </a:t>
            </a:r>
            <a:r>
              <a:rPr sz="3400" spc="-285" dirty="0"/>
              <a:t>Science</a:t>
            </a:r>
            <a:endParaRPr sz="3400"/>
          </a:p>
        </p:txBody>
      </p:sp>
      <p:sp>
        <p:nvSpPr>
          <p:cNvPr id="29" name="object 29"/>
          <p:cNvSpPr txBox="1"/>
          <p:nvPr/>
        </p:nvSpPr>
        <p:spPr>
          <a:xfrm>
            <a:off x="5327396" y="416559"/>
            <a:ext cx="996950" cy="223520"/>
          </a:xfrm>
          <a:prstGeom prst="rect">
            <a:avLst/>
          </a:prstGeom>
        </p:spPr>
        <p:txBody>
          <a:bodyPr vert="horz" wrap="square" lIns="0" tIns="12700" rIns="0" bIns="0" rtlCol="0">
            <a:spAutoFit/>
          </a:bodyPr>
          <a:lstStyle/>
          <a:p>
            <a:pPr marL="12700">
              <a:lnSpc>
                <a:spcPct val="100000"/>
              </a:lnSpc>
              <a:spcBef>
                <a:spcPts val="100"/>
              </a:spcBef>
            </a:pPr>
            <a:r>
              <a:rPr sz="1300" b="1" spc="210" dirty="0">
                <a:solidFill>
                  <a:srgbClr val="10B6F4"/>
                </a:solidFill>
                <a:latin typeface="Trebuchet MS"/>
                <a:cs typeface="Trebuchet MS"/>
              </a:rPr>
              <a:t>C</a:t>
            </a:r>
            <a:r>
              <a:rPr sz="1300" b="1" spc="5" dirty="0">
                <a:solidFill>
                  <a:srgbClr val="10B6F4"/>
                </a:solidFill>
                <a:latin typeface="Trebuchet MS"/>
                <a:cs typeface="Trebuchet MS"/>
              </a:rPr>
              <a:t>o</a:t>
            </a:r>
            <a:r>
              <a:rPr sz="1300" b="1" spc="170" dirty="0">
                <a:solidFill>
                  <a:srgbClr val="10B6F4"/>
                </a:solidFill>
                <a:latin typeface="Trebuchet MS"/>
                <a:cs typeface="Trebuchet MS"/>
              </a:rPr>
              <a:t>mm</a:t>
            </a:r>
            <a:r>
              <a:rPr sz="1300" b="1" spc="50" dirty="0">
                <a:solidFill>
                  <a:srgbClr val="10B6F4"/>
                </a:solidFill>
                <a:latin typeface="Trebuchet MS"/>
                <a:cs typeface="Trebuchet MS"/>
              </a:rPr>
              <a:t>uni</a:t>
            </a:r>
            <a:r>
              <a:rPr sz="1300" b="1" spc="-70" dirty="0">
                <a:solidFill>
                  <a:srgbClr val="10B6F4"/>
                </a:solidFill>
                <a:latin typeface="Trebuchet MS"/>
                <a:cs typeface="Trebuchet MS"/>
              </a:rPr>
              <a:t>t</a:t>
            </a:r>
            <a:r>
              <a:rPr sz="1300" b="1" spc="75" dirty="0">
                <a:solidFill>
                  <a:srgbClr val="10B6F4"/>
                </a:solidFill>
                <a:latin typeface="Trebuchet MS"/>
                <a:cs typeface="Trebuchet MS"/>
              </a:rPr>
              <a:t>y</a:t>
            </a:r>
            <a:endParaRPr sz="1300">
              <a:latin typeface="Trebuchet MS"/>
              <a:cs typeface="Trebuchet MS"/>
            </a:endParaRPr>
          </a:p>
        </p:txBody>
      </p:sp>
      <p:sp>
        <p:nvSpPr>
          <p:cNvPr id="30" name="object 30"/>
          <p:cNvSpPr txBox="1"/>
          <p:nvPr/>
        </p:nvSpPr>
        <p:spPr>
          <a:xfrm>
            <a:off x="5327396" y="617727"/>
            <a:ext cx="5046345" cy="897255"/>
          </a:xfrm>
          <a:prstGeom prst="rect">
            <a:avLst/>
          </a:prstGeom>
        </p:spPr>
        <p:txBody>
          <a:bodyPr vert="horz" wrap="square" lIns="0" tIns="12700" rIns="0" bIns="0" rtlCol="0">
            <a:spAutoFit/>
          </a:bodyPr>
          <a:lstStyle/>
          <a:p>
            <a:pPr marL="240665" marR="5080" indent="-240665">
              <a:lnSpc>
                <a:spcPct val="107700"/>
              </a:lnSpc>
              <a:spcBef>
                <a:spcPts val="100"/>
              </a:spcBef>
              <a:buClr>
                <a:srgbClr val="10B6F4"/>
              </a:buClr>
              <a:buSzPct val="107692"/>
              <a:buFont typeface="Wingdings"/>
              <a:buChar char=""/>
              <a:tabLst>
                <a:tab pos="240665" algn="l"/>
                <a:tab pos="241300" algn="l"/>
              </a:tabLst>
            </a:pPr>
            <a:r>
              <a:rPr sz="1300" b="1" spc="105" dirty="0">
                <a:solidFill>
                  <a:srgbClr val="FFFFFF"/>
                </a:solidFill>
                <a:latin typeface="Trebuchet MS"/>
                <a:cs typeface="Trebuchet MS"/>
              </a:rPr>
              <a:t>Kaggle</a:t>
            </a:r>
            <a:r>
              <a:rPr sz="1300" b="1" spc="-65" dirty="0">
                <a:solidFill>
                  <a:srgbClr val="FFFFFF"/>
                </a:solidFill>
                <a:latin typeface="Trebuchet MS"/>
                <a:cs typeface="Trebuchet MS"/>
              </a:rPr>
              <a:t> </a:t>
            </a:r>
            <a:r>
              <a:rPr sz="1300" spc="-20" dirty="0">
                <a:solidFill>
                  <a:srgbClr val="FFFFFF"/>
                </a:solidFill>
                <a:latin typeface="Trebuchet MS"/>
                <a:cs typeface="Trebuchet MS"/>
              </a:rPr>
              <a:t>-</a:t>
            </a:r>
            <a:r>
              <a:rPr sz="1300" spc="-60" dirty="0">
                <a:solidFill>
                  <a:srgbClr val="FFFFFF"/>
                </a:solidFill>
                <a:latin typeface="Trebuchet MS"/>
                <a:cs typeface="Trebuchet MS"/>
              </a:rPr>
              <a:t> </a:t>
            </a:r>
            <a:r>
              <a:rPr sz="1300" spc="40" dirty="0">
                <a:solidFill>
                  <a:srgbClr val="FFFFFF"/>
                </a:solidFill>
                <a:latin typeface="Trebuchet MS"/>
                <a:cs typeface="Trebuchet MS"/>
              </a:rPr>
              <a:t>Community</a:t>
            </a:r>
            <a:r>
              <a:rPr sz="1300" spc="-60" dirty="0">
                <a:solidFill>
                  <a:srgbClr val="FFFFFF"/>
                </a:solidFill>
                <a:latin typeface="Trebuchet MS"/>
                <a:cs typeface="Trebuchet MS"/>
              </a:rPr>
              <a:t> </a:t>
            </a:r>
            <a:r>
              <a:rPr sz="1300" spc="-10" dirty="0">
                <a:solidFill>
                  <a:srgbClr val="FFFFFF"/>
                </a:solidFill>
                <a:latin typeface="Trebuchet MS"/>
                <a:cs typeface="Trebuchet MS"/>
              </a:rPr>
              <a:t>för</a:t>
            </a:r>
            <a:r>
              <a:rPr sz="1300" spc="-70" dirty="0">
                <a:solidFill>
                  <a:srgbClr val="FFFFFF"/>
                </a:solidFill>
                <a:latin typeface="Trebuchet MS"/>
                <a:cs typeface="Trebuchet MS"/>
              </a:rPr>
              <a:t> </a:t>
            </a:r>
            <a:r>
              <a:rPr sz="1300" spc="5" dirty="0">
                <a:solidFill>
                  <a:srgbClr val="FFFFFF"/>
                </a:solidFill>
                <a:latin typeface="Trebuchet MS"/>
                <a:cs typeface="Trebuchet MS"/>
              </a:rPr>
              <a:t>Data</a:t>
            </a:r>
            <a:r>
              <a:rPr sz="1300" spc="-70" dirty="0">
                <a:solidFill>
                  <a:srgbClr val="FFFFFF"/>
                </a:solidFill>
                <a:latin typeface="Trebuchet MS"/>
                <a:cs typeface="Trebuchet MS"/>
              </a:rPr>
              <a:t> </a:t>
            </a:r>
            <a:r>
              <a:rPr sz="1300" spc="-5" dirty="0">
                <a:solidFill>
                  <a:srgbClr val="FFFFFF"/>
                </a:solidFill>
                <a:latin typeface="Trebuchet MS"/>
                <a:cs typeface="Trebuchet MS"/>
              </a:rPr>
              <a:t>Scientist</a:t>
            </a:r>
            <a:r>
              <a:rPr sz="1300" spc="-70" dirty="0">
                <a:solidFill>
                  <a:srgbClr val="FFFFFF"/>
                </a:solidFill>
                <a:latin typeface="Trebuchet MS"/>
                <a:cs typeface="Trebuchet MS"/>
              </a:rPr>
              <a:t> </a:t>
            </a:r>
            <a:r>
              <a:rPr sz="1300" spc="-10" dirty="0">
                <a:solidFill>
                  <a:srgbClr val="FFFFFF"/>
                </a:solidFill>
                <a:latin typeface="Trebuchet MS"/>
                <a:cs typeface="Trebuchet MS"/>
              </a:rPr>
              <a:t>för</a:t>
            </a:r>
            <a:r>
              <a:rPr sz="1300" spc="-70" dirty="0">
                <a:solidFill>
                  <a:srgbClr val="FFFFFF"/>
                </a:solidFill>
                <a:latin typeface="Trebuchet MS"/>
                <a:cs typeface="Trebuchet MS"/>
              </a:rPr>
              <a:t> </a:t>
            </a:r>
            <a:r>
              <a:rPr sz="1300" spc="-85" dirty="0">
                <a:solidFill>
                  <a:srgbClr val="FFFFFF"/>
                </a:solidFill>
                <a:latin typeface="Trebuchet MS"/>
                <a:cs typeface="Trebuchet MS"/>
              </a:rPr>
              <a:t>att</a:t>
            </a:r>
            <a:r>
              <a:rPr sz="1300" spc="-70" dirty="0">
                <a:solidFill>
                  <a:srgbClr val="FFFFFF"/>
                </a:solidFill>
                <a:latin typeface="Trebuchet MS"/>
                <a:cs typeface="Trebuchet MS"/>
              </a:rPr>
              <a:t> </a:t>
            </a:r>
            <a:r>
              <a:rPr sz="1300" spc="-15" dirty="0">
                <a:solidFill>
                  <a:srgbClr val="FFFFFF"/>
                </a:solidFill>
                <a:latin typeface="Trebuchet MS"/>
                <a:cs typeface="Trebuchet MS"/>
              </a:rPr>
              <a:t>träna</a:t>
            </a:r>
            <a:r>
              <a:rPr sz="1300" spc="-70" dirty="0">
                <a:solidFill>
                  <a:srgbClr val="FFFFFF"/>
                </a:solidFill>
                <a:latin typeface="Trebuchet MS"/>
                <a:cs typeface="Trebuchet MS"/>
              </a:rPr>
              <a:t> </a:t>
            </a:r>
            <a:r>
              <a:rPr sz="1300" spc="45" dirty="0">
                <a:solidFill>
                  <a:srgbClr val="FFFFFF"/>
                </a:solidFill>
                <a:latin typeface="Trebuchet MS"/>
                <a:cs typeface="Trebuchet MS"/>
              </a:rPr>
              <a:t>på</a:t>
            </a:r>
            <a:r>
              <a:rPr sz="1300" spc="-65" dirty="0">
                <a:solidFill>
                  <a:srgbClr val="FFFFFF"/>
                </a:solidFill>
                <a:latin typeface="Trebuchet MS"/>
                <a:cs typeface="Trebuchet MS"/>
              </a:rPr>
              <a:t> </a:t>
            </a:r>
            <a:r>
              <a:rPr sz="1300" spc="-10" dirty="0">
                <a:solidFill>
                  <a:srgbClr val="FFFFFF"/>
                </a:solidFill>
                <a:latin typeface="Trebuchet MS"/>
                <a:cs typeface="Trebuchet MS"/>
              </a:rPr>
              <a:t>äkta</a:t>
            </a:r>
            <a:r>
              <a:rPr sz="1300" spc="-65" dirty="0">
                <a:solidFill>
                  <a:srgbClr val="FFFFFF"/>
                </a:solidFill>
                <a:latin typeface="Trebuchet MS"/>
                <a:cs typeface="Trebuchet MS"/>
              </a:rPr>
              <a:t> </a:t>
            </a:r>
            <a:r>
              <a:rPr sz="1300" spc="-10" dirty="0">
                <a:solidFill>
                  <a:srgbClr val="FFFFFF"/>
                </a:solidFill>
                <a:latin typeface="Trebuchet MS"/>
                <a:cs typeface="Trebuchet MS"/>
              </a:rPr>
              <a:t>data </a:t>
            </a:r>
            <a:r>
              <a:rPr sz="1300" u="sng" spc="-10" dirty="0">
                <a:solidFill>
                  <a:srgbClr val="38DDEC"/>
                </a:solidFill>
                <a:uFill>
                  <a:solidFill>
                    <a:srgbClr val="38DDEC"/>
                  </a:solidFill>
                </a:uFill>
                <a:latin typeface="Trebuchet MS"/>
                <a:cs typeface="Trebuchet MS"/>
              </a:rPr>
              <a:t> https://</a:t>
            </a:r>
            <a:r>
              <a:rPr sz="1300" u="sng" spc="-10" dirty="0">
                <a:solidFill>
                  <a:srgbClr val="38DDEC"/>
                </a:solidFill>
                <a:uFill>
                  <a:solidFill>
                    <a:srgbClr val="38DDEC"/>
                  </a:solidFill>
                </a:uFill>
                <a:latin typeface="Trebuchet MS"/>
                <a:cs typeface="Trebuchet MS"/>
                <a:hlinkClick r:id="rId4"/>
              </a:rPr>
              <a:t>www.kaggle.com/</a:t>
            </a:r>
            <a:endParaRPr sz="1300">
              <a:latin typeface="Trebuchet MS"/>
              <a:cs typeface="Trebuchet MS"/>
            </a:endParaRPr>
          </a:p>
          <a:p>
            <a:pPr marL="240665" marR="1029969" indent="-240665">
              <a:lnSpc>
                <a:spcPts val="1800"/>
              </a:lnSpc>
              <a:buClr>
                <a:srgbClr val="10B6F4"/>
              </a:buClr>
              <a:buSzPct val="107692"/>
              <a:buFont typeface="Wingdings"/>
              <a:buChar char=""/>
              <a:tabLst>
                <a:tab pos="240665" algn="l"/>
                <a:tab pos="241300" algn="l"/>
              </a:tabLst>
            </a:pPr>
            <a:r>
              <a:rPr sz="1300" b="1" spc="55" dirty="0">
                <a:solidFill>
                  <a:srgbClr val="FFFFFF"/>
                </a:solidFill>
                <a:latin typeface="Trebuchet MS"/>
                <a:cs typeface="Trebuchet MS"/>
              </a:rPr>
              <a:t>Analytics</a:t>
            </a:r>
            <a:r>
              <a:rPr sz="1300" b="1" spc="-200" dirty="0">
                <a:solidFill>
                  <a:srgbClr val="FFFFFF"/>
                </a:solidFill>
                <a:latin typeface="Trebuchet MS"/>
                <a:cs typeface="Trebuchet MS"/>
              </a:rPr>
              <a:t> </a:t>
            </a:r>
            <a:r>
              <a:rPr sz="1300" b="1" spc="50" dirty="0">
                <a:solidFill>
                  <a:srgbClr val="FFFFFF"/>
                </a:solidFill>
                <a:latin typeface="Trebuchet MS"/>
                <a:cs typeface="Trebuchet MS"/>
              </a:rPr>
              <a:t>Vidhya</a:t>
            </a:r>
            <a:r>
              <a:rPr sz="1300" b="1" spc="-65" dirty="0">
                <a:solidFill>
                  <a:srgbClr val="FFFFFF"/>
                </a:solidFill>
                <a:latin typeface="Trebuchet MS"/>
                <a:cs typeface="Trebuchet MS"/>
              </a:rPr>
              <a:t> </a:t>
            </a:r>
            <a:r>
              <a:rPr sz="1300" b="1" spc="-30" dirty="0">
                <a:solidFill>
                  <a:srgbClr val="FFFFFF"/>
                </a:solidFill>
                <a:latin typeface="Trebuchet MS"/>
                <a:cs typeface="Trebuchet MS"/>
              </a:rPr>
              <a:t>-</a:t>
            </a:r>
            <a:r>
              <a:rPr sz="1300" b="1" spc="-65" dirty="0">
                <a:solidFill>
                  <a:srgbClr val="FFFFFF"/>
                </a:solidFill>
                <a:latin typeface="Trebuchet MS"/>
                <a:cs typeface="Trebuchet MS"/>
              </a:rPr>
              <a:t> </a:t>
            </a:r>
            <a:r>
              <a:rPr sz="1300" spc="40" dirty="0">
                <a:solidFill>
                  <a:srgbClr val="FFFFFF"/>
                </a:solidFill>
                <a:latin typeface="Trebuchet MS"/>
                <a:cs typeface="Trebuchet MS"/>
              </a:rPr>
              <a:t>Community</a:t>
            </a:r>
            <a:r>
              <a:rPr sz="1300" spc="-65" dirty="0">
                <a:solidFill>
                  <a:srgbClr val="FFFFFF"/>
                </a:solidFill>
                <a:latin typeface="Trebuchet MS"/>
                <a:cs typeface="Trebuchet MS"/>
              </a:rPr>
              <a:t> </a:t>
            </a:r>
            <a:r>
              <a:rPr sz="1300" spc="-10" dirty="0">
                <a:solidFill>
                  <a:srgbClr val="FFFFFF"/>
                </a:solidFill>
                <a:latin typeface="Trebuchet MS"/>
                <a:cs typeface="Trebuchet MS"/>
              </a:rPr>
              <a:t>för</a:t>
            </a:r>
            <a:r>
              <a:rPr sz="1300" spc="-70" dirty="0">
                <a:solidFill>
                  <a:srgbClr val="FFFFFF"/>
                </a:solidFill>
                <a:latin typeface="Trebuchet MS"/>
                <a:cs typeface="Trebuchet MS"/>
              </a:rPr>
              <a:t> </a:t>
            </a:r>
            <a:r>
              <a:rPr sz="1300" spc="5" dirty="0">
                <a:solidFill>
                  <a:srgbClr val="FFFFFF"/>
                </a:solidFill>
                <a:latin typeface="Trebuchet MS"/>
                <a:cs typeface="Trebuchet MS"/>
              </a:rPr>
              <a:t>Data</a:t>
            </a:r>
            <a:r>
              <a:rPr sz="1300" spc="-70" dirty="0">
                <a:solidFill>
                  <a:srgbClr val="FFFFFF"/>
                </a:solidFill>
                <a:latin typeface="Trebuchet MS"/>
                <a:cs typeface="Trebuchet MS"/>
              </a:rPr>
              <a:t> </a:t>
            </a:r>
            <a:r>
              <a:rPr sz="1300" dirty="0">
                <a:solidFill>
                  <a:srgbClr val="FFFFFF"/>
                </a:solidFill>
                <a:latin typeface="Trebuchet MS"/>
                <a:cs typeface="Trebuchet MS"/>
              </a:rPr>
              <a:t>Scientists </a:t>
            </a:r>
            <a:r>
              <a:rPr sz="1300" u="sng" dirty="0">
                <a:solidFill>
                  <a:srgbClr val="38DDEC"/>
                </a:solidFill>
                <a:uFill>
                  <a:solidFill>
                    <a:srgbClr val="38DDEC"/>
                  </a:solidFill>
                </a:uFill>
                <a:latin typeface="Trebuchet MS"/>
                <a:cs typeface="Trebuchet MS"/>
              </a:rPr>
              <a:t> </a:t>
            </a:r>
            <a:r>
              <a:rPr sz="1300" u="sng" spc="-10" dirty="0">
                <a:solidFill>
                  <a:srgbClr val="38DDEC"/>
                </a:solidFill>
                <a:uFill>
                  <a:solidFill>
                    <a:srgbClr val="38DDEC"/>
                  </a:solidFill>
                </a:uFill>
                <a:latin typeface="Trebuchet MS"/>
                <a:cs typeface="Trebuchet MS"/>
              </a:rPr>
              <a:t>https://</a:t>
            </a:r>
            <a:r>
              <a:rPr sz="1300" u="sng" spc="-10" dirty="0">
                <a:solidFill>
                  <a:srgbClr val="38DDEC"/>
                </a:solidFill>
                <a:uFill>
                  <a:solidFill>
                    <a:srgbClr val="38DDEC"/>
                  </a:solidFill>
                </a:uFill>
                <a:latin typeface="Trebuchet MS"/>
                <a:cs typeface="Trebuchet MS"/>
                <a:hlinkClick r:id="rId5"/>
              </a:rPr>
              <a:t>www.analyticsvidhya.com/</a:t>
            </a:r>
            <a:endParaRPr sz="1300">
              <a:latin typeface="Trebuchet MS"/>
              <a:cs typeface="Trebuchet MS"/>
            </a:endParaRPr>
          </a:p>
        </p:txBody>
      </p:sp>
      <p:sp>
        <p:nvSpPr>
          <p:cNvPr id="31" name="object 31"/>
          <p:cNvSpPr txBox="1"/>
          <p:nvPr/>
        </p:nvSpPr>
        <p:spPr>
          <a:xfrm>
            <a:off x="5327396" y="1724151"/>
            <a:ext cx="886460" cy="223520"/>
          </a:xfrm>
          <a:prstGeom prst="rect">
            <a:avLst/>
          </a:prstGeom>
        </p:spPr>
        <p:txBody>
          <a:bodyPr vert="horz" wrap="square" lIns="0" tIns="12700" rIns="0" bIns="0" rtlCol="0">
            <a:spAutoFit/>
          </a:bodyPr>
          <a:lstStyle/>
          <a:p>
            <a:pPr marL="12700">
              <a:lnSpc>
                <a:spcPct val="100000"/>
              </a:lnSpc>
              <a:spcBef>
                <a:spcPts val="100"/>
              </a:spcBef>
            </a:pPr>
            <a:r>
              <a:rPr sz="1300" b="1" spc="-10" dirty="0">
                <a:solidFill>
                  <a:srgbClr val="10B6F4"/>
                </a:solidFill>
                <a:latin typeface="Trebuchet MS"/>
                <a:cs typeface="Trebuchet MS"/>
              </a:rPr>
              <a:t>U</a:t>
            </a:r>
            <a:r>
              <a:rPr sz="1300" b="1" spc="-70" dirty="0">
                <a:solidFill>
                  <a:srgbClr val="10B6F4"/>
                </a:solidFill>
                <a:latin typeface="Trebuchet MS"/>
                <a:cs typeface="Trebuchet MS"/>
              </a:rPr>
              <a:t>t</a:t>
            </a:r>
            <a:r>
              <a:rPr sz="1300" b="1" spc="60" dirty="0">
                <a:solidFill>
                  <a:srgbClr val="10B6F4"/>
                </a:solidFill>
                <a:latin typeface="Trebuchet MS"/>
                <a:cs typeface="Trebuchet MS"/>
              </a:rPr>
              <a:t>bi</a:t>
            </a:r>
            <a:r>
              <a:rPr sz="1300" b="1" spc="75" dirty="0">
                <a:solidFill>
                  <a:srgbClr val="10B6F4"/>
                </a:solidFill>
                <a:latin typeface="Trebuchet MS"/>
                <a:cs typeface="Trebuchet MS"/>
              </a:rPr>
              <a:t>l</a:t>
            </a:r>
            <a:r>
              <a:rPr sz="1300" b="1" spc="55" dirty="0">
                <a:solidFill>
                  <a:srgbClr val="10B6F4"/>
                </a:solidFill>
                <a:latin typeface="Trebuchet MS"/>
                <a:cs typeface="Trebuchet MS"/>
              </a:rPr>
              <a:t>dni</a:t>
            </a:r>
            <a:r>
              <a:rPr sz="1300" b="1" spc="100" dirty="0">
                <a:solidFill>
                  <a:srgbClr val="10B6F4"/>
                </a:solidFill>
                <a:latin typeface="Trebuchet MS"/>
                <a:cs typeface="Trebuchet MS"/>
              </a:rPr>
              <a:t>ng</a:t>
            </a:r>
            <a:endParaRPr sz="1300">
              <a:latin typeface="Trebuchet MS"/>
              <a:cs typeface="Trebuchet MS"/>
            </a:endParaRPr>
          </a:p>
        </p:txBody>
      </p:sp>
      <p:sp>
        <p:nvSpPr>
          <p:cNvPr id="32" name="object 32"/>
          <p:cNvSpPr txBox="1"/>
          <p:nvPr/>
        </p:nvSpPr>
        <p:spPr>
          <a:xfrm>
            <a:off x="5327396" y="1922271"/>
            <a:ext cx="5959475" cy="4381500"/>
          </a:xfrm>
          <a:prstGeom prst="rect">
            <a:avLst/>
          </a:prstGeom>
        </p:spPr>
        <p:txBody>
          <a:bodyPr vert="horz" wrap="square" lIns="0" tIns="12700" rIns="0" bIns="0" rtlCol="0">
            <a:spAutoFit/>
          </a:bodyPr>
          <a:lstStyle/>
          <a:p>
            <a:pPr marL="240665" marR="1581150" indent="-240665">
              <a:lnSpc>
                <a:spcPct val="109200"/>
              </a:lnSpc>
              <a:spcBef>
                <a:spcPts val="100"/>
              </a:spcBef>
              <a:buClr>
                <a:srgbClr val="10B6F4"/>
              </a:buClr>
              <a:buSzPct val="107692"/>
              <a:buFont typeface="Wingdings"/>
              <a:buChar char=""/>
              <a:tabLst>
                <a:tab pos="240665" algn="l"/>
                <a:tab pos="241300" algn="l"/>
              </a:tabLst>
            </a:pPr>
            <a:r>
              <a:rPr sz="1300" b="1" spc="50" dirty="0">
                <a:solidFill>
                  <a:srgbClr val="FFFFFF"/>
                </a:solidFill>
                <a:latin typeface="Trebuchet MS"/>
                <a:cs typeface="Trebuchet MS"/>
              </a:rPr>
              <a:t>Udemy</a:t>
            </a:r>
            <a:r>
              <a:rPr sz="1300" b="1" spc="-65" dirty="0">
                <a:solidFill>
                  <a:srgbClr val="FFFFFF"/>
                </a:solidFill>
                <a:latin typeface="Trebuchet MS"/>
                <a:cs typeface="Trebuchet MS"/>
              </a:rPr>
              <a:t> </a:t>
            </a:r>
            <a:r>
              <a:rPr sz="1300" spc="-20" dirty="0">
                <a:solidFill>
                  <a:srgbClr val="FFFFFF"/>
                </a:solidFill>
                <a:latin typeface="Trebuchet MS"/>
                <a:cs typeface="Trebuchet MS"/>
              </a:rPr>
              <a:t>-</a:t>
            </a:r>
            <a:r>
              <a:rPr sz="1300" spc="-65" dirty="0">
                <a:solidFill>
                  <a:srgbClr val="FFFFFF"/>
                </a:solidFill>
                <a:latin typeface="Trebuchet MS"/>
                <a:cs typeface="Trebuchet MS"/>
              </a:rPr>
              <a:t> </a:t>
            </a:r>
            <a:r>
              <a:rPr sz="1300" spc="40" dirty="0">
                <a:solidFill>
                  <a:srgbClr val="FFFFFF"/>
                </a:solidFill>
                <a:latin typeface="Trebuchet MS"/>
                <a:cs typeface="Trebuchet MS"/>
              </a:rPr>
              <a:t>Online</a:t>
            </a:r>
            <a:r>
              <a:rPr sz="1300" spc="-65" dirty="0">
                <a:solidFill>
                  <a:srgbClr val="FFFFFF"/>
                </a:solidFill>
                <a:latin typeface="Trebuchet MS"/>
                <a:cs typeface="Trebuchet MS"/>
              </a:rPr>
              <a:t> </a:t>
            </a:r>
            <a:r>
              <a:rPr sz="1300" spc="15" dirty="0">
                <a:solidFill>
                  <a:srgbClr val="FFFFFF"/>
                </a:solidFill>
                <a:latin typeface="Trebuchet MS"/>
                <a:cs typeface="Trebuchet MS"/>
              </a:rPr>
              <a:t>kurser.</a:t>
            </a:r>
            <a:r>
              <a:rPr sz="1300" spc="-180" dirty="0">
                <a:solidFill>
                  <a:srgbClr val="FFFFFF"/>
                </a:solidFill>
                <a:latin typeface="Trebuchet MS"/>
                <a:cs typeface="Trebuchet MS"/>
              </a:rPr>
              <a:t> </a:t>
            </a:r>
            <a:r>
              <a:rPr sz="1300" spc="60" dirty="0">
                <a:solidFill>
                  <a:srgbClr val="FFFFFF"/>
                </a:solidFill>
                <a:latin typeface="Trebuchet MS"/>
                <a:cs typeface="Trebuchet MS"/>
              </a:rPr>
              <a:t>Lägger</a:t>
            </a:r>
            <a:r>
              <a:rPr sz="1300" spc="-75" dirty="0">
                <a:solidFill>
                  <a:srgbClr val="FFFFFF"/>
                </a:solidFill>
                <a:latin typeface="Trebuchet MS"/>
                <a:cs typeface="Trebuchet MS"/>
              </a:rPr>
              <a:t> </a:t>
            </a:r>
            <a:r>
              <a:rPr sz="1300" spc="10" dirty="0">
                <a:solidFill>
                  <a:srgbClr val="FFFFFF"/>
                </a:solidFill>
                <a:latin typeface="Trebuchet MS"/>
                <a:cs typeface="Trebuchet MS"/>
              </a:rPr>
              <a:t>stadigt</a:t>
            </a:r>
            <a:r>
              <a:rPr sz="1300" spc="-75" dirty="0">
                <a:solidFill>
                  <a:srgbClr val="FFFFFF"/>
                </a:solidFill>
                <a:latin typeface="Trebuchet MS"/>
                <a:cs typeface="Trebuchet MS"/>
              </a:rPr>
              <a:t> </a:t>
            </a:r>
            <a:r>
              <a:rPr sz="1300" spc="-50" dirty="0">
                <a:solidFill>
                  <a:srgbClr val="FFFFFF"/>
                </a:solidFill>
                <a:latin typeface="Trebuchet MS"/>
                <a:cs typeface="Trebuchet MS"/>
              </a:rPr>
              <a:t>ut</a:t>
            </a:r>
            <a:r>
              <a:rPr sz="1300" spc="-75" dirty="0">
                <a:solidFill>
                  <a:srgbClr val="FFFFFF"/>
                </a:solidFill>
                <a:latin typeface="Trebuchet MS"/>
                <a:cs typeface="Trebuchet MS"/>
              </a:rPr>
              <a:t> </a:t>
            </a:r>
            <a:r>
              <a:rPr sz="1300" spc="25" dirty="0">
                <a:solidFill>
                  <a:srgbClr val="FFFFFF"/>
                </a:solidFill>
                <a:latin typeface="Trebuchet MS"/>
                <a:cs typeface="Trebuchet MS"/>
              </a:rPr>
              <a:t>gratis-kurser </a:t>
            </a:r>
            <a:r>
              <a:rPr sz="1300" u="sng" spc="25" dirty="0">
                <a:solidFill>
                  <a:srgbClr val="38DDEC"/>
                </a:solidFill>
                <a:uFill>
                  <a:solidFill>
                    <a:srgbClr val="38DDEC"/>
                  </a:solidFill>
                </a:uFill>
                <a:latin typeface="Trebuchet MS"/>
                <a:cs typeface="Trebuchet MS"/>
              </a:rPr>
              <a:t> </a:t>
            </a:r>
            <a:r>
              <a:rPr sz="1300" u="sng" spc="-25" dirty="0">
                <a:solidFill>
                  <a:srgbClr val="38DDEC"/>
                </a:solidFill>
                <a:uFill>
                  <a:solidFill>
                    <a:srgbClr val="38DDEC"/>
                  </a:solidFill>
                </a:uFill>
                <a:latin typeface="Trebuchet MS"/>
                <a:cs typeface="Trebuchet MS"/>
              </a:rPr>
              <a:t>https://</a:t>
            </a:r>
            <a:r>
              <a:rPr sz="1300" u="sng" spc="-25" dirty="0">
                <a:solidFill>
                  <a:srgbClr val="38DDEC"/>
                </a:solidFill>
                <a:uFill>
                  <a:solidFill>
                    <a:srgbClr val="38DDEC"/>
                  </a:solidFill>
                </a:uFill>
                <a:latin typeface="Trebuchet MS"/>
                <a:cs typeface="Trebuchet MS"/>
                <a:hlinkClick r:id="rId6"/>
              </a:rPr>
              <a:t>www.udemy.com/</a:t>
            </a:r>
            <a:endParaRPr sz="1300">
              <a:latin typeface="Trebuchet MS"/>
              <a:cs typeface="Trebuchet MS"/>
            </a:endParaRPr>
          </a:p>
          <a:p>
            <a:pPr marL="241300" indent="-228600">
              <a:lnSpc>
                <a:spcPct val="100000"/>
              </a:lnSpc>
              <a:spcBef>
                <a:spcPts val="120"/>
              </a:spcBef>
              <a:buClr>
                <a:srgbClr val="10B6F4"/>
              </a:buClr>
              <a:buSzPct val="107692"/>
              <a:buFont typeface="Wingdings"/>
              <a:buChar char=""/>
              <a:tabLst>
                <a:tab pos="240665" algn="l"/>
                <a:tab pos="241300" algn="l"/>
              </a:tabLst>
            </a:pPr>
            <a:r>
              <a:rPr sz="1300" b="1" spc="60" dirty="0">
                <a:solidFill>
                  <a:srgbClr val="FFFFFF"/>
                </a:solidFill>
                <a:latin typeface="Trebuchet MS"/>
                <a:cs typeface="Trebuchet MS"/>
              </a:rPr>
              <a:t>Coursera </a:t>
            </a:r>
            <a:r>
              <a:rPr sz="1300" spc="-20" dirty="0">
                <a:solidFill>
                  <a:srgbClr val="FFFFFF"/>
                </a:solidFill>
                <a:latin typeface="Trebuchet MS"/>
                <a:cs typeface="Trebuchet MS"/>
              </a:rPr>
              <a:t>- </a:t>
            </a:r>
            <a:r>
              <a:rPr sz="1300" spc="40" dirty="0">
                <a:solidFill>
                  <a:srgbClr val="FFFFFF"/>
                </a:solidFill>
                <a:latin typeface="Trebuchet MS"/>
                <a:cs typeface="Trebuchet MS"/>
              </a:rPr>
              <a:t>Online</a:t>
            </a:r>
            <a:r>
              <a:rPr sz="1300" spc="-240" dirty="0">
                <a:solidFill>
                  <a:srgbClr val="FFFFFF"/>
                </a:solidFill>
                <a:latin typeface="Trebuchet MS"/>
                <a:cs typeface="Trebuchet MS"/>
              </a:rPr>
              <a:t> </a:t>
            </a:r>
            <a:r>
              <a:rPr sz="1300" spc="50" dirty="0">
                <a:solidFill>
                  <a:srgbClr val="FFFFFF"/>
                </a:solidFill>
                <a:latin typeface="Trebuchet MS"/>
                <a:cs typeface="Trebuchet MS"/>
              </a:rPr>
              <a:t>kurser</a:t>
            </a:r>
            <a:endParaRPr sz="1300">
              <a:latin typeface="Trebuchet MS"/>
              <a:cs typeface="Trebuchet MS"/>
            </a:endParaRPr>
          </a:p>
          <a:p>
            <a:pPr marL="927100">
              <a:lnSpc>
                <a:spcPct val="100000"/>
              </a:lnSpc>
              <a:spcBef>
                <a:spcPts val="145"/>
              </a:spcBef>
            </a:pPr>
            <a:r>
              <a:rPr sz="1300" u="sng" spc="-15" dirty="0">
                <a:solidFill>
                  <a:srgbClr val="38DDEC"/>
                </a:solidFill>
                <a:uFill>
                  <a:solidFill>
                    <a:srgbClr val="38DDEC"/>
                  </a:solidFill>
                </a:uFill>
                <a:latin typeface="Trebuchet MS"/>
                <a:cs typeface="Trebuchet MS"/>
              </a:rPr>
              <a:t>https://</a:t>
            </a:r>
            <a:r>
              <a:rPr sz="1300" u="sng" spc="-15" dirty="0">
                <a:solidFill>
                  <a:srgbClr val="38DDEC"/>
                </a:solidFill>
                <a:uFill>
                  <a:solidFill>
                    <a:srgbClr val="38DDEC"/>
                  </a:solidFill>
                </a:uFill>
                <a:latin typeface="Trebuchet MS"/>
                <a:cs typeface="Trebuchet MS"/>
                <a:hlinkClick r:id="rId7"/>
              </a:rPr>
              <a:t>www.coursera.org/</a:t>
            </a:r>
            <a:endParaRPr sz="1300">
              <a:latin typeface="Trebuchet MS"/>
              <a:cs typeface="Trebuchet MS"/>
            </a:endParaRPr>
          </a:p>
          <a:p>
            <a:pPr marL="240665" marR="5080" indent="-240665">
              <a:lnSpc>
                <a:spcPct val="109200"/>
              </a:lnSpc>
              <a:spcBef>
                <a:spcPts val="95"/>
              </a:spcBef>
              <a:buClr>
                <a:srgbClr val="10B6F4"/>
              </a:buClr>
              <a:buSzPct val="107692"/>
              <a:buFont typeface="Wingdings"/>
              <a:buChar char=""/>
              <a:tabLst>
                <a:tab pos="240665" algn="l"/>
                <a:tab pos="241300" algn="l"/>
              </a:tabLst>
            </a:pPr>
            <a:r>
              <a:rPr sz="1300" b="1" spc="15" dirty="0">
                <a:solidFill>
                  <a:srgbClr val="FFFFFF"/>
                </a:solidFill>
                <a:latin typeface="Trebuchet MS"/>
                <a:cs typeface="Trebuchet MS"/>
              </a:rPr>
              <a:t>YouTube, </a:t>
            </a:r>
            <a:r>
              <a:rPr sz="1300" b="1" spc="65" dirty="0">
                <a:solidFill>
                  <a:srgbClr val="FFFFFF"/>
                </a:solidFill>
                <a:latin typeface="Trebuchet MS"/>
                <a:cs typeface="Trebuchet MS"/>
              </a:rPr>
              <a:t>freeCodeCamp </a:t>
            </a:r>
            <a:r>
              <a:rPr sz="1300" spc="-20" dirty="0">
                <a:solidFill>
                  <a:srgbClr val="FFFFFF"/>
                </a:solidFill>
                <a:latin typeface="Trebuchet MS"/>
                <a:cs typeface="Trebuchet MS"/>
              </a:rPr>
              <a:t>- </a:t>
            </a:r>
            <a:r>
              <a:rPr sz="1300" spc="20" dirty="0">
                <a:solidFill>
                  <a:srgbClr val="FFFFFF"/>
                </a:solidFill>
                <a:latin typeface="Trebuchet MS"/>
                <a:cs typeface="Trebuchet MS"/>
              </a:rPr>
              <a:t>kanal </a:t>
            </a:r>
            <a:r>
              <a:rPr sz="1300" spc="55" dirty="0">
                <a:solidFill>
                  <a:srgbClr val="FFFFFF"/>
                </a:solidFill>
                <a:latin typeface="Trebuchet MS"/>
                <a:cs typeface="Trebuchet MS"/>
              </a:rPr>
              <a:t>med </a:t>
            </a:r>
            <a:r>
              <a:rPr sz="1300" spc="30" dirty="0">
                <a:solidFill>
                  <a:srgbClr val="FFFFFF"/>
                </a:solidFill>
                <a:latin typeface="Trebuchet MS"/>
                <a:cs typeface="Trebuchet MS"/>
              </a:rPr>
              <a:t>längre </a:t>
            </a:r>
            <a:r>
              <a:rPr sz="1300" dirty="0">
                <a:solidFill>
                  <a:srgbClr val="FFFFFF"/>
                </a:solidFill>
                <a:latin typeface="Trebuchet MS"/>
                <a:cs typeface="Trebuchet MS"/>
              </a:rPr>
              <a:t>filmer </a:t>
            </a:r>
            <a:r>
              <a:rPr sz="1300" u="sng" dirty="0">
                <a:solidFill>
                  <a:srgbClr val="38DDEC"/>
                </a:solidFill>
                <a:uFill>
                  <a:solidFill>
                    <a:srgbClr val="38DDEC"/>
                  </a:solidFill>
                </a:uFill>
                <a:latin typeface="Trebuchet MS"/>
                <a:cs typeface="Trebuchet MS"/>
              </a:rPr>
              <a:t> </a:t>
            </a:r>
            <a:r>
              <a:rPr sz="1300" u="sng" spc="10" dirty="0">
                <a:solidFill>
                  <a:srgbClr val="38DDEC"/>
                </a:solidFill>
                <a:uFill>
                  <a:solidFill>
                    <a:srgbClr val="38DDEC"/>
                  </a:solidFill>
                </a:uFill>
                <a:latin typeface="Trebuchet MS"/>
                <a:cs typeface="Trebuchet MS"/>
              </a:rPr>
              <a:t>https://</a:t>
            </a:r>
            <a:r>
              <a:rPr sz="1300" u="sng" spc="10" dirty="0">
                <a:solidFill>
                  <a:srgbClr val="38DDEC"/>
                </a:solidFill>
                <a:uFill>
                  <a:solidFill>
                    <a:srgbClr val="38DDEC"/>
                  </a:solidFill>
                </a:uFill>
                <a:latin typeface="Trebuchet MS"/>
                <a:cs typeface="Trebuchet MS"/>
                <a:hlinkClick r:id="rId8"/>
              </a:rPr>
              <a:t>www.youtube.com/channel/UC8butISFwT-Wl7EV0hUK0BQ</a:t>
            </a:r>
            <a:endParaRPr sz="1300">
              <a:latin typeface="Trebuchet MS"/>
              <a:cs typeface="Trebuchet MS"/>
            </a:endParaRPr>
          </a:p>
          <a:p>
            <a:pPr marL="240665" marR="36830" indent="-240665">
              <a:lnSpc>
                <a:spcPct val="109200"/>
              </a:lnSpc>
              <a:buClr>
                <a:srgbClr val="10B6F4"/>
              </a:buClr>
              <a:buSzPct val="107692"/>
              <a:buFont typeface="Wingdings"/>
              <a:buChar char=""/>
              <a:tabLst>
                <a:tab pos="240665" algn="l"/>
                <a:tab pos="241300" algn="l"/>
              </a:tabLst>
            </a:pPr>
            <a:r>
              <a:rPr sz="1300" b="1" spc="15" dirty="0">
                <a:solidFill>
                  <a:srgbClr val="FFFFFF"/>
                </a:solidFill>
                <a:latin typeface="Trebuchet MS"/>
                <a:cs typeface="Trebuchet MS"/>
              </a:rPr>
              <a:t>YouTube, </a:t>
            </a:r>
            <a:r>
              <a:rPr sz="1300" b="1" spc="30" dirty="0">
                <a:solidFill>
                  <a:srgbClr val="FFFFFF"/>
                </a:solidFill>
                <a:latin typeface="Trebuchet MS"/>
                <a:cs typeface="Trebuchet MS"/>
              </a:rPr>
              <a:t>3Blue1Brown- </a:t>
            </a:r>
            <a:r>
              <a:rPr sz="1300" spc="20" dirty="0">
                <a:solidFill>
                  <a:srgbClr val="FFFFFF"/>
                </a:solidFill>
                <a:latin typeface="Trebuchet MS"/>
                <a:cs typeface="Trebuchet MS"/>
              </a:rPr>
              <a:t>Förklarar </a:t>
            </a:r>
            <a:r>
              <a:rPr sz="1300" dirty="0">
                <a:solidFill>
                  <a:srgbClr val="FFFFFF"/>
                </a:solidFill>
                <a:latin typeface="Trebuchet MS"/>
                <a:cs typeface="Trebuchet MS"/>
              </a:rPr>
              <a:t>matematiska </a:t>
            </a:r>
            <a:r>
              <a:rPr sz="1300" spc="20" dirty="0">
                <a:solidFill>
                  <a:srgbClr val="FFFFFF"/>
                </a:solidFill>
                <a:latin typeface="Trebuchet MS"/>
                <a:cs typeface="Trebuchet MS"/>
              </a:rPr>
              <a:t>koncept </a:t>
            </a:r>
            <a:r>
              <a:rPr sz="1300" u="sng" spc="20" dirty="0">
                <a:solidFill>
                  <a:srgbClr val="38DDEC"/>
                </a:solidFill>
                <a:uFill>
                  <a:solidFill>
                    <a:srgbClr val="38DDEC"/>
                  </a:solidFill>
                </a:uFill>
                <a:latin typeface="Trebuchet MS"/>
                <a:cs typeface="Trebuchet MS"/>
              </a:rPr>
              <a:t> </a:t>
            </a:r>
            <a:r>
              <a:rPr sz="1300" u="sng" spc="5" dirty="0">
                <a:solidFill>
                  <a:srgbClr val="38DDEC"/>
                </a:solidFill>
                <a:uFill>
                  <a:solidFill>
                    <a:srgbClr val="38DDEC"/>
                  </a:solidFill>
                </a:uFill>
                <a:latin typeface="Trebuchet MS"/>
                <a:cs typeface="Trebuchet MS"/>
              </a:rPr>
              <a:t>https://</a:t>
            </a:r>
            <a:r>
              <a:rPr sz="1300" u="sng" spc="5" dirty="0">
                <a:solidFill>
                  <a:srgbClr val="38DDEC"/>
                </a:solidFill>
                <a:uFill>
                  <a:solidFill>
                    <a:srgbClr val="38DDEC"/>
                  </a:solidFill>
                </a:uFill>
                <a:latin typeface="Trebuchet MS"/>
                <a:cs typeface="Trebuchet MS"/>
                <a:hlinkClick r:id="rId9"/>
              </a:rPr>
              <a:t>www.youtube.com/channel/UCYO_jab_esuFRV4b17AJtAw</a:t>
            </a:r>
            <a:endParaRPr sz="1300">
              <a:latin typeface="Trebuchet MS"/>
              <a:cs typeface="Trebuchet MS"/>
            </a:endParaRPr>
          </a:p>
          <a:p>
            <a:pPr>
              <a:lnSpc>
                <a:spcPct val="100000"/>
              </a:lnSpc>
              <a:spcBef>
                <a:spcPts val="25"/>
              </a:spcBef>
              <a:buClr>
                <a:srgbClr val="10B6F4"/>
              </a:buClr>
              <a:buFont typeface="Wingdings"/>
              <a:buChar char=""/>
            </a:pPr>
            <a:endParaRPr sz="1550">
              <a:latin typeface="Trebuchet MS"/>
              <a:cs typeface="Trebuchet MS"/>
            </a:endParaRPr>
          </a:p>
          <a:p>
            <a:pPr marL="12700">
              <a:lnSpc>
                <a:spcPct val="100000"/>
              </a:lnSpc>
            </a:pPr>
            <a:r>
              <a:rPr sz="1300" b="1" spc="70" dirty="0">
                <a:solidFill>
                  <a:srgbClr val="10B6F4"/>
                </a:solidFill>
                <a:latin typeface="Trebuchet MS"/>
                <a:cs typeface="Trebuchet MS"/>
              </a:rPr>
              <a:t>Bloggar/utbildning</a:t>
            </a:r>
            <a:endParaRPr sz="1300">
              <a:latin typeface="Trebuchet MS"/>
              <a:cs typeface="Trebuchet MS"/>
            </a:endParaRPr>
          </a:p>
          <a:p>
            <a:pPr marL="240665" marR="1215390" indent="-240665">
              <a:lnSpc>
                <a:spcPct val="109200"/>
              </a:lnSpc>
              <a:spcBef>
                <a:spcPts val="95"/>
              </a:spcBef>
              <a:buClr>
                <a:srgbClr val="10B6F4"/>
              </a:buClr>
              <a:buSzPct val="107692"/>
              <a:buFont typeface="Wingdings"/>
              <a:buChar char=""/>
              <a:tabLst>
                <a:tab pos="240665" algn="l"/>
                <a:tab pos="241300" algn="l"/>
              </a:tabLst>
            </a:pPr>
            <a:r>
              <a:rPr sz="1300" b="1" spc="35" dirty="0">
                <a:solidFill>
                  <a:srgbClr val="FFFFFF"/>
                </a:solidFill>
                <a:latin typeface="Trebuchet MS"/>
                <a:cs typeface="Trebuchet MS"/>
              </a:rPr>
              <a:t>Towards</a:t>
            </a:r>
            <a:r>
              <a:rPr sz="1300" b="1" spc="-70" dirty="0">
                <a:solidFill>
                  <a:srgbClr val="FFFFFF"/>
                </a:solidFill>
                <a:latin typeface="Trebuchet MS"/>
                <a:cs typeface="Trebuchet MS"/>
              </a:rPr>
              <a:t> </a:t>
            </a:r>
            <a:r>
              <a:rPr sz="1300" b="1" spc="65" dirty="0">
                <a:solidFill>
                  <a:srgbClr val="FFFFFF"/>
                </a:solidFill>
                <a:latin typeface="Trebuchet MS"/>
                <a:cs typeface="Trebuchet MS"/>
              </a:rPr>
              <a:t>Data</a:t>
            </a:r>
            <a:r>
              <a:rPr sz="1300" b="1" spc="-60" dirty="0">
                <a:solidFill>
                  <a:srgbClr val="FFFFFF"/>
                </a:solidFill>
                <a:latin typeface="Trebuchet MS"/>
                <a:cs typeface="Trebuchet MS"/>
              </a:rPr>
              <a:t> </a:t>
            </a:r>
            <a:r>
              <a:rPr sz="1300" b="1" spc="35" dirty="0">
                <a:solidFill>
                  <a:srgbClr val="FFFFFF"/>
                </a:solidFill>
                <a:latin typeface="Trebuchet MS"/>
                <a:cs typeface="Trebuchet MS"/>
              </a:rPr>
              <a:t>Science</a:t>
            </a:r>
            <a:r>
              <a:rPr sz="1300" b="1" spc="-65" dirty="0">
                <a:solidFill>
                  <a:srgbClr val="FFFFFF"/>
                </a:solidFill>
                <a:latin typeface="Trebuchet MS"/>
                <a:cs typeface="Trebuchet MS"/>
              </a:rPr>
              <a:t> </a:t>
            </a:r>
            <a:r>
              <a:rPr sz="1300" spc="-20" dirty="0">
                <a:solidFill>
                  <a:srgbClr val="FFFFFF"/>
                </a:solidFill>
                <a:latin typeface="Trebuchet MS"/>
                <a:cs typeface="Trebuchet MS"/>
              </a:rPr>
              <a:t>-</a:t>
            </a:r>
            <a:r>
              <a:rPr sz="1300" spc="-60" dirty="0">
                <a:solidFill>
                  <a:srgbClr val="FFFFFF"/>
                </a:solidFill>
                <a:latin typeface="Trebuchet MS"/>
                <a:cs typeface="Trebuchet MS"/>
              </a:rPr>
              <a:t> </a:t>
            </a:r>
            <a:r>
              <a:rPr sz="1300" spc="50" dirty="0">
                <a:solidFill>
                  <a:srgbClr val="FFFFFF"/>
                </a:solidFill>
                <a:latin typeface="Trebuchet MS"/>
                <a:cs typeface="Trebuchet MS"/>
              </a:rPr>
              <a:t>Bloggar</a:t>
            </a:r>
            <a:r>
              <a:rPr sz="1300" spc="-65" dirty="0">
                <a:solidFill>
                  <a:srgbClr val="FFFFFF"/>
                </a:solidFill>
                <a:latin typeface="Trebuchet MS"/>
                <a:cs typeface="Trebuchet MS"/>
              </a:rPr>
              <a:t> </a:t>
            </a:r>
            <a:r>
              <a:rPr sz="1300" spc="-5" dirty="0">
                <a:solidFill>
                  <a:srgbClr val="FFFFFF"/>
                </a:solidFill>
                <a:latin typeface="Trebuchet MS"/>
                <a:cs typeface="Trebuchet MS"/>
              </a:rPr>
              <a:t>alla</a:t>
            </a:r>
            <a:r>
              <a:rPr sz="1300" spc="-70" dirty="0">
                <a:solidFill>
                  <a:srgbClr val="FFFFFF"/>
                </a:solidFill>
                <a:latin typeface="Trebuchet MS"/>
                <a:cs typeface="Trebuchet MS"/>
              </a:rPr>
              <a:t> </a:t>
            </a:r>
            <a:r>
              <a:rPr sz="1300" spc="-5" dirty="0">
                <a:solidFill>
                  <a:srgbClr val="FFFFFF"/>
                </a:solidFill>
                <a:latin typeface="Trebuchet MS"/>
                <a:cs typeface="Trebuchet MS"/>
              </a:rPr>
              <a:t>teman</a:t>
            </a:r>
            <a:r>
              <a:rPr sz="1300" spc="-60" dirty="0">
                <a:solidFill>
                  <a:srgbClr val="FFFFFF"/>
                </a:solidFill>
                <a:latin typeface="Trebuchet MS"/>
                <a:cs typeface="Trebuchet MS"/>
              </a:rPr>
              <a:t> </a:t>
            </a:r>
            <a:r>
              <a:rPr sz="1300" spc="45" dirty="0">
                <a:solidFill>
                  <a:srgbClr val="FFFFFF"/>
                </a:solidFill>
                <a:latin typeface="Trebuchet MS"/>
                <a:cs typeface="Trebuchet MS"/>
              </a:rPr>
              <a:t>på</a:t>
            </a:r>
            <a:r>
              <a:rPr sz="1300" spc="-70" dirty="0">
                <a:solidFill>
                  <a:srgbClr val="FFFFFF"/>
                </a:solidFill>
                <a:latin typeface="Trebuchet MS"/>
                <a:cs typeface="Trebuchet MS"/>
              </a:rPr>
              <a:t> </a:t>
            </a:r>
            <a:r>
              <a:rPr sz="1300" spc="-30" dirty="0">
                <a:solidFill>
                  <a:srgbClr val="FFFFFF"/>
                </a:solidFill>
                <a:latin typeface="Trebuchet MS"/>
                <a:cs typeface="Trebuchet MS"/>
              </a:rPr>
              <a:t>fattbara</a:t>
            </a:r>
            <a:r>
              <a:rPr sz="1300" spc="-65" dirty="0">
                <a:solidFill>
                  <a:srgbClr val="FFFFFF"/>
                </a:solidFill>
                <a:latin typeface="Trebuchet MS"/>
                <a:cs typeface="Trebuchet MS"/>
              </a:rPr>
              <a:t> </a:t>
            </a:r>
            <a:r>
              <a:rPr sz="1300" spc="-45" dirty="0">
                <a:solidFill>
                  <a:srgbClr val="FFFFFF"/>
                </a:solidFill>
                <a:latin typeface="Trebuchet MS"/>
                <a:cs typeface="Trebuchet MS"/>
              </a:rPr>
              <a:t>sätt </a:t>
            </a:r>
            <a:r>
              <a:rPr sz="1300" u="sng" spc="-45" dirty="0">
                <a:solidFill>
                  <a:srgbClr val="38DDEC"/>
                </a:solidFill>
                <a:uFill>
                  <a:solidFill>
                    <a:srgbClr val="38DDEC"/>
                  </a:solidFill>
                </a:uFill>
                <a:latin typeface="Trebuchet MS"/>
                <a:cs typeface="Trebuchet MS"/>
              </a:rPr>
              <a:t> </a:t>
            </a:r>
            <a:r>
              <a:rPr sz="1300" u="sng" spc="-10" dirty="0">
                <a:solidFill>
                  <a:srgbClr val="38DDEC"/>
                </a:solidFill>
                <a:uFill>
                  <a:solidFill>
                    <a:srgbClr val="38DDEC"/>
                  </a:solidFill>
                </a:uFill>
                <a:latin typeface="Trebuchet MS"/>
                <a:cs typeface="Trebuchet MS"/>
              </a:rPr>
              <a:t>https://towardsdatascience.com/</a:t>
            </a:r>
            <a:endParaRPr sz="1300">
              <a:latin typeface="Trebuchet MS"/>
              <a:cs typeface="Trebuchet MS"/>
            </a:endParaRPr>
          </a:p>
          <a:p>
            <a:pPr marL="240665" marR="1016635" indent="-240665">
              <a:lnSpc>
                <a:spcPct val="109200"/>
              </a:lnSpc>
              <a:buClr>
                <a:srgbClr val="10B6F4"/>
              </a:buClr>
              <a:buSzPct val="107692"/>
              <a:buFont typeface="Wingdings"/>
              <a:buChar char=""/>
              <a:tabLst>
                <a:tab pos="240665" algn="l"/>
                <a:tab pos="241300" algn="l"/>
              </a:tabLst>
            </a:pPr>
            <a:r>
              <a:rPr sz="1300" b="1" spc="35" dirty="0">
                <a:solidFill>
                  <a:srgbClr val="FFFFFF"/>
                </a:solidFill>
                <a:latin typeface="Trebuchet MS"/>
                <a:cs typeface="Trebuchet MS"/>
              </a:rPr>
              <a:t>Stack</a:t>
            </a:r>
            <a:r>
              <a:rPr sz="1300" b="1" spc="-65" dirty="0">
                <a:solidFill>
                  <a:srgbClr val="FFFFFF"/>
                </a:solidFill>
                <a:latin typeface="Trebuchet MS"/>
                <a:cs typeface="Trebuchet MS"/>
              </a:rPr>
              <a:t> </a:t>
            </a:r>
            <a:r>
              <a:rPr sz="1300" b="1" spc="55" dirty="0">
                <a:solidFill>
                  <a:srgbClr val="FFFFFF"/>
                </a:solidFill>
                <a:latin typeface="Trebuchet MS"/>
                <a:cs typeface="Trebuchet MS"/>
              </a:rPr>
              <a:t>Exchange/Overflow</a:t>
            </a:r>
            <a:r>
              <a:rPr sz="1300" b="1" spc="-60" dirty="0">
                <a:solidFill>
                  <a:srgbClr val="FFFFFF"/>
                </a:solidFill>
                <a:latin typeface="Trebuchet MS"/>
                <a:cs typeface="Trebuchet MS"/>
              </a:rPr>
              <a:t> </a:t>
            </a:r>
            <a:r>
              <a:rPr sz="1300" spc="-20" dirty="0">
                <a:solidFill>
                  <a:srgbClr val="FFFFFF"/>
                </a:solidFill>
                <a:latin typeface="Trebuchet MS"/>
                <a:cs typeface="Trebuchet MS"/>
              </a:rPr>
              <a:t>-</a:t>
            </a:r>
            <a:r>
              <a:rPr sz="1300" spc="-60" dirty="0">
                <a:solidFill>
                  <a:srgbClr val="FFFFFF"/>
                </a:solidFill>
                <a:latin typeface="Trebuchet MS"/>
                <a:cs typeface="Trebuchet MS"/>
              </a:rPr>
              <a:t> </a:t>
            </a:r>
            <a:r>
              <a:rPr sz="1300" spc="85" dirty="0">
                <a:solidFill>
                  <a:srgbClr val="FFFFFF"/>
                </a:solidFill>
                <a:latin typeface="Trebuchet MS"/>
                <a:cs typeface="Trebuchet MS"/>
              </a:rPr>
              <a:t>Q&amp;A</a:t>
            </a:r>
            <a:r>
              <a:rPr sz="1300" spc="-60" dirty="0">
                <a:solidFill>
                  <a:srgbClr val="FFFFFF"/>
                </a:solidFill>
                <a:latin typeface="Trebuchet MS"/>
                <a:cs typeface="Trebuchet MS"/>
              </a:rPr>
              <a:t> </a:t>
            </a:r>
            <a:r>
              <a:rPr sz="1300" spc="-10" dirty="0">
                <a:solidFill>
                  <a:srgbClr val="FFFFFF"/>
                </a:solidFill>
                <a:latin typeface="Trebuchet MS"/>
                <a:cs typeface="Trebuchet MS"/>
              </a:rPr>
              <a:t>för</a:t>
            </a:r>
            <a:r>
              <a:rPr sz="1300" spc="-70" dirty="0">
                <a:solidFill>
                  <a:srgbClr val="FFFFFF"/>
                </a:solidFill>
                <a:latin typeface="Trebuchet MS"/>
                <a:cs typeface="Trebuchet MS"/>
              </a:rPr>
              <a:t> </a:t>
            </a:r>
            <a:r>
              <a:rPr sz="1300" spc="15" dirty="0">
                <a:solidFill>
                  <a:srgbClr val="FFFFFF"/>
                </a:solidFill>
                <a:latin typeface="Trebuchet MS"/>
                <a:cs typeface="Trebuchet MS"/>
              </a:rPr>
              <a:t>typ</a:t>
            </a:r>
            <a:r>
              <a:rPr sz="1300" spc="-60" dirty="0">
                <a:solidFill>
                  <a:srgbClr val="FFFFFF"/>
                </a:solidFill>
                <a:latin typeface="Trebuchet MS"/>
                <a:cs typeface="Trebuchet MS"/>
              </a:rPr>
              <a:t> </a:t>
            </a:r>
            <a:r>
              <a:rPr sz="1300" spc="-5" dirty="0">
                <a:solidFill>
                  <a:srgbClr val="FFFFFF"/>
                </a:solidFill>
                <a:latin typeface="Trebuchet MS"/>
                <a:cs typeface="Trebuchet MS"/>
              </a:rPr>
              <a:t>alla</a:t>
            </a:r>
            <a:r>
              <a:rPr sz="1300" spc="-65" dirty="0">
                <a:solidFill>
                  <a:srgbClr val="FFFFFF"/>
                </a:solidFill>
                <a:latin typeface="Trebuchet MS"/>
                <a:cs typeface="Trebuchet MS"/>
              </a:rPr>
              <a:t> </a:t>
            </a:r>
            <a:r>
              <a:rPr sz="1300" spc="35" dirty="0">
                <a:solidFill>
                  <a:srgbClr val="FFFFFF"/>
                </a:solidFill>
                <a:latin typeface="Trebuchet MS"/>
                <a:cs typeface="Trebuchet MS"/>
              </a:rPr>
              <a:t>nischade</a:t>
            </a:r>
            <a:r>
              <a:rPr sz="1300" spc="-60" dirty="0">
                <a:solidFill>
                  <a:srgbClr val="FFFFFF"/>
                </a:solidFill>
                <a:latin typeface="Trebuchet MS"/>
                <a:cs typeface="Trebuchet MS"/>
              </a:rPr>
              <a:t> </a:t>
            </a:r>
            <a:r>
              <a:rPr sz="1300" spc="20" dirty="0">
                <a:solidFill>
                  <a:srgbClr val="FFFFFF"/>
                </a:solidFill>
                <a:latin typeface="Trebuchet MS"/>
                <a:cs typeface="Trebuchet MS"/>
              </a:rPr>
              <a:t>frågor </a:t>
            </a:r>
            <a:r>
              <a:rPr sz="1300" u="sng" spc="20" dirty="0">
                <a:solidFill>
                  <a:srgbClr val="38DDEC"/>
                </a:solidFill>
                <a:uFill>
                  <a:solidFill>
                    <a:srgbClr val="38DDEC"/>
                  </a:solidFill>
                </a:uFill>
                <a:latin typeface="Trebuchet MS"/>
                <a:cs typeface="Trebuchet MS"/>
              </a:rPr>
              <a:t> </a:t>
            </a:r>
            <a:r>
              <a:rPr sz="1300" u="sng" spc="-5" dirty="0">
                <a:solidFill>
                  <a:srgbClr val="38DDEC"/>
                </a:solidFill>
                <a:uFill>
                  <a:solidFill>
                    <a:srgbClr val="38DDEC"/>
                  </a:solidFill>
                </a:uFill>
                <a:latin typeface="Trebuchet MS"/>
                <a:cs typeface="Trebuchet MS"/>
              </a:rPr>
              <a:t>https://stackexchange.com/</a:t>
            </a:r>
            <a:endParaRPr sz="1300">
              <a:latin typeface="Trebuchet MS"/>
              <a:cs typeface="Trebuchet MS"/>
            </a:endParaRPr>
          </a:p>
          <a:p>
            <a:pPr marL="240665" marR="1200150" indent="-240665">
              <a:lnSpc>
                <a:spcPct val="109200"/>
              </a:lnSpc>
              <a:buClr>
                <a:srgbClr val="10B6F4"/>
              </a:buClr>
              <a:buSzPct val="107692"/>
              <a:buFont typeface="Wingdings"/>
              <a:buChar char=""/>
              <a:tabLst>
                <a:tab pos="240665" algn="l"/>
                <a:tab pos="241300" algn="l"/>
              </a:tabLst>
            </a:pPr>
            <a:r>
              <a:rPr sz="1300" b="1" spc="95" dirty="0">
                <a:solidFill>
                  <a:srgbClr val="FFFFFF"/>
                </a:solidFill>
                <a:latin typeface="Trebuchet MS"/>
                <a:cs typeface="Trebuchet MS"/>
              </a:rPr>
              <a:t>Machine</a:t>
            </a:r>
            <a:r>
              <a:rPr sz="1300" b="1" spc="-65" dirty="0">
                <a:solidFill>
                  <a:srgbClr val="FFFFFF"/>
                </a:solidFill>
                <a:latin typeface="Trebuchet MS"/>
                <a:cs typeface="Trebuchet MS"/>
              </a:rPr>
              <a:t> </a:t>
            </a:r>
            <a:r>
              <a:rPr sz="1300" b="1" spc="70" dirty="0">
                <a:solidFill>
                  <a:srgbClr val="FFFFFF"/>
                </a:solidFill>
                <a:latin typeface="Trebuchet MS"/>
                <a:cs typeface="Trebuchet MS"/>
              </a:rPr>
              <a:t>Learning</a:t>
            </a:r>
            <a:r>
              <a:rPr sz="1300" b="1" spc="-65" dirty="0">
                <a:solidFill>
                  <a:srgbClr val="FFFFFF"/>
                </a:solidFill>
                <a:latin typeface="Trebuchet MS"/>
                <a:cs typeface="Trebuchet MS"/>
              </a:rPr>
              <a:t> </a:t>
            </a:r>
            <a:r>
              <a:rPr sz="1300" b="1" spc="90" dirty="0">
                <a:solidFill>
                  <a:srgbClr val="FFFFFF"/>
                </a:solidFill>
                <a:latin typeface="Trebuchet MS"/>
                <a:cs typeface="Trebuchet MS"/>
              </a:rPr>
              <a:t>Mastery</a:t>
            </a:r>
            <a:r>
              <a:rPr sz="1300" b="1" spc="-60" dirty="0">
                <a:solidFill>
                  <a:srgbClr val="FFFFFF"/>
                </a:solidFill>
                <a:latin typeface="Trebuchet MS"/>
                <a:cs typeface="Trebuchet MS"/>
              </a:rPr>
              <a:t> </a:t>
            </a:r>
            <a:r>
              <a:rPr sz="1300" spc="170" dirty="0">
                <a:solidFill>
                  <a:srgbClr val="FFFFFF"/>
                </a:solidFill>
                <a:latin typeface="Trebuchet MS"/>
                <a:cs typeface="Trebuchet MS"/>
              </a:rPr>
              <a:t>–</a:t>
            </a:r>
            <a:r>
              <a:rPr sz="1300" spc="-65" dirty="0">
                <a:solidFill>
                  <a:srgbClr val="FFFFFF"/>
                </a:solidFill>
                <a:latin typeface="Trebuchet MS"/>
                <a:cs typeface="Trebuchet MS"/>
              </a:rPr>
              <a:t> </a:t>
            </a:r>
            <a:r>
              <a:rPr sz="1300" spc="65" dirty="0">
                <a:solidFill>
                  <a:srgbClr val="FFFFFF"/>
                </a:solidFill>
                <a:latin typeface="Trebuchet MS"/>
                <a:cs typeface="Trebuchet MS"/>
              </a:rPr>
              <a:t>Noggrann</a:t>
            </a:r>
            <a:r>
              <a:rPr sz="1300" spc="-60" dirty="0">
                <a:solidFill>
                  <a:srgbClr val="FFFFFF"/>
                </a:solidFill>
                <a:latin typeface="Trebuchet MS"/>
                <a:cs typeface="Trebuchet MS"/>
              </a:rPr>
              <a:t> </a:t>
            </a:r>
            <a:r>
              <a:rPr sz="1300" spc="25" dirty="0">
                <a:solidFill>
                  <a:srgbClr val="FFFFFF"/>
                </a:solidFill>
                <a:latin typeface="Trebuchet MS"/>
                <a:cs typeface="Trebuchet MS"/>
              </a:rPr>
              <a:t>förklaring</a:t>
            </a:r>
            <a:r>
              <a:rPr sz="1300" spc="-65" dirty="0">
                <a:solidFill>
                  <a:srgbClr val="FFFFFF"/>
                </a:solidFill>
                <a:latin typeface="Trebuchet MS"/>
                <a:cs typeface="Trebuchet MS"/>
              </a:rPr>
              <a:t> </a:t>
            </a:r>
            <a:r>
              <a:rPr sz="1300" spc="20" dirty="0">
                <a:solidFill>
                  <a:srgbClr val="FFFFFF"/>
                </a:solidFill>
                <a:latin typeface="Trebuchet MS"/>
                <a:cs typeface="Trebuchet MS"/>
              </a:rPr>
              <a:t>av</a:t>
            </a:r>
            <a:r>
              <a:rPr sz="1300" spc="-75" dirty="0">
                <a:solidFill>
                  <a:srgbClr val="FFFFFF"/>
                </a:solidFill>
                <a:latin typeface="Trebuchet MS"/>
                <a:cs typeface="Trebuchet MS"/>
              </a:rPr>
              <a:t> </a:t>
            </a:r>
            <a:r>
              <a:rPr sz="1300" spc="60" dirty="0">
                <a:solidFill>
                  <a:srgbClr val="FFFFFF"/>
                </a:solidFill>
                <a:latin typeface="Trebuchet MS"/>
                <a:cs typeface="Trebuchet MS"/>
              </a:rPr>
              <a:t>kod </a:t>
            </a:r>
            <a:r>
              <a:rPr sz="1300" u="sng" spc="60" dirty="0">
                <a:solidFill>
                  <a:srgbClr val="38DDEC"/>
                </a:solidFill>
                <a:uFill>
                  <a:solidFill>
                    <a:srgbClr val="38DDEC"/>
                  </a:solidFill>
                </a:uFill>
                <a:latin typeface="Trebuchet MS"/>
                <a:cs typeface="Trebuchet MS"/>
              </a:rPr>
              <a:t> </a:t>
            </a:r>
            <a:r>
              <a:rPr sz="1300" u="sng" dirty="0">
                <a:solidFill>
                  <a:srgbClr val="38DDEC"/>
                </a:solidFill>
                <a:uFill>
                  <a:solidFill>
                    <a:srgbClr val="38DDEC"/>
                  </a:solidFill>
                </a:uFill>
                <a:latin typeface="Trebuchet MS"/>
                <a:cs typeface="Trebuchet MS"/>
              </a:rPr>
              <a:t>https://machinelearningmastery.com/</a:t>
            </a:r>
            <a:endParaRPr sz="1300">
              <a:latin typeface="Trebuchet MS"/>
              <a:cs typeface="Trebuchet MS"/>
            </a:endParaRPr>
          </a:p>
          <a:p>
            <a:pPr marL="240665" marR="276225" indent="-240665">
              <a:lnSpc>
                <a:spcPct val="107700"/>
              </a:lnSpc>
              <a:spcBef>
                <a:spcPts val="120"/>
              </a:spcBef>
              <a:buClr>
                <a:srgbClr val="10B6F4"/>
              </a:buClr>
              <a:buSzPct val="107692"/>
              <a:buFont typeface="Wingdings"/>
              <a:buChar char=""/>
              <a:tabLst>
                <a:tab pos="240665" algn="l"/>
                <a:tab pos="241300" algn="l"/>
              </a:tabLst>
            </a:pPr>
            <a:r>
              <a:rPr sz="1300" b="1" spc="85" dirty="0">
                <a:solidFill>
                  <a:srgbClr val="FFFFFF"/>
                </a:solidFill>
                <a:latin typeface="Trebuchet MS"/>
                <a:cs typeface="Trebuchet MS"/>
              </a:rPr>
              <a:t>KDnuggets</a:t>
            </a:r>
            <a:r>
              <a:rPr sz="1300" b="1" spc="-70" dirty="0">
                <a:solidFill>
                  <a:srgbClr val="FFFFFF"/>
                </a:solidFill>
                <a:latin typeface="Trebuchet MS"/>
                <a:cs typeface="Trebuchet MS"/>
              </a:rPr>
              <a:t> </a:t>
            </a:r>
            <a:r>
              <a:rPr sz="1300" spc="-20" dirty="0">
                <a:solidFill>
                  <a:srgbClr val="FFFFFF"/>
                </a:solidFill>
                <a:latin typeface="Trebuchet MS"/>
                <a:cs typeface="Trebuchet MS"/>
              </a:rPr>
              <a:t>-</a:t>
            </a:r>
            <a:r>
              <a:rPr sz="1300" spc="-65" dirty="0">
                <a:solidFill>
                  <a:srgbClr val="FFFFFF"/>
                </a:solidFill>
                <a:latin typeface="Trebuchet MS"/>
                <a:cs typeface="Trebuchet MS"/>
              </a:rPr>
              <a:t> </a:t>
            </a:r>
            <a:r>
              <a:rPr sz="1300" dirty="0">
                <a:solidFill>
                  <a:srgbClr val="FFFFFF"/>
                </a:solidFill>
                <a:latin typeface="Trebuchet MS"/>
                <a:cs typeface="Trebuchet MS"/>
              </a:rPr>
              <a:t>Allt</a:t>
            </a:r>
            <a:r>
              <a:rPr sz="1300" spc="-75" dirty="0">
                <a:solidFill>
                  <a:srgbClr val="FFFFFF"/>
                </a:solidFill>
                <a:latin typeface="Trebuchet MS"/>
                <a:cs typeface="Trebuchet MS"/>
              </a:rPr>
              <a:t> </a:t>
            </a:r>
            <a:r>
              <a:rPr sz="1300" spc="30" dirty="0">
                <a:solidFill>
                  <a:srgbClr val="FFFFFF"/>
                </a:solidFill>
                <a:latin typeface="Trebuchet MS"/>
                <a:cs typeface="Trebuchet MS"/>
              </a:rPr>
              <a:t>inom</a:t>
            </a:r>
            <a:r>
              <a:rPr sz="1300" spc="-65" dirty="0">
                <a:solidFill>
                  <a:srgbClr val="FFFFFF"/>
                </a:solidFill>
                <a:latin typeface="Trebuchet MS"/>
                <a:cs typeface="Trebuchet MS"/>
              </a:rPr>
              <a:t> </a:t>
            </a:r>
            <a:r>
              <a:rPr sz="1300" spc="30" dirty="0">
                <a:solidFill>
                  <a:srgbClr val="FFFFFF"/>
                </a:solidFill>
                <a:latin typeface="Trebuchet MS"/>
                <a:cs typeface="Trebuchet MS"/>
              </a:rPr>
              <a:t>AI,</a:t>
            </a:r>
            <a:r>
              <a:rPr sz="1300" spc="-180" dirty="0">
                <a:solidFill>
                  <a:srgbClr val="FFFFFF"/>
                </a:solidFill>
                <a:latin typeface="Trebuchet MS"/>
                <a:cs typeface="Trebuchet MS"/>
              </a:rPr>
              <a:t> </a:t>
            </a:r>
            <a:r>
              <a:rPr sz="1300" spc="60" dirty="0">
                <a:solidFill>
                  <a:srgbClr val="FFFFFF"/>
                </a:solidFill>
                <a:latin typeface="Trebuchet MS"/>
                <a:cs typeface="Trebuchet MS"/>
              </a:rPr>
              <a:t>Big</a:t>
            </a:r>
            <a:r>
              <a:rPr sz="1300" spc="-70" dirty="0">
                <a:solidFill>
                  <a:srgbClr val="FFFFFF"/>
                </a:solidFill>
                <a:latin typeface="Trebuchet MS"/>
                <a:cs typeface="Trebuchet MS"/>
              </a:rPr>
              <a:t> </a:t>
            </a:r>
            <a:r>
              <a:rPr sz="1300" spc="-15" dirty="0">
                <a:solidFill>
                  <a:srgbClr val="FFFFFF"/>
                </a:solidFill>
                <a:latin typeface="Trebuchet MS"/>
                <a:cs typeface="Trebuchet MS"/>
              </a:rPr>
              <a:t>Data,</a:t>
            </a:r>
            <a:r>
              <a:rPr sz="1300" spc="-180" dirty="0">
                <a:solidFill>
                  <a:srgbClr val="FFFFFF"/>
                </a:solidFill>
                <a:latin typeface="Trebuchet MS"/>
                <a:cs typeface="Trebuchet MS"/>
              </a:rPr>
              <a:t> </a:t>
            </a:r>
            <a:r>
              <a:rPr sz="1300" spc="5" dirty="0">
                <a:solidFill>
                  <a:srgbClr val="FFFFFF"/>
                </a:solidFill>
                <a:latin typeface="Trebuchet MS"/>
                <a:cs typeface="Trebuchet MS"/>
              </a:rPr>
              <a:t>Data</a:t>
            </a:r>
            <a:r>
              <a:rPr sz="1300" spc="-70" dirty="0">
                <a:solidFill>
                  <a:srgbClr val="FFFFFF"/>
                </a:solidFill>
                <a:latin typeface="Trebuchet MS"/>
                <a:cs typeface="Trebuchet MS"/>
              </a:rPr>
              <a:t> </a:t>
            </a:r>
            <a:r>
              <a:rPr sz="1300" spc="30" dirty="0">
                <a:solidFill>
                  <a:srgbClr val="FFFFFF"/>
                </a:solidFill>
                <a:latin typeface="Trebuchet MS"/>
                <a:cs typeface="Trebuchet MS"/>
              </a:rPr>
              <a:t>Science</a:t>
            </a:r>
            <a:r>
              <a:rPr sz="1300" spc="-60" dirty="0">
                <a:solidFill>
                  <a:srgbClr val="FFFFFF"/>
                </a:solidFill>
                <a:latin typeface="Trebuchet MS"/>
                <a:cs typeface="Trebuchet MS"/>
              </a:rPr>
              <a:t> </a:t>
            </a:r>
            <a:r>
              <a:rPr sz="1300" spc="35" dirty="0">
                <a:solidFill>
                  <a:srgbClr val="FFFFFF"/>
                </a:solidFill>
                <a:latin typeface="Trebuchet MS"/>
                <a:cs typeface="Trebuchet MS"/>
              </a:rPr>
              <a:t>och</a:t>
            </a:r>
            <a:r>
              <a:rPr sz="1300" spc="-65" dirty="0">
                <a:solidFill>
                  <a:srgbClr val="FFFFFF"/>
                </a:solidFill>
                <a:latin typeface="Trebuchet MS"/>
                <a:cs typeface="Trebuchet MS"/>
              </a:rPr>
              <a:t> </a:t>
            </a:r>
            <a:r>
              <a:rPr sz="1300" spc="50" dirty="0">
                <a:solidFill>
                  <a:srgbClr val="FFFFFF"/>
                </a:solidFill>
                <a:latin typeface="Trebuchet MS"/>
                <a:cs typeface="Trebuchet MS"/>
              </a:rPr>
              <a:t>Machine</a:t>
            </a:r>
            <a:r>
              <a:rPr sz="1300" spc="-65" dirty="0">
                <a:solidFill>
                  <a:srgbClr val="FFFFFF"/>
                </a:solidFill>
                <a:latin typeface="Trebuchet MS"/>
                <a:cs typeface="Trebuchet MS"/>
              </a:rPr>
              <a:t> </a:t>
            </a:r>
            <a:r>
              <a:rPr sz="1300" spc="45" dirty="0">
                <a:solidFill>
                  <a:srgbClr val="FFFFFF"/>
                </a:solidFill>
                <a:latin typeface="Trebuchet MS"/>
                <a:cs typeface="Trebuchet MS"/>
              </a:rPr>
              <a:t>Learning </a:t>
            </a:r>
            <a:r>
              <a:rPr sz="1300" u="sng" spc="45" dirty="0">
                <a:solidFill>
                  <a:srgbClr val="38DDEC"/>
                </a:solidFill>
                <a:uFill>
                  <a:solidFill>
                    <a:srgbClr val="38DDEC"/>
                  </a:solidFill>
                </a:uFill>
                <a:latin typeface="Trebuchet MS"/>
                <a:cs typeface="Trebuchet MS"/>
              </a:rPr>
              <a:t> </a:t>
            </a:r>
            <a:r>
              <a:rPr sz="1300" u="sng" spc="-5" dirty="0">
                <a:solidFill>
                  <a:srgbClr val="38DDEC"/>
                </a:solidFill>
                <a:uFill>
                  <a:solidFill>
                    <a:srgbClr val="38DDEC"/>
                  </a:solidFill>
                </a:uFill>
                <a:latin typeface="Trebuchet MS"/>
                <a:cs typeface="Trebuchet MS"/>
              </a:rPr>
              <a:t>https://</a:t>
            </a:r>
            <a:r>
              <a:rPr sz="1300" u="sng" spc="-5" dirty="0">
                <a:solidFill>
                  <a:srgbClr val="38DDEC"/>
                </a:solidFill>
                <a:uFill>
                  <a:solidFill>
                    <a:srgbClr val="38DDEC"/>
                  </a:solidFill>
                </a:uFill>
                <a:latin typeface="Trebuchet MS"/>
                <a:cs typeface="Trebuchet MS"/>
                <a:hlinkClick r:id="rId10"/>
              </a:rPr>
              <a:t>www.kdnuggets.com/</a:t>
            </a:r>
            <a:endParaRPr sz="1300">
              <a:latin typeface="Trebuchet MS"/>
              <a:cs typeface="Trebuchet MS"/>
            </a:endParaRPr>
          </a:p>
          <a:p>
            <a:pPr marL="240665" marR="1376045" indent="-240665">
              <a:lnSpc>
                <a:spcPct val="109200"/>
              </a:lnSpc>
              <a:buClr>
                <a:srgbClr val="10B6F4"/>
              </a:buClr>
              <a:buSzPct val="107692"/>
              <a:buFont typeface="Wingdings"/>
              <a:buChar char=""/>
              <a:tabLst>
                <a:tab pos="240665" algn="l"/>
                <a:tab pos="241300" algn="l"/>
              </a:tabLst>
            </a:pPr>
            <a:r>
              <a:rPr sz="1300" b="1" spc="90" dirty="0">
                <a:solidFill>
                  <a:srgbClr val="FFFFFF"/>
                </a:solidFill>
                <a:latin typeface="Trebuchet MS"/>
                <a:cs typeface="Trebuchet MS"/>
              </a:rPr>
              <a:t>Geeks</a:t>
            </a:r>
            <a:r>
              <a:rPr sz="1300" b="1" spc="-75" dirty="0">
                <a:solidFill>
                  <a:srgbClr val="FFFFFF"/>
                </a:solidFill>
                <a:latin typeface="Trebuchet MS"/>
                <a:cs typeface="Trebuchet MS"/>
              </a:rPr>
              <a:t> </a:t>
            </a:r>
            <a:r>
              <a:rPr sz="1300" b="1" spc="5" dirty="0">
                <a:solidFill>
                  <a:srgbClr val="FFFFFF"/>
                </a:solidFill>
                <a:latin typeface="Trebuchet MS"/>
                <a:cs typeface="Trebuchet MS"/>
              </a:rPr>
              <a:t>for</a:t>
            </a:r>
            <a:r>
              <a:rPr sz="1300" b="1" spc="-70" dirty="0">
                <a:solidFill>
                  <a:srgbClr val="FFFFFF"/>
                </a:solidFill>
                <a:latin typeface="Trebuchet MS"/>
                <a:cs typeface="Trebuchet MS"/>
              </a:rPr>
              <a:t> </a:t>
            </a:r>
            <a:r>
              <a:rPr sz="1300" b="1" spc="90" dirty="0">
                <a:solidFill>
                  <a:srgbClr val="FFFFFF"/>
                </a:solidFill>
                <a:latin typeface="Trebuchet MS"/>
                <a:cs typeface="Trebuchet MS"/>
              </a:rPr>
              <a:t>Geeks</a:t>
            </a:r>
            <a:r>
              <a:rPr sz="1300" b="1" spc="-70" dirty="0">
                <a:solidFill>
                  <a:srgbClr val="FFFFFF"/>
                </a:solidFill>
                <a:latin typeface="Trebuchet MS"/>
                <a:cs typeface="Trebuchet MS"/>
              </a:rPr>
              <a:t> </a:t>
            </a:r>
            <a:r>
              <a:rPr sz="1300" spc="-20" dirty="0">
                <a:solidFill>
                  <a:srgbClr val="FFFFFF"/>
                </a:solidFill>
                <a:latin typeface="Trebuchet MS"/>
                <a:cs typeface="Trebuchet MS"/>
              </a:rPr>
              <a:t>-</a:t>
            </a:r>
            <a:r>
              <a:rPr sz="1300" spc="-175" dirty="0">
                <a:solidFill>
                  <a:srgbClr val="FFFFFF"/>
                </a:solidFill>
                <a:latin typeface="Trebuchet MS"/>
                <a:cs typeface="Trebuchet MS"/>
              </a:rPr>
              <a:t> </a:t>
            </a:r>
            <a:r>
              <a:rPr sz="1300" spc="50" dirty="0">
                <a:solidFill>
                  <a:srgbClr val="FFFFFF"/>
                </a:solidFill>
                <a:latin typeface="Trebuchet MS"/>
                <a:cs typeface="Trebuchet MS"/>
              </a:rPr>
              <a:t>Väl</a:t>
            </a:r>
            <a:r>
              <a:rPr sz="1300" spc="-80" dirty="0">
                <a:solidFill>
                  <a:srgbClr val="FFFFFF"/>
                </a:solidFill>
                <a:latin typeface="Trebuchet MS"/>
                <a:cs typeface="Trebuchet MS"/>
              </a:rPr>
              <a:t> </a:t>
            </a:r>
            <a:r>
              <a:rPr sz="1300" spc="15" dirty="0">
                <a:solidFill>
                  <a:srgbClr val="FFFFFF"/>
                </a:solidFill>
                <a:latin typeface="Trebuchet MS"/>
                <a:cs typeface="Trebuchet MS"/>
              </a:rPr>
              <a:t>förklarande</a:t>
            </a:r>
            <a:r>
              <a:rPr sz="1300" spc="-65" dirty="0">
                <a:solidFill>
                  <a:srgbClr val="FFFFFF"/>
                </a:solidFill>
                <a:latin typeface="Trebuchet MS"/>
                <a:cs typeface="Trebuchet MS"/>
              </a:rPr>
              <a:t> </a:t>
            </a:r>
            <a:r>
              <a:rPr sz="1300" spc="40" dirty="0">
                <a:solidFill>
                  <a:srgbClr val="FFFFFF"/>
                </a:solidFill>
                <a:latin typeface="Trebuchet MS"/>
                <a:cs typeface="Trebuchet MS"/>
              </a:rPr>
              <a:t>lösningar</a:t>
            </a:r>
            <a:r>
              <a:rPr sz="1300" spc="-80" dirty="0">
                <a:solidFill>
                  <a:srgbClr val="FFFFFF"/>
                </a:solidFill>
                <a:latin typeface="Trebuchet MS"/>
                <a:cs typeface="Trebuchet MS"/>
              </a:rPr>
              <a:t> </a:t>
            </a:r>
            <a:r>
              <a:rPr sz="1300" spc="45" dirty="0">
                <a:solidFill>
                  <a:srgbClr val="FFFFFF"/>
                </a:solidFill>
                <a:latin typeface="Trebuchet MS"/>
                <a:cs typeface="Trebuchet MS"/>
              </a:rPr>
              <a:t>på</a:t>
            </a:r>
            <a:r>
              <a:rPr sz="1300" spc="-75" dirty="0">
                <a:solidFill>
                  <a:srgbClr val="FFFFFF"/>
                </a:solidFill>
                <a:latin typeface="Trebuchet MS"/>
                <a:cs typeface="Trebuchet MS"/>
              </a:rPr>
              <a:t> </a:t>
            </a:r>
            <a:r>
              <a:rPr sz="1300" spc="35" dirty="0">
                <a:solidFill>
                  <a:srgbClr val="FFFFFF"/>
                </a:solidFill>
                <a:latin typeface="Trebuchet MS"/>
                <a:cs typeface="Trebuchet MS"/>
              </a:rPr>
              <a:t>problem </a:t>
            </a:r>
            <a:r>
              <a:rPr sz="1300" u="sng" spc="35" dirty="0">
                <a:solidFill>
                  <a:srgbClr val="38DDEC"/>
                </a:solidFill>
                <a:uFill>
                  <a:solidFill>
                    <a:srgbClr val="38DDEC"/>
                  </a:solidFill>
                </a:uFill>
                <a:latin typeface="Trebuchet MS"/>
                <a:cs typeface="Trebuchet MS"/>
              </a:rPr>
              <a:t> </a:t>
            </a:r>
            <a:r>
              <a:rPr sz="1300" u="sng" spc="5" dirty="0">
                <a:solidFill>
                  <a:srgbClr val="38DDEC"/>
                </a:solidFill>
                <a:uFill>
                  <a:solidFill>
                    <a:srgbClr val="38DDEC"/>
                  </a:solidFill>
                </a:uFill>
                <a:latin typeface="Trebuchet MS"/>
                <a:cs typeface="Trebuchet MS"/>
              </a:rPr>
              <a:t>https://</a:t>
            </a:r>
            <a:r>
              <a:rPr sz="1300" u="sng" spc="5" dirty="0">
                <a:solidFill>
                  <a:srgbClr val="38DDEC"/>
                </a:solidFill>
                <a:uFill>
                  <a:solidFill>
                    <a:srgbClr val="38DDEC"/>
                  </a:solidFill>
                </a:uFill>
                <a:latin typeface="Trebuchet MS"/>
                <a:cs typeface="Trebuchet MS"/>
                <a:hlinkClick r:id="rId11"/>
              </a:rPr>
              <a:t>www.geeksforgeeks.org/</a:t>
            </a:r>
            <a:endParaRPr sz="1300">
              <a:latin typeface="Trebuchet MS"/>
              <a:cs typeface="Trebuchet MS"/>
            </a:endParaRPr>
          </a:p>
        </p:txBody>
      </p:sp>
      <p:sp>
        <p:nvSpPr>
          <p:cNvPr id="33" name="object 33"/>
          <p:cNvSpPr/>
          <p:nvPr/>
        </p:nvSpPr>
        <p:spPr>
          <a:xfrm>
            <a:off x="721183" y="2970016"/>
            <a:ext cx="1218130" cy="470476"/>
          </a:xfrm>
          <a:prstGeom prst="rect">
            <a:avLst/>
          </a:prstGeom>
          <a:blipFill>
            <a:blip r:embed="rId12" cstate="print"/>
            <a:stretch>
              <a:fillRect/>
            </a:stretch>
          </a:blipFill>
        </p:spPr>
        <p:txBody>
          <a:bodyPr wrap="square" lIns="0" tIns="0" rIns="0" bIns="0" rtlCol="0"/>
          <a:lstStyle/>
          <a:p>
            <a:endParaRPr/>
          </a:p>
        </p:txBody>
      </p:sp>
      <p:sp>
        <p:nvSpPr>
          <p:cNvPr id="34" name="object 34"/>
          <p:cNvSpPr/>
          <p:nvPr/>
        </p:nvSpPr>
        <p:spPr>
          <a:xfrm>
            <a:off x="784223" y="3537965"/>
            <a:ext cx="1218130" cy="1217002"/>
          </a:xfrm>
          <a:prstGeom prst="rect">
            <a:avLst/>
          </a:prstGeom>
          <a:blipFill>
            <a:blip r:embed="rId13" cstate="print"/>
            <a:stretch>
              <a:fillRect/>
            </a:stretch>
          </a:blipFill>
        </p:spPr>
        <p:txBody>
          <a:bodyPr wrap="square" lIns="0" tIns="0" rIns="0" bIns="0" rtlCol="0"/>
          <a:lstStyle/>
          <a:p>
            <a:endParaRPr/>
          </a:p>
        </p:txBody>
      </p:sp>
      <p:grpSp>
        <p:nvGrpSpPr>
          <p:cNvPr id="35" name="object 35"/>
          <p:cNvGrpSpPr/>
          <p:nvPr/>
        </p:nvGrpSpPr>
        <p:grpSpPr>
          <a:xfrm>
            <a:off x="2028825" y="2464358"/>
            <a:ext cx="1297305" cy="1967864"/>
            <a:chOff x="2028825" y="2464358"/>
            <a:chExt cx="1297305" cy="1967864"/>
          </a:xfrm>
        </p:grpSpPr>
        <p:sp>
          <p:nvSpPr>
            <p:cNvPr id="36" name="object 36"/>
            <p:cNvSpPr/>
            <p:nvPr/>
          </p:nvSpPr>
          <p:spPr>
            <a:xfrm>
              <a:off x="2028825" y="2464358"/>
              <a:ext cx="1247241" cy="654799"/>
            </a:xfrm>
            <a:prstGeom prst="rect">
              <a:avLst/>
            </a:prstGeom>
            <a:blipFill>
              <a:blip r:embed="rId14" cstate="print"/>
              <a:stretch>
                <a:fillRect/>
              </a:stretch>
            </a:blipFill>
          </p:spPr>
          <p:txBody>
            <a:bodyPr wrap="square" lIns="0" tIns="0" rIns="0" bIns="0" rtlCol="0"/>
            <a:lstStyle/>
            <a:p>
              <a:endParaRPr/>
            </a:p>
          </p:txBody>
        </p:sp>
        <p:sp>
          <p:nvSpPr>
            <p:cNvPr id="37" name="object 37"/>
            <p:cNvSpPr/>
            <p:nvPr/>
          </p:nvSpPr>
          <p:spPr>
            <a:xfrm>
              <a:off x="2048573" y="3154908"/>
              <a:ext cx="1277239" cy="1277239"/>
            </a:xfrm>
            <a:prstGeom prst="rect">
              <a:avLst/>
            </a:prstGeom>
            <a:blipFill>
              <a:blip r:embed="rId15" cstate="print"/>
              <a:stretch>
                <a:fillRect/>
              </a:stretch>
            </a:blipFill>
          </p:spPr>
          <p:txBody>
            <a:bodyPr wrap="square" lIns="0" tIns="0" rIns="0" bIns="0" rtlCol="0"/>
            <a:lstStyle/>
            <a:p>
              <a:endParaRPr/>
            </a:p>
          </p:txBody>
        </p:sp>
      </p:grpSp>
      <p:sp>
        <p:nvSpPr>
          <p:cNvPr id="38" name="object 38"/>
          <p:cNvSpPr/>
          <p:nvPr/>
        </p:nvSpPr>
        <p:spPr>
          <a:xfrm>
            <a:off x="2078596" y="4500300"/>
            <a:ext cx="1117168" cy="1117169"/>
          </a:xfrm>
          <a:prstGeom prst="rect">
            <a:avLst/>
          </a:prstGeom>
          <a:blipFill>
            <a:blip r:embed="rId16" cstate="print"/>
            <a:stretch>
              <a:fillRect/>
            </a:stretch>
          </a:blipFill>
        </p:spPr>
        <p:txBody>
          <a:bodyPr wrap="square" lIns="0" tIns="0" rIns="0" bIns="0" rtlCol="0"/>
          <a:lstStyle/>
          <a:p>
            <a:endParaRPr/>
          </a:p>
        </p:txBody>
      </p:sp>
      <p:grpSp>
        <p:nvGrpSpPr>
          <p:cNvPr id="39" name="object 39"/>
          <p:cNvGrpSpPr/>
          <p:nvPr/>
        </p:nvGrpSpPr>
        <p:grpSpPr>
          <a:xfrm>
            <a:off x="658939" y="4882184"/>
            <a:ext cx="2390140" cy="1786889"/>
            <a:chOff x="658939" y="4882184"/>
            <a:chExt cx="2390140" cy="1786889"/>
          </a:xfrm>
        </p:grpSpPr>
        <p:sp>
          <p:nvSpPr>
            <p:cNvPr id="40" name="object 40"/>
            <p:cNvSpPr/>
            <p:nvPr/>
          </p:nvSpPr>
          <p:spPr>
            <a:xfrm>
              <a:off x="658939" y="4882184"/>
              <a:ext cx="1374648" cy="914349"/>
            </a:xfrm>
            <a:prstGeom prst="rect">
              <a:avLst/>
            </a:prstGeom>
            <a:blipFill>
              <a:blip r:embed="rId17" cstate="print"/>
              <a:stretch>
                <a:fillRect/>
              </a:stretch>
            </a:blipFill>
          </p:spPr>
          <p:txBody>
            <a:bodyPr wrap="square" lIns="0" tIns="0" rIns="0" bIns="0" rtlCol="0"/>
            <a:lstStyle/>
            <a:p>
              <a:endParaRPr/>
            </a:p>
          </p:txBody>
        </p:sp>
        <p:sp>
          <p:nvSpPr>
            <p:cNvPr id="41" name="object 41"/>
            <p:cNvSpPr/>
            <p:nvPr/>
          </p:nvSpPr>
          <p:spPr>
            <a:xfrm>
              <a:off x="2065909" y="5685627"/>
              <a:ext cx="982903" cy="982913"/>
            </a:xfrm>
            <a:prstGeom prst="rect">
              <a:avLst/>
            </a:prstGeom>
            <a:blipFill>
              <a:blip r:embed="rId18" cstate="print"/>
              <a:stretch>
                <a:fillRect/>
              </a:stretch>
            </a:blipFill>
          </p:spPr>
          <p:txBody>
            <a:bodyPr wrap="square" lIns="0" tIns="0" rIns="0" bIns="0" rtlCol="0"/>
            <a:lstStyle/>
            <a:p>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9" name="object 19"/>
          <p:cNvSpPr txBox="1">
            <a:spLocks noGrp="1"/>
          </p:cNvSpPr>
          <p:nvPr>
            <p:ph type="title"/>
          </p:nvPr>
        </p:nvSpPr>
        <p:spPr>
          <a:xfrm>
            <a:off x="7485583" y="1190244"/>
            <a:ext cx="2315210" cy="513080"/>
          </a:xfrm>
          <a:prstGeom prst="rect">
            <a:avLst/>
          </a:prstGeom>
        </p:spPr>
        <p:txBody>
          <a:bodyPr vert="horz" wrap="square" lIns="0" tIns="12700" rIns="0" bIns="0" rtlCol="0">
            <a:spAutoFit/>
          </a:bodyPr>
          <a:lstStyle/>
          <a:p>
            <a:pPr marL="12700">
              <a:lnSpc>
                <a:spcPct val="100000"/>
              </a:lnSpc>
              <a:spcBef>
                <a:spcPts val="100"/>
              </a:spcBef>
            </a:pPr>
            <a:r>
              <a:rPr sz="3200" spc="-365" dirty="0">
                <a:solidFill>
                  <a:srgbClr val="454545"/>
                </a:solidFill>
              </a:rPr>
              <a:t>P</a:t>
            </a:r>
            <a:r>
              <a:rPr sz="3200" spc="-345" dirty="0">
                <a:solidFill>
                  <a:srgbClr val="454545"/>
                </a:solidFill>
              </a:rPr>
              <a:t>r</a:t>
            </a:r>
            <a:r>
              <a:rPr sz="3200" spc="-195" dirty="0">
                <a:solidFill>
                  <a:srgbClr val="454545"/>
                </a:solidFill>
              </a:rPr>
              <a:t>o</a:t>
            </a:r>
            <a:r>
              <a:rPr sz="3200" spc="-275" dirty="0">
                <a:solidFill>
                  <a:srgbClr val="454545"/>
                </a:solidFill>
              </a:rPr>
              <a:t>b</a:t>
            </a:r>
            <a:r>
              <a:rPr sz="3200" spc="-385" dirty="0">
                <a:solidFill>
                  <a:srgbClr val="454545"/>
                </a:solidFill>
              </a:rPr>
              <a:t>l</a:t>
            </a:r>
            <a:r>
              <a:rPr sz="3200" spc="-310" dirty="0">
                <a:solidFill>
                  <a:srgbClr val="454545"/>
                </a:solidFill>
              </a:rPr>
              <a:t>e</a:t>
            </a:r>
            <a:r>
              <a:rPr sz="3200" spc="-270" dirty="0">
                <a:solidFill>
                  <a:srgbClr val="454545"/>
                </a:solidFill>
              </a:rPr>
              <a:t>m</a:t>
            </a:r>
            <a:r>
              <a:rPr sz="3200" spc="-385" dirty="0">
                <a:solidFill>
                  <a:srgbClr val="454545"/>
                </a:solidFill>
              </a:rPr>
              <a:t>l</a:t>
            </a:r>
            <a:r>
              <a:rPr sz="3200" spc="-195" dirty="0">
                <a:solidFill>
                  <a:srgbClr val="454545"/>
                </a:solidFill>
              </a:rPr>
              <a:t>ö</a:t>
            </a:r>
            <a:r>
              <a:rPr sz="3200" spc="-210" dirty="0">
                <a:solidFill>
                  <a:srgbClr val="454545"/>
                </a:solidFill>
              </a:rPr>
              <a:t>s</a:t>
            </a:r>
            <a:r>
              <a:rPr sz="3200" spc="-240" dirty="0">
                <a:solidFill>
                  <a:srgbClr val="454545"/>
                </a:solidFill>
              </a:rPr>
              <a:t>n</a:t>
            </a:r>
            <a:r>
              <a:rPr sz="3200" spc="-355" dirty="0">
                <a:solidFill>
                  <a:srgbClr val="454545"/>
                </a:solidFill>
              </a:rPr>
              <a:t>i</a:t>
            </a:r>
            <a:r>
              <a:rPr sz="3200" spc="-240" dirty="0">
                <a:solidFill>
                  <a:srgbClr val="454545"/>
                </a:solidFill>
              </a:rPr>
              <a:t>n</a:t>
            </a:r>
            <a:r>
              <a:rPr sz="3200" spc="-110" dirty="0">
                <a:solidFill>
                  <a:srgbClr val="454545"/>
                </a:solidFill>
              </a:rPr>
              <a:t>g</a:t>
            </a:r>
            <a:endParaRPr sz="3200"/>
          </a:p>
        </p:txBody>
      </p:sp>
      <p:grpSp>
        <p:nvGrpSpPr>
          <p:cNvPr id="20" name="object 20"/>
          <p:cNvGrpSpPr/>
          <p:nvPr/>
        </p:nvGrpSpPr>
        <p:grpSpPr>
          <a:xfrm>
            <a:off x="798194" y="786002"/>
            <a:ext cx="5989955" cy="5267960"/>
            <a:chOff x="798194" y="786002"/>
            <a:chExt cx="5989955" cy="5267960"/>
          </a:xfrm>
        </p:grpSpPr>
        <p:sp>
          <p:nvSpPr>
            <p:cNvPr id="21" name="object 21"/>
            <p:cNvSpPr/>
            <p:nvPr/>
          </p:nvSpPr>
          <p:spPr>
            <a:xfrm>
              <a:off x="807719" y="795527"/>
              <a:ext cx="5970905" cy="5248910"/>
            </a:xfrm>
            <a:custGeom>
              <a:avLst/>
              <a:gdLst/>
              <a:ahLst/>
              <a:cxnLst/>
              <a:rect l="l" t="t" r="r" b="b"/>
              <a:pathLst>
                <a:path w="5970905" h="5248910">
                  <a:moveTo>
                    <a:pt x="5970638" y="0"/>
                  </a:moveTo>
                  <a:lnTo>
                    <a:pt x="0" y="0"/>
                  </a:lnTo>
                  <a:lnTo>
                    <a:pt x="0" y="5248846"/>
                  </a:lnTo>
                  <a:lnTo>
                    <a:pt x="5970638" y="5248846"/>
                  </a:lnTo>
                  <a:lnTo>
                    <a:pt x="5970638" y="0"/>
                  </a:lnTo>
                  <a:close/>
                </a:path>
              </a:pathLst>
            </a:custGeom>
            <a:solidFill>
              <a:srgbClr val="FFFFFF"/>
            </a:solidFill>
          </p:spPr>
          <p:txBody>
            <a:bodyPr wrap="square" lIns="0" tIns="0" rIns="0" bIns="0" rtlCol="0"/>
            <a:lstStyle/>
            <a:p>
              <a:endParaRPr/>
            </a:p>
          </p:txBody>
        </p:sp>
        <p:sp>
          <p:nvSpPr>
            <p:cNvPr id="22" name="object 22"/>
            <p:cNvSpPr/>
            <p:nvPr/>
          </p:nvSpPr>
          <p:spPr>
            <a:xfrm>
              <a:off x="807719" y="795527"/>
              <a:ext cx="5970905" cy="5248910"/>
            </a:xfrm>
            <a:custGeom>
              <a:avLst/>
              <a:gdLst/>
              <a:ahLst/>
              <a:cxnLst/>
              <a:rect l="l" t="t" r="r" b="b"/>
              <a:pathLst>
                <a:path w="5970905" h="5248910">
                  <a:moveTo>
                    <a:pt x="0" y="0"/>
                  </a:moveTo>
                  <a:lnTo>
                    <a:pt x="5970643" y="0"/>
                  </a:lnTo>
                  <a:lnTo>
                    <a:pt x="5970643" y="5248852"/>
                  </a:lnTo>
                  <a:lnTo>
                    <a:pt x="0" y="5248852"/>
                  </a:lnTo>
                  <a:lnTo>
                    <a:pt x="0" y="0"/>
                  </a:lnTo>
                  <a:close/>
                </a:path>
              </a:pathLst>
            </a:custGeom>
            <a:ln w="19050">
              <a:solidFill>
                <a:srgbClr val="FF3300"/>
              </a:solidFill>
            </a:ln>
          </p:spPr>
          <p:txBody>
            <a:bodyPr wrap="square" lIns="0" tIns="0" rIns="0" bIns="0" rtlCol="0"/>
            <a:lstStyle/>
            <a:p>
              <a:endParaRPr/>
            </a:p>
          </p:txBody>
        </p:sp>
        <p:sp>
          <p:nvSpPr>
            <p:cNvPr id="23" name="object 23"/>
            <p:cNvSpPr/>
            <p:nvPr/>
          </p:nvSpPr>
          <p:spPr>
            <a:xfrm>
              <a:off x="1575206" y="1666760"/>
              <a:ext cx="4291304" cy="3741813"/>
            </a:xfrm>
            <a:prstGeom prst="rect">
              <a:avLst/>
            </a:prstGeom>
            <a:blipFill>
              <a:blip r:embed="rId4" cstate="print"/>
              <a:stretch>
                <a:fillRect/>
              </a:stretch>
            </a:blipFill>
          </p:spPr>
          <p:txBody>
            <a:bodyPr wrap="square" lIns="0" tIns="0" rIns="0" bIns="0" rtlCol="0"/>
            <a:lstStyle/>
            <a:p>
              <a:endParaRPr/>
            </a:p>
          </p:txBody>
        </p:sp>
      </p:grpSp>
      <p:sp>
        <p:nvSpPr>
          <p:cNvPr id="24" name="object 24"/>
          <p:cNvSpPr txBox="1"/>
          <p:nvPr/>
        </p:nvSpPr>
        <p:spPr>
          <a:xfrm>
            <a:off x="7372553" y="2730500"/>
            <a:ext cx="3827145" cy="2849880"/>
          </a:xfrm>
          <a:prstGeom prst="rect">
            <a:avLst/>
          </a:prstGeom>
        </p:spPr>
        <p:txBody>
          <a:bodyPr vert="horz" wrap="square" lIns="0" tIns="12700" rIns="0" bIns="0" rtlCol="0">
            <a:spAutoFit/>
          </a:bodyPr>
          <a:lstStyle/>
          <a:p>
            <a:pPr marL="241300" marR="274955" indent="-228600">
              <a:lnSpc>
                <a:spcPct val="120000"/>
              </a:lnSpc>
              <a:spcBef>
                <a:spcPts val="100"/>
              </a:spcBef>
              <a:buClr>
                <a:srgbClr val="FF3300"/>
              </a:buClr>
              <a:buSzPct val="111111"/>
              <a:buFont typeface="Wingdings"/>
              <a:buChar char=""/>
              <a:tabLst>
                <a:tab pos="241300" algn="l"/>
              </a:tabLst>
            </a:pPr>
            <a:r>
              <a:rPr sz="1800" spc="110" dirty="0">
                <a:latin typeface="Trebuchet MS"/>
                <a:cs typeface="Trebuchet MS"/>
              </a:rPr>
              <a:t>Vi</a:t>
            </a:r>
            <a:r>
              <a:rPr sz="1800" spc="-95" dirty="0">
                <a:latin typeface="Trebuchet MS"/>
                <a:cs typeface="Trebuchet MS"/>
              </a:rPr>
              <a:t> </a:t>
            </a:r>
            <a:r>
              <a:rPr sz="1800" spc="55" dirty="0">
                <a:latin typeface="Trebuchet MS"/>
                <a:cs typeface="Trebuchet MS"/>
              </a:rPr>
              <a:t>kan</a:t>
            </a:r>
            <a:r>
              <a:rPr sz="1800" spc="-90" dirty="0">
                <a:latin typeface="Trebuchet MS"/>
                <a:cs typeface="Trebuchet MS"/>
              </a:rPr>
              <a:t> </a:t>
            </a:r>
            <a:r>
              <a:rPr sz="1800" spc="40" dirty="0">
                <a:latin typeface="Trebuchet MS"/>
                <a:cs typeface="Trebuchet MS"/>
              </a:rPr>
              <a:t>dela</a:t>
            </a:r>
            <a:r>
              <a:rPr sz="1800" spc="-100" dirty="0">
                <a:latin typeface="Trebuchet MS"/>
                <a:cs typeface="Trebuchet MS"/>
              </a:rPr>
              <a:t> </a:t>
            </a:r>
            <a:r>
              <a:rPr sz="1800" spc="60" dirty="0">
                <a:latin typeface="Trebuchet MS"/>
                <a:cs typeface="Trebuchet MS"/>
              </a:rPr>
              <a:t>problemlösning</a:t>
            </a:r>
            <a:r>
              <a:rPr sz="1800" spc="-95" dirty="0">
                <a:latin typeface="Trebuchet MS"/>
                <a:cs typeface="Trebuchet MS"/>
              </a:rPr>
              <a:t> </a:t>
            </a:r>
            <a:r>
              <a:rPr sz="1800" spc="25" dirty="0">
                <a:latin typeface="Trebuchet MS"/>
                <a:cs typeface="Trebuchet MS"/>
              </a:rPr>
              <a:t>in</a:t>
            </a:r>
            <a:r>
              <a:rPr sz="1800" spc="-90" dirty="0">
                <a:latin typeface="Trebuchet MS"/>
                <a:cs typeface="Trebuchet MS"/>
              </a:rPr>
              <a:t> </a:t>
            </a:r>
            <a:r>
              <a:rPr sz="1800" spc="10" dirty="0">
                <a:latin typeface="Trebuchet MS"/>
                <a:cs typeface="Trebuchet MS"/>
              </a:rPr>
              <a:t>i  </a:t>
            </a:r>
            <a:r>
              <a:rPr sz="1800" spc="-5" dirty="0">
                <a:latin typeface="Trebuchet MS"/>
                <a:cs typeface="Trebuchet MS"/>
              </a:rPr>
              <a:t>fyra</a:t>
            </a:r>
            <a:r>
              <a:rPr sz="1800" spc="-105" dirty="0">
                <a:latin typeface="Trebuchet MS"/>
                <a:cs typeface="Trebuchet MS"/>
              </a:rPr>
              <a:t> </a:t>
            </a:r>
            <a:r>
              <a:rPr sz="1800" spc="10" dirty="0">
                <a:latin typeface="Trebuchet MS"/>
                <a:cs typeface="Trebuchet MS"/>
              </a:rPr>
              <a:t>steg:</a:t>
            </a:r>
            <a:endParaRPr sz="1800">
              <a:latin typeface="Trebuchet MS"/>
              <a:cs typeface="Trebuchet MS"/>
            </a:endParaRPr>
          </a:p>
          <a:p>
            <a:pPr marL="355600" indent="-342900">
              <a:lnSpc>
                <a:spcPct val="100000"/>
              </a:lnSpc>
              <a:spcBef>
                <a:spcPts val="1240"/>
              </a:spcBef>
              <a:buClr>
                <a:srgbClr val="FF3300"/>
              </a:buClr>
              <a:buSzPct val="111111"/>
              <a:buAutoNum type="arabicPeriod"/>
              <a:tabLst>
                <a:tab pos="354965" algn="l"/>
                <a:tab pos="355600" algn="l"/>
              </a:tabLst>
            </a:pPr>
            <a:r>
              <a:rPr sz="1800" spc="30" dirty="0">
                <a:latin typeface="Trebuchet MS"/>
                <a:cs typeface="Trebuchet MS"/>
              </a:rPr>
              <a:t>Definiera</a:t>
            </a:r>
            <a:r>
              <a:rPr sz="1800" spc="-105" dirty="0">
                <a:latin typeface="Trebuchet MS"/>
                <a:cs typeface="Trebuchet MS"/>
              </a:rPr>
              <a:t> </a:t>
            </a:r>
            <a:r>
              <a:rPr sz="1800" spc="30" dirty="0">
                <a:latin typeface="Trebuchet MS"/>
                <a:cs typeface="Trebuchet MS"/>
              </a:rPr>
              <a:t>problemet</a:t>
            </a:r>
            <a:endParaRPr sz="1800">
              <a:latin typeface="Trebuchet MS"/>
              <a:cs typeface="Trebuchet MS"/>
            </a:endParaRPr>
          </a:p>
          <a:p>
            <a:pPr marL="355600" indent="-342900">
              <a:lnSpc>
                <a:spcPct val="100000"/>
              </a:lnSpc>
              <a:spcBef>
                <a:spcPts val="1200"/>
              </a:spcBef>
              <a:buClr>
                <a:srgbClr val="FF3300"/>
              </a:buClr>
              <a:buSzPct val="111111"/>
              <a:buAutoNum type="arabicPeriod"/>
              <a:tabLst>
                <a:tab pos="354965" algn="l"/>
                <a:tab pos="355600" algn="l"/>
              </a:tabLst>
            </a:pPr>
            <a:r>
              <a:rPr sz="1800" spc="15" dirty="0">
                <a:latin typeface="Trebuchet MS"/>
                <a:cs typeface="Trebuchet MS"/>
              </a:rPr>
              <a:t>Bestämma </a:t>
            </a:r>
            <a:r>
              <a:rPr sz="1800" spc="55" dirty="0">
                <a:latin typeface="Trebuchet MS"/>
                <a:cs typeface="Trebuchet MS"/>
              </a:rPr>
              <a:t>orsaken </a:t>
            </a:r>
            <a:r>
              <a:rPr sz="1800" spc="-50" dirty="0">
                <a:latin typeface="Trebuchet MS"/>
                <a:cs typeface="Trebuchet MS"/>
              </a:rPr>
              <a:t>till</a:t>
            </a:r>
            <a:r>
              <a:rPr sz="1800" spc="-395" dirty="0">
                <a:latin typeface="Trebuchet MS"/>
                <a:cs typeface="Trebuchet MS"/>
              </a:rPr>
              <a:t> </a:t>
            </a:r>
            <a:r>
              <a:rPr sz="1800" spc="30" dirty="0">
                <a:latin typeface="Trebuchet MS"/>
                <a:cs typeface="Trebuchet MS"/>
              </a:rPr>
              <a:t>problemet</a:t>
            </a:r>
            <a:endParaRPr sz="1800">
              <a:latin typeface="Trebuchet MS"/>
              <a:cs typeface="Trebuchet MS"/>
            </a:endParaRPr>
          </a:p>
          <a:p>
            <a:pPr marL="355600" marR="253365" indent="-342900">
              <a:lnSpc>
                <a:spcPct val="117300"/>
              </a:lnSpc>
              <a:spcBef>
                <a:spcPts val="785"/>
              </a:spcBef>
              <a:buClr>
                <a:srgbClr val="FF3300"/>
              </a:buClr>
              <a:buSzPct val="111111"/>
              <a:buAutoNum type="arabicPeriod"/>
              <a:tabLst>
                <a:tab pos="354965" algn="l"/>
                <a:tab pos="355600" algn="l"/>
              </a:tabLst>
            </a:pPr>
            <a:r>
              <a:rPr sz="1800" spc="-10" dirty="0">
                <a:latin typeface="Trebuchet MS"/>
                <a:cs typeface="Trebuchet MS"/>
              </a:rPr>
              <a:t>Identifiera,</a:t>
            </a:r>
            <a:r>
              <a:rPr sz="1800" spc="-245" dirty="0">
                <a:latin typeface="Trebuchet MS"/>
                <a:cs typeface="Trebuchet MS"/>
              </a:rPr>
              <a:t> </a:t>
            </a:r>
            <a:r>
              <a:rPr sz="1800" spc="25" dirty="0">
                <a:latin typeface="Trebuchet MS"/>
                <a:cs typeface="Trebuchet MS"/>
              </a:rPr>
              <a:t>prioritera</a:t>
            </a:r>
            <a:r>
              <a:rPr sz="1800" spc="-110" dirty="0">
                <a:latin typeface="Trebuchet MS"/>
                <a:cs typeface="Trebuchet MS"/>
              </a:rPr>
              <a:t> </a:t>
            </a:r>
            <a:r>
              <a:rPr sz="1800" spc="50" dirty="0">
                <a:latin typeface="Trebuchet MS"/>
                <a:cs typeface="Trebuchet MS"/>
              </a:rPr>
              <a:t>och</a:t>
            </a:r>
            <a:r>
              <a:rPr sz="1800" spc="-95" dirty="0">
                <a:latin typeface="Trebuchet MS"/>
                <a:cs typeface="Trebuchet MS"/>
              </a:rPr>
              <a:t> </a:t>
            </a:r>
            <a:r>
              <a:rPr sz="1800" spc="-15" dirty="0">
                <a:latin typeface="Trebuchet MS"/>
                <a:cs typeface="Trebuchet MS"/>
              </a:rPr>
              <a:t>välja  </a:t>
            </a:r>
            <a:r>
              <a:rPr sz="1800" spc="-10" dirty="0">
                <a:latin typeface="Trebuchet MS"/>
                <a:cs typeface="Trebuchet MS"/>
              </a:rPr>
              <a:t>alternativ </a:t>
            </a:r>
            <a:r>
              <a:rPr sz="1800" spc="-50" dirty="0">
                <a:latin typeface="Trebuchet MS"/>
                <a:cs typeface="Trebuchet MS"/>
              </a:rPr>
              <a:t>till </a:t>
            </a:r>
            <a:r>
              <a:rPr sz="1800" spc="50" dirty="0">
                <a:latin typeface="Trebuchet MS"/>
                <a:cs typeface="Trebuchet MS"/>
              </a:rPr>
              <a:t>en</a:t>
            </a:r>
            <a:r>
              <a:rPr sz="1800" spc="-240" dirty="0">
                <a:latin typeface="Trebuchet MS"/>
                <a:cs typeface="Trebuchet MS"/>
              </a:rPr>
              <a:t> </a:t>
            </a:r>
            <a:r>
              <a:rPr sz="1800" spc="70" dirty="0">
                <a:latin typeface="Trebuchet MS"/>
                <a:cs typeface="Trebuchet MS"/>
              </a:rPr>
              <a:t>lösning</a:t>
            </a:r>
            <a:endParaRPr sz="1800">
              <a:latin typeface="Trebuchet MS"/>
              <a:cs typeface="Trebuchet MS"/>
            </a:endParaRPr>
          </a:p>
          <a:p>
            <a:pPr marL="355600" indent="-342900">
              <a:lnSpc>
                <a:spcPct val="100000"/>
              </a:lnSpc>
              <a:spcBef>
                <a:spcPts val="1240"/>
              </a:spcBef>
              <a:buClr>
                <a:srgbClr val="FF3300"/>
              </a:buClr>
              <a:buSzPct val="111111"/>
              <a:buAutoNum type="arabicPeriod"/>
              <a:tabLst>
                <a:tab pos="354965" algn="l"/>
                <a:tab pos="355600" algn="l"/>
              </a:tabLst>
            </a:pPr>
            <a:r>
              <a:rPr sz="1800" spc="25" dirty="0">
                <a:latin typeface="Trebuchet MS"/>
                <a:cs typeface="Trebuchet MS"/>
              </a:rPr>
              <a:t>Implementera </a:t>
            </a:r>
            <a:r>
              <a:rPr sz="1800" spc="50" dirty="0">
                <a:latin typeface="Trebuchet MS"/>
                <a:cs typeface="Trebuchet MS"/>
              </a:rPr>
              <a:t>en</a:t>
            </a:r>
            <a:r>
              <a:rPr sz="1800" spc="-220" dirty="0">
                <a:latin typeface="Trebuchet MS"/>
                <a:cs typeface="Trebuchet MS"/>
              </a:rPr>
              <a:t> </a:t>
            </a:r>
            <a:r>
              <a:rPr sz="1800" spc="65" dirty="0">
                <a:latin typeface="Trebuchet MS"/>
                <a:cs typeface="Trebuchet MS"/>
              </a:rPr>
              <a:t>lösning</a:t>
            </a:r>
            <a:endParaRPr sz="1800">
              <a:latin typeface="Trebuchet MS"/>
              <a:cs typeface="Trebuchet M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7999"/>
                </a:lnTo>
                <a:lnTo>
                  <a:pt x="12192000" y="6857999"/>
                </a:lnTo>
                <a:lnTo>
                  <a:pt x="12192000" y="0"/>
                </a:lnTo>
                <a:close/>
              </a:path>
            </a:pathLst>
          </a:custGeom>
          <a:solidFill>
            <a:srgbClr val="454545"/>
          </a:solidFill>
        </p:spPr>
        <p:txBody>
          <a:bodyPr wrap="square" lIns="0" tIns="0" rIns="0" bIns="0" rtlCol="0"/>
          <a:lstStyle/>
          <a:p>
            <a:endParaRPr/>
          </a:p>
        </p:txBody>
      </p:sp>
      <p:sp>
        <p:nvSpPr>
          <p:cNvPr id="3" name="object 3"/>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4" name="object 4"/>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5" name="object 5"/>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6" name="object 6"/>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7" name="object 7"/>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8" name="object 8"/>
          <p:cNvGrpSpPr/>
          <p:nvPr/>
        </p:nvGrpSpPr>
        <p:grpSpPr>
          <a:xfrm>
            <a:off x="10636250" y="5403850"/>
            <a:ext cx="1535430" cy="1444625"/>
            <a:chOff x="10636250" y="5403850"/>
            <a:chExt cx="1535430" cy="1444625"/>
          </a:xfrm>
        </p:grpSpPr>
        <p:sp>
          <p:nvSpPr>
            <p:cNvPr id="9" name="object 9"/>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0" name="object 10"/>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11" name="object 11"/>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12" name="object 12"/>
          <p:cNvGrpSpPr/>
          <p:nvPr/>
        </p:nvGrpSpPr>
        <p:grpSpPr>
          <a:xfrm>
            <a:off x="10974387" y="5689600"/>
            <a:ext cx="1196975" cy="1158875"/>
            <a:chOff x="10974387" y="5689600"/>
            <a:chExt cx="1196975" cy="1158875"/>
          </a:xfrm>
        </p:grpSpPr>
        <p:sp>
          <p:nvSpPr>
            <p:cNvPr id="13" name="object 13"/>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4" name="object 14"/>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grpSp>
      <p:sp>
        <p:nvSpPr>
          <p:cNvPr id="15" name="object 15"/>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grpSp>
        <p:nvGrpSpPr>
          <p:cNvPr id="16" name="object 16"/>
          <p:cNvGrpSpPr/>
          <p:nvPr/>
        </p:nvGrpSpPr>
        <p:grpSpPr>
          <a:xfrm>
            <a:off x="273412" y="0"/>
            <a:ext cx="11918950" cy="6858000"/>
            <a:chOff x="273412" y="0"/>
            <a:chExt cx="11918950" cy="6858000"/>
          </a:xfrm>
        </p:grpSpPr>
        <p:sp>
          <p:nvSpPr>
            <p:cNvPr id="17" name="object 17"/>
            <p:cNvSpPr/>
            <p:nvPr/>
          </p:nvSpPr>
          <p:spPr>
            <a:xfrm>
              <a:off x="273405" y="1085443"/>
              <a:ext cx="7358380" cy="5013960"/>
            </a:xfrm>
            <a:custGeom>
              <a:avLst/>
              <a:gdLst/>
              <a:ahLst/>
              <a:cxnLst/>
              <a:rect l="l" t="t" r="r" b="b"/>
              <a:pathLst>
                <a:path w="7358380" h="5013960">
                  <a:moveTo>
                    <a:pt x="7358050" y="2868003"/>
                  </a:moveTo>
                  <a:lnTo>
                    <a:pt x="7357821" y="2817939"/>
                  </a:lnTo>
                  <a:lnTo>
                    <a:pt x="7353948" y="2773921"/>
                  </a:lnTo>
                  <a:lnTo>
                    <a:pt x="7349160" y="2730220"/>
                  </a:lnTo>
                  <a:lnTo>
                    <a:pt x="7343445" y="2686837"/>
                  </a:lnTo>
                  <a:lnTo>
                    <a:pt x="7336828" y="2643784"/>
                  </a:lnTo>
                  <a:lnTo>
                    <a:pt x="7329310" y="2601049"/>
                  </a:lnTo>
                  <a:lnTo>
                    <a:pt x="7320902" y="2558631"/>
                  </a:lnTo>
                  <a:lnTo>
                    <a:pt x="7311618" y="2516543"/>
                  </a:lnTo>
                  <a:lnTo>
                    <a:pt x="7301471" y="2474785"/>
                  </a:lnTo>
                  <a:lnTo>
                    <a:pt x="7290473" y="2433345"/>
                  </a:lnTo>
                  <a:lnTo>
                    <a:pt x="7278611" y="2392235"/>
                  </a:lnTo>
                  <a:lnTo>
                    <a:pt x="7265924" y="2351443"/>
                  </a:lnTo>
                  <a:lnTo>
                    <a:pt x="7252398" y="2310993"/>
                  </a:lnTo>
                  <a:lnTo>
                    <a:pt x="7238060" y="2270861"/>
                  </a:lnTo>
                  <a:lnTo>
                    <a:pt x="7222922" y="2231059"/>
                  </a:lnTo>
                  <a:lnTo>
                    <a:pt x="7206983" y="2191575"/>
                  </a:lnTo>
                  <a:lnTo>
                    <a:pt x="7190245" y="2152434"/>
                  </a:lnTo>
                  <a:lnTo>
                    <a:pt x="7172744" y="2113623"/>
                  </a:lnTo>
                  <a:lnTo>
                    <a:pt x="7154469" y="2075141"/>
                  </a:lnTo>
                  <a:lnTo>
                    <a:pt x="7135444" y="2036991"/>
                  </a:lnTo>
                  <a:lnTo>
                    <a:pt x="7115657" y="1999170"/>
                  </a:lnTo>
                  <a:lnTo>
                    <a:pt x="7095147" y="1961680"/>
                  </a:lnTo>
                  <a:lnTo>
                    <a:pt x="7073913" y="1924532"/>
                  </a:lnTo>
                  <a:lnTo>
                    <a:pt x="7051954" y="1887715"/>
                  </a:lnTo>
                  <a:lnTo>
                    <a:pt x="7029285" y="1851228"/>
                  </a:lnTo>
                  <a:lnTo>
                    <a:pt x="7005917" y="1815071"/>
                  </a:lnTo>
                  <a:lnTo>
                    <a:pt x="6981876" y="1779257"/>
                  </a:lnTo>
                  <a:lnTo>
                    <a:pt x="6957149" y="1743786"/>
                  </a:lnTo>
                  <a:lnTo>
                    <a:pt x="6931749" y="1708645"/>
                  </a:lnTo>
                  <a:lnTo>
                    <a:pt x="6905701" y="1673834"/>
                  </a:lnTo>
                  <a:lnTo>
                    <a:pt x="6879006" y="1639379"/>
                  </a:lnTo>
                  <a:lnTo>
                    <a:pt x="6851675" y="1605254"/>
                  </a:lnTo>
                  <a:lnTo>
                    <a:pt x="6823710" y="1571459"/>
                  </a:lnTo>
                  <a:lnTo>
                    <a:pt x="6795135" y="1538020"/>
                  </a:lnTo>
                  <a:lnTo>
                    <a:pt x="6765950" y="1504911"/>
                  </a:lnTo>
                  <a:lnTo>
                    <a:pt x="6736169" y="1472158"/>
                  </a:lnTo>
                  <a:lnTo>
                    <a:pt x="6705803" y="1439735"/>
                  </a:lnTo>
                  <a:lnTo>
                    <a:pt x="6674866" y="1407655"/>
                  </a:lnTo>
                  <a:lnTo>
                    <a:pt x="6643344" y="1375918"/>
                  </a:lnTo>
                  <a:lnTo>
                    <a:pt x="6611290" y="1344523"/>
                  </a:lnTo>
                  <a:lnTo>
                    <a:pt x="6578676" y="1313484"/>
                  </a:lnTo>
                  <a:lnTo>
                    <a:pt x="6545529" y="1282788"/>
                  </a:lnTo>
                  <a:lnTo>
                    <a:pt x="6511849" y="1252423"/>
                  </a:lnTo>
                  <a:lnTo>
                    <a:pt x="6477660" y="1222425"/>
                  </a:lnTo>
                  <a:lnTo>
                    <a:pt x="6442964" y="1192758"/>
                  </a:lnTo>
                  <a:lnTo>
                    <a:pt x="6407772" y="1163447"/>
                  </a:lnTo>
                  <a:lnTo>
                    <a:pt x="6372085" y="1134478"/>
                  </a:lnTo>
                  <a:lnTo>
                    <a:pt x="6335928" y="1105865"/>
                  </a:lnTo>
                  <a:lnTo>
                    <a:pt x="6299314" y="1077595"/>
                  </a:lnTo>
                  <a:lnTo>
                    <a:pt x="6262230" y="1049680"/>
                  </a:lnTo>
                  <a:lnTo>
                    <a:pt x="6224714" y="1022121"/>
                  </a:lnTo>
                  <a:lnTo>
                    <a:pt x="6186754" y="994905"/>
                  </a:lnTo>
                  <a:lnTo>
                    <a:pt x="6148362" y="968044"/>
                  </a:lnTo>
                  <a:lnTo>
                    <a:pt x="6109563" y="941527"/>
                  </a:lnTo>
                  <a:lnTo>
                    <a:pt x="6070358" y="915377"/>
                  </a:lnTo>
                  <a:lnTo>
                    <a:pt x="6030747" y="889571"/>
                  </a:lnTo>
                  <a:lnTo>
                    <a:pt x="5990768" y="864133"/>
                  </a:lnTo>
                  <a:lnTo>
                    <a:pt x="5950394" y="839038"/>
                  </a:lnTo>
                  <a:lnTo>
                    <a:pt x="5909665" y="814298"/>
                  </a:lnTo>
                  <a:lnTo>
                    <a:pt x="5868581" y="789927"/>
                  </a:lnTo>
                  <a:lnTo>
                    <a:pt x="5827153" y="765898"/>
                  </a:lnTo>
                  <a:lnTo>
                    <a:pt x="5785383" y="742238"/>
                  </a:lnTo>
                  <a:lnTo>
                    <a:pt x="5743295" y="718934"/>
                  </a:lnTo>
                  <a:lnTo>
                    <a:pt x="5700890" y="695985"/>
                  </a:lnTo>
                  <a:lnTo>
                    <a:pt x="5658167" y="673404"/>
                  </a:lnTo>
                  <a:lnTo>
                    <a:pt x="5615165" y="651179"/>
                  </a:lnTo>
                  <a:lnTo>
                    <a:pt x="5571871" y="629310"/>
                  </a:lnTo>
                  <a:lnTo>
                    <a:pt x="5528297" y="607809"/>
                  </a:lnTo>
                  <a:lnTo>
                    <a:pt x="5484469" y="586663"/>
                  </a:lnTo>
                  <a:lnTo>
                    <a:pt x="5440375" y="565886"/>
                  </a:lnTo>
                  <a:lnTo>
                    <a:pt x="5396039" y="545465"/>
                  </a:lnTo>
                  <a:lnTo>
                    <a:pt x="5351475" y="525411"/>
                  </a:lnTo>
                  <a:lnTo>
                    <a:pt x="5306669" y="505726"/>
                  </a:lnTo>
                  <a:lnTo>
                    <a:pt x="5261661" y="486410"/>
                  </a:lnTo>
                  <a:lnTo>
                    <a:pt x="5216449" y="467448"/>
                  </a:lnTo>
                  <a:lnTo>
                    <a:pt x="5171033" y="448868"/>
                  </a:lnTo>
                  <a:lnTo>
                    <a:pt x="5125440" y="430644"/>
                  </a:lnTo>
                  <a:lnTo>
                    <a:pt x="5079670" y="412788"/>
                  </a:lnTo>
                  <a:lnTo>
                    <a:pt x="5033734" y="395300"/>
                  </a:lnTo>
                  <a:lnTo>
                    <a:pt x="4987645" y="378193"/>
                  </a:lnTo>
                  <a:lnTo>
                    <a:pt x="4941405" y="361442"/>
                  </a:lnTo>
                  <a:lnTo>
                    <a:pt x="4895037" y="345059"/>
                  </a:lnTo>
                  <a:lnTo>
                    <a:pt x="4848542" y="329057"/>
                  </a:lnTo>
                  <a:lnTo>
                    <a:pt x="4801933" y="313423"/>
                  </a:lnTo>
                  <a:lnTo>
                    <a:pt x="4755223" y="298157"/>
                  </a:lnTo>
                  <a:lnTo>
                    <a:pt x="4708410" y="283273"/>
                  </a:lnTo>
                  <a:lnTo>
                    <a:pt x="4661522" y="268757"/>
                  </a:lnTo>
                  <a:lnTo>
                    <a:pt x="4614557" y="254622"/>
                  </a:lnTo>
                  <a:lnTo>
                    <a:pt x="4567517" y="240855"/>
                  </a:lnTo>
                  <a:lnTo>
                    <a:pt x="4520438" y="227457"/>
                  </a:lnTo>
                  <a:lnTo>
                    <a:pt x="4473308" y="214439"/>
                  </a:lnTo>
                  <a:lnTo>
                    <a:pt x="4426140" y="201803"/>
                  </a:lnTo>
                  <a:lnTo>
                    <a:pt x="4378947" y="189547"/>
                  </a:lnTo>
                  <a:lnTo>
                    <a:pt x="4331741" y="177660"/>
                  </a:lnTo>
                  <a:lnTo>
                    <a:pt x="4284535" y="166154"/>
                  </a:lnTo>
                  <a:lnTo>
                    <a:pt x="4237329" y="155028"/>
                  </a:lnTo>
                  <a:lnTo>
                    <a:pt x="4190149" y="144284"/>
                  </a:lnTo>
                  <a:lnTo>
                    <a:pt x="4142981" y="133921"/>
                  </a:lnTo>
                  <a:lnTo>
                    <a:pt x="4095864" y="123939"/>
                  </a:lnTo>
                  <a:lnTo>
                    <a:pt x="4048785" y="114325"/>
                  </a:lnTo>
                  <a:lnTo>
                    <a:pt x="4001757" y="105105"/>
                  </a:lnTo>
                  <a:lnTo>
                    <a:pt x="3954805" y="96266"/>
                  </a:lnTo>
                  <a:lnTo>
                    <a:pt x="3907917" y="87820"/>
                  </a:lnTo>
                  <a:lnTo>
                    <a:pt x="3861130" y="79743"/>
                  </a:lnTo>
                  <a:lnTo>
                    <a:pt x="3814432" y="72059"/>
                  </a:lnTo>
                  <a:lnTo>
                    <a:pt x="3767836" y="64757"/>
                  </a:lnTo>
                  <a:lnTo>
                    <a:pt x="3721354" y="57848"/>
                  </a:lnTo>
                  <a:lnTo>
                    <a:pt x="3675011" y="51320"/>
                  </a:lnTo>
                  <a:lnTo>
                    <a:pt x="3628796" y="45173"/>
                  </a:lnTo>
                  <a:lnTo>
                    <a:pt x="3582720" y="39420"/>
                  </a:lnTo>
                  <a:lnTo>
                    <a:pt x="3536810" y="34061"/>
                  </a:lnTo>
                  <a:lnTo>
                    <a:pt x="3491065" y="29083"/>
                  </a:lnTo>
                  <a:lnTo>
                    <a:pt x="3445497" y="24498"/>
                  </a:lnTo>
                  <a:lnTo>
                    <a:pt x="3400120" y="20307"/>
                  </a:lnTo>
                  <a:lnTo>
                    <a:pt x="3354933" y="16497"/>
                  </a:lnTo>
                  <a:lnTo>
                    <a:pt x="3309950" y="13093"/>
                  </a:lnTo>
                  <a:lnTo>
                    <a:pt x="3265195" y="10071"/>
                  </a:lnTo>
                  <a:lnTo>
                    <a:pt x="3220656" y="7442"/>
                  </a:lnTo>
                  <a:lnTo>
                    <a:pt x="3176359" y="5207"/>
                  </a:lnTo>
                  <a:lnTo>
                    <a:pt x="3132302" y="3365"/>
                  </a:lnTo>
                  <a:lnTo>
                    <a:pt x="3088513" y="1930"/>
                  </a:lnTo>
                  <a:lnTo>
                    <a:pt x="3044977" y="876"/>
                  </a:lnTo>
                  <a:lnTo>
                    <a:pt x="3001734" y="215"/>
                  </a:lnTo>
                  <a:lnTo>
                    <a:pt x="2952610" y="0"/>
                  </a:lnTo>
                  <a:lnTo>
                    <a:pt x="2903588" y="381"/>
                  </a:lnTo>
                  <a:lnTo>
                    <a:pt x="2854655" y="1358"/>
                  </a:lnTo>
                  <a:lnTo>
                    <a:pt x="2805823" y="2921"/>
                  </a:lnTo>
                  <a:lnTo>
                    <a:pt x="2757119" y="5080"/>
                  </a:lnTo>
                  <a:lnTo>
                    <a:pt x="2708529" y="7823"/>
                  </a:lnTo>
                  <a:lnTo>
                    <a:pt x="2660078" y="11137"/>
                  </a:lnTo>
                  <a:lnTo>
                    <a:pt x="2611755" y="15049"/>
                  </a:lnTo>
                  <a:lnTo>
                    <a:pt x="2563596" y="19532"/>
                  </a:lnTo>
                  <a:lnTo>
                    <a:pt x="2515590" y="24587"/>
                  </a:lnTo>
                  <a:lnTo>
                    <a:pt x="2467762" y="30213"/>
                  </a:lnTo>
                  <a:lnTo>
                    <a:pt x="2420112" y="36410"/>
                  </a:lnTo>
                  <a:lnTo>
                    <a:pt x="2372639" y="43167"/>
                  </a:lnTo>
                  <a:lnTo>
                    <a:pt x="2325370" y="50495"/>
                  </a:lnTo>
                  <a:lnTo>
                    <a:pt x="2278316" y="58381"/>
                  </a:lnTo>
                  <a:lnTo>
                    <a:pt x="2231466" y="66814"/>
                  </a:lnTo>
                  <a:lnTo>
                    <a:pt x="2184844" y="75819"/>
                  </a:lnTo>
                  <a:lnTo>
                    <a:pt x="2138464" y="85356"/>
                  </a:lnTo>
                  <a:lnTo>
                    <a:pt x="2092312" y="95453"/>
                  </a:lnTo>
                  <a:lnTo>
                    <a:pt x="2046427" y="106095"/>
                  </a:lnTo>
                  <a:lnTo>
                    <a:pt x="2000796" y="117271"/>
                  </a:lnTo>
                  <a:lnTo>
                    <a:pt x="1955444" y="128993"/>
                  </a:lnTo>
                  <a:lnTo>
                    <a:pt x="1910359" y="141249"/>
                  </a:lnTo>
                  <a:lnTo>
                    <a:pt x="1865579" y="154038"/>
                  </a:lnTo>
                  <a:lnTo>
                    <a:pt x="1821078" y="167360"/>
                  </a:lnTo>
                  <a:lnTo>
                    <a:pt x="1776907" y="181203"/>
                  </a:lnTo>
                  <a:lnTo>
                    <a:pt x="1733042" y="195580"/>
                  </a:lnTo>
                  <a:lnTo>
                    <a:pt x="1689506" y="210477"/>
                  </a:lnTo>
                  <a:lnTo>
                    <a:pt x="1646301" y="225894"/>
                  </a:lnTo>
                  <a:lnTo>
                    <a:pt x="1603451" y="241820"/>
                  </a:lnTo>
                  <a:lnTo>
                    <a:pt x="1560944" y="258267"/>
                  </a:lnTo>
                  <a:lnTo>
                    <a:pt x="1518805" y="275209"/>
                  </a:lnTo>
                  <a:lnTo>
                    <a:pt x="1477035" y="292671"/>
                  </a:lnTo>
                  <a:lnTo>
                    <a:pt x="1435658" y="310642"/>
                  </a:lnTo>
                  <a:lnTo>
                    <a:pt x="1394663" y="329107"/>
                  </a:lnTo>
                  <a:lnTo>
                    <a:pt x="1354074" y="348068"/>
                  </a:lnTo>
                  <a:lnTo>
                    <a:pt x="1313891" y="367525"/>
                  </a:lnTo>
                  <a:lnTo>
                    <a:pt x="1274127" y="387477"/>
                  </a:lnTo>
                  <a:lnTo>
                    <a:pt x="1234782" y="407911"/>
                  </a:lnTo>
                  <a:lnTo>
                    <a:pt x="1195895" y="428840"/>
                  </a:lnTo>
                  <a:lnTo>
                    <a:pt x="1157439" y="450253"/>
                  </a:lnTo>
                  <a:lnTo>
                    <a:pt x="1119441" y="472147"/>
                  </a:lnTo>
                  <a:lnTo>
                    <a:pt x="1081913" y="494512"/>
                  </a:lnTo>
                  <a:lnTo>
                    <a:pt x="1044854" y="517359"/>
                  </a:lnTo>
                  <a:lnTo>
                    <a:pt x="1008278" y="540677"/>
                  </a:lnTo>
                  <a:lnTo>
                    <a:pt x="972197" y="564464"/>
                  </a:lnTo>
                  <a:lnTo>
                    <a:pt x="936625" y="588721"/>
                  </a:lnTo>
                  <a:lnTo>
                    <a:pt x="901547" y="613435"/>
                  </a:lnTo>
                  <a:lnTo>
                    <a:pt x="867003" y="638606"/>
                  </a:lnTo>
                  <a:lnTo>
                    <a:pt x="832993" y="664248"/>
                  </a:lnTo>
                  <a:lnTo>
                    <a:pt x="799503" y="690333"/>
                  </a:lnTo>
                  <a:lnTo>
                    <a:pt x="766572" y="716876"/>
                  </a:lnTo>
                  <a:lnTo>
                    <a:pt x="734199" y="743864"/>
                  </a:lnTo>
                  <a:lnTo>
                    <a:pt x="702398" y="771296"/>
                  </a:lnTo>
                  <a:lnTo>
                    <a:pt x="671169" y="799172"/>
                  </a:lnTo>
                  <a:lnTo>
                    <a:pt x="640524" y="827481"/>
                  </a:lnTo>
                  <a:lnTo>
                    <a:pt x="610463" y="856234"/>
                  </a:lnTo>
                  <a:lnTo>
                    <a:pt x="581012" y="885431"/>
                  </a:lnTo>
                  <a:lnTo>
                    <a:pt x="552183" y="915047"/>
                  </a:lnTo>
                  <a:lnTo>
                    <a:pt x="523963" y="945095"/>
                  </a:lnTo>
                  <a:lnTo>
                    <a:pt x="496379" y="975563"/>
                  </a:lnTo>
                  <a:lnTo>
                    <a:pt x="469442" y="1006462"/>
                  </a:lnTo>
                  <a:lnTo>
                    <a:pt x="443153" y="1037767"/>
                  </a:lnTo>
                  <a:lnTo>
                    <a:pt x="417512" y="1069505"/>
                  </a:lnTo>
                  <a:lnTo>
                    <a:pt x="392544" y="1101648"/>
                  </a:lnTo>
                  <a:lnTo>
                    <a:pt x="368261" y="1134198"/>
                  </a:lnTo>
                  <a:lnTo>
                    <a:pt x="344652" y="1167168"/>
                  </a:lnTo>
                  <a:lnTo>
                    <a:pt x="321754" y="1200531"/>
                  </a:lnTo>
                  <a:lnTo>
                    <a:pt x="299554" y="1234300"/>
                  </a:lnTo>
                  <a:lnTo>
                    <a:pt x="278066" y="1268463"/>
                  </a:lnTo>
                  <a:lnTo>
                    <a:pt x="257302" y="1303032"/>
                  </a:lnTo>
                  <a:lnTo>
                    <a:pt x="237274" y="1337983"/>
                  </a:lnTo>
                  <a:lnTo>
                    <a:pt x="217982" y="1373339"/>
                  </a:lnTo>
                  <a:lnTo>
                    <a:pt x="199440" y="1409065"/>
                  </a:lnTo>
                  <a:lnTo>
                    <a:pt x="181660" y="1445183"/>
                  </a:lnTo>
                  <a:lnTo>
                    <a:pt x="164655" y="1481683"/>
                  </a:lnTo>
                  <a:lnTo>
                    <a:pt x="148424" y="1518564"/>
                  </a:lnTo>
                  <a:lnTo>
                    <a:pt x="132981" y="1555826"/>
                  </a:lnTo>
                  <a:lnTo>
                    <a:pt x="118338" y="1593443"/>
                  </a:lnTo>
                  <a:lnTo>
                    <a:pt x="104508" y="1631442"/>
                  </a:lnTo>
                  <a:lnTo>
                    <a:pt x="91478" y="1669808"/>
                  </a:lnTo>
                  <a:lnTo>
                    <a:pt x="79286" y="1708531"/>
                  </a:lnTo>
                  <a:lnTo>
                    <a:pt x="67919" y="1747621"/>
                  </a:lnTo>
                  <a:lnTo>
                    <a:pt x="57404" y="1787067"/>
                  </a:lnTo>
                  <a:lnTo>
                    <a:pt x="47739" y="1826869"/>
                  </a:lnTo>
                  <a:lnTo>
                    <a:pt x="38938" y="1867027"/>
                  </a:lnTo>
                  <a:lnTo>
                    <a:pt x="31000" y="1907527"/>
                  </a:lnTo>
                  <a:lnTo>
                    <a:pt x="23939" y="1948383"/>
                  </a:lnTo>
                  <a:lnTo>
                    <a:pt x="17780" y="1989569"/>
                  </a:lnTo>
                  <a:lnTo>
                    <a:pt x="12522" y="2031098"/>
                  </a:lnTo>
                  <a:lnTo>
                    <a:pt x="8166" y="2072970"/>
                  </a:lnTo>
                  <a:lnTo>
                    <a:pt x="4724" y="2115185"/>
                  </a:lnTo>
                  <a:lnTo>
                    <a:pt x="2209" y="2157717"/>
                  </a:lnTo>
                  <a:lnTo>
                    <a:pt x="635" y="2200579"/>
                  </a:lnTo>
                  <a:lnTo>
                    <a:pt x="0" y="2243772"/>
                  </a:lnTo>
                  <a:lnTo>
                    <a:pt x="317" y="2287282"/>
                  </a:lnTo>
                  <a:lnTo>
                    <a:pt x="1612" y="2331123"/>
                  </a:lnTo>
                  <a:lnTo>
                    <a:pt x="3860" y="2375268"/>
                  </a:lnTo>
                  <a:lnTo>
                    <a:pt x="7112" y="2419743"/>
                  </a:lnTo>
                  <a:lnTo>
                    <a:pt x="11341" y="2464511"/>
                  </a:lnTo>
                  <a:lnTo>
                    <a:pt x="16573" y="2509596"/>
                  </a:lnTo>
                  <a:lnTo>
                    <a:pt x="22809" y="2554986"/>
                  </a:lnTo>
                  <a:lnTo>
                    <a:pt x="30073" y="2600680"/>
                  </a:lnTo>
                  <a:lnTo>
                    <a:pt x="38354" y="2646680"/>
                  </a:lnTo>
                  <a:lnTo>
                    <a:pt x="47688" y="2692971"/>
                  </a:lnTo>
                  <a:lnTo>
                    <a:pt x="58051" y="2739555"/>
                  </a:lnTo>
                  <a:lnTo>
                    <a:pt x="69481" y="2786418"/>
                  </a:lnTo>
                  <a:lnTo>
                    <a:pt x="82880" y="2836900"/>
                  </a:lnTo>
                  <a:lnTo>
                    <a:pt x="97218" y="2886672"/>
                  </a:lnTo>
                  <a:lnTo>
                    <a:pt x="112496" y="2935770"/>
                  </a:lnTo>
                  <a:lnTo>
                    <a:pt x="128663" y="2984182"/>
                  </a:lnTo>
                  <a:lnTo>
                    <a:pt x="145745" y="3031921"/>
                  </a:lnTo>
                  <a:lnTo>
                    <a:pt x="163703" y="3078988"/>
                  </a:lnTo>
                  <a:lnTo>
                    <a:pt x="182524" y="3125368"/>
                  </a:lnTo>
                  <a:lnTo>
                    <a:pt x="202209" y="3171101"/>
                  </a:lnTo>
                  <a:lnTo>
                    <a:pt x="222732" y="3216160"/>
                  </a:lnTo>
                  <a:lnTo>
                    <a:pt x="244068" y="3260560"/>
                  </a:lnTo>
                  <a:lnTo>
                    <a:pt x="266230" y="3304298"/>
                  </a:lnTo>
                  <a:lnTo>
                    <a:pt x="289179" y="3347389"/>
                  </a:lnTo>
                  <a:lnTo>
                    <a:pt x="312915" y="3389820"/>
                  </a:lnTo>
                  <a:lnTo>
                    <a:pt x="337413" y="3431616"/>
                  </a:lnTo>
                  <a:lnTo>
                    <a:pt x="362673" y="3472777"/>
                  </a:lnTo>
                  <a:lnTo>
                    <a:pt x="388658" y="3513290"/>
                  </a:lnTo>
                  <a:lnTo>
                    <a:pt x="415378" y="3553168"/>
                  </a:lnTo>
                  <a:lnTo>
                    <a:pt x="442810" y="3592411"/>
                  </a:lnTo>
                  <a:lnTo>
                    <a:pt x="470928" y="3631044"/>
                  </a:lnTo>
                  <a:lnTo>
                    <a:pt x="499732" y="3669042"/>
                  </a:lnTo>
                  <a:lnTo>
                    <a:pt x="529196" y="3706418"/>
                  </a:lnTo>
                  <a:lnTo>
                    <a:pt x="559320" y="3743185"/>
                  </a:lnTo>
                  <a:lnTo>
                    <a:pt x="590080" y="3779329"/>
                  </a:lnTo>
                  <a:lnTo>
                    <a:pt x="621461" y="3814876"/>
                  </a:lnTo>
                  <a:lnTo>
                    <a:pt x="653453" y="3849814"/>
                  </a:lnTo>
                  <a:lnTo>
                    <a:pt x="686041" y="3884142"/>
                  </a:lnTo>
                  <a:lnTo>
                    <a:pt x="719213" y="3917886"/>
                  </a:lnTo>
                  <a:lnTo>
                    <a:pt x="752944" y="3951020"/>
                  </a:lnTo>
                  <a:lnTo>
                    <a:pt x="787222" y="3983571"/>
                  </a:lnTo>
                  <a:lnTo>
                    <a:pt x="822045" y="4015536"/>
                  </a:lnTo>
                  <a:lnTo>
                    <a:pt x="857389" y="4046931"/>
                  </a:lnTo>
                  <a:lnTo>
                    <a:pt x="893229" y="4077728"/>
                  </a:lnTo>
                  <a:lnTo>
                    <a:pt x="929576" y="4107954"/>
                  </a:lnTo>
                  <a:lnTo>
                    <a:pt x="966406" y="4137609"/>
                  </a:lnTo>
                  <a:lnTo>
                    <a:pt x="1003693" y="4166692"/>
                  </a:lnTo>
                  <a:lnTo>
                    <a:pt x="1041425" y="4195216"/>
                  </a:lnTo>
                  <a:lnTo>
                    <a:pt x="1079601" y="4223182"/>
                  </a:lnTo>
                  <a:lnTo>
                    <a:pt x="1118196" y="4250588"/>
                  </a:lnTo>
                  <a:lnTo>
                    <a:pt x="1157198" y="4277436"/>
                  </a:lnTo>
                  <a:lnTo>
                    <a:pt x="1196594" y="4303738"/>
                  </a:lnTo>
                  <a:lnTo>
                    <a:pt x="1236357" y="4329481"/>
                  </a:lnTo>
                  <a:lnTo>
                    <a:pt x="1276502" y="4354690"/>
                  </a:lnTo>
                  <a:lnTo>
                    <a:pt x="1316990" y="4379366"/>
                  </a:lnTo>
                  <a:lnTo>
                    <a:pt x="1357807" y="4403496"/>
                  </a:lnTo>
                  <a:lnTo>
                    <a:pt x="1398943" y="4427105"/>
                  </a:lnTo>
                  <a:lnTo>
                    <a:pt x="1440395" y="4450181"/>
                  </a:lnTo>
                  <a:lnTo>
                    <a:pt x="1482140" y="4472724"/>
                  </a:lnTo>
                  <a:lnTo>
                    <a:pt x="1524152" y="4494758"/>
                  </a:lnTo>
                  <a:lnTo>
                    <a:pt x="1566430" y="4516272"/>
                  </a:lnTo>
                  <a:lnTo>
                    <a:pt x="1608963" y="4537265"/>
                  </a:lnTo>
                  <a:lnTo>
                    <a:pt x="1651723" y="4557763"/>
                  </a:lnTo>
                  <a:lnTo>
                    <a:pt x="1694700" y="4577740"/>
                  </a:lnTo>
                  <a:lnTo>
                    <a:pt x="1737893" y="4597222"/>
                  </a:lnTo>
                  <a:lnTo>
                    <a:pt x="1781263" y="4616208"/>
                  </a:lnTo>
                  <a:lnTo>
                    <a:pt x="1824824" y="4634687"/>
                  </a:lnTo>
                  <a:lnTo>
                    <a:pt x="1868538" y="4652683"/>
                  </a:lnTo>
                  <a:lnTo>
                    <a:pt x="1912404" y="4670196"/>
                  </a:lnTo>
                  <a:lnTo>
                    <a:pt x="1956396" y="4687214"/>
                  </a:lnTo>
                  <a:lnTo>
                    <a:pt x="2000516" y="4703750"/>
                  </a:lnTo>
                  <a:lnTo>
                    <a:pt x="2044738" y="4719815"/>
                  </a:lnTo>
                  <a:lnTo>
                    <a:pt x="2089048" y="4735411"/>
                  </a:lnTo>
                  <a:lnTo>
                    <a:pt x="2133422" y="4750536"/>
                  </a:lnTo>
                  <a:lnTo>
                    <a:pt x="2177872" y="4765192"/>
                  </a:lnTo>
                  <a:lnTo>
                    <a:pt x="2222360" y="4779391"/>
                  </a:lnTo>
                  <a:lnTo>
                    <a:pt x="2266886" y="4793119"/>
                  </a:lnTo>
                  <a:lnTo>
                    <a:pt x="2311438" y="4806404"/>
                  </a:lnTo>
                  <a:lnTo>
                    <a:pt x="2355977" y="4819231"/>
                  </a:lnTo>
                  <a:lnTo>
                    <a:pt x="2400516" y="4831613"/>
                  </a:lnTo>
                  <a:lnTo>
                    <a:pt x="2445029" y="4843551"/>
                  </a:lnTo>
                  <a:lnTo>
                    <a:pt x="2489492" y="4855045"/>
                  </a:lnTo>
                  <a:lnTo>
                    <a:pt x="2533916" y="4866106"/>
                  </a:lnTo>
                  <a:lnTo>
                    <a:pt x="2578252" y="4876736"/>
                  </a:lnTo>
                  <a:lnTo>
                    <a:pt x="2622524" y="4886934"/>
                  </a:lnTo>
                  <a:lnTo>
                    <a:pt x="2666682" y="4896713"/>
                  </a:lnTo>
                  <a:lnTo>
                    <a:pt x="2710738" y="4906061"/>
                  </a:lnTo>
                  <a:lnTo>
                    <a:pt x="2754668" y="4915001"/>
                  </a:lnTo>
                  <a:lnTo>
                    <a:pt x="2798457" y="4923510"/>
                  </a:lnTo>
                  <a:lnTo>
                    <a:pt x="2842095" y="4931626"/>
                  </a:lnTo>
                  <a:lnTo>
                    <a:pt x="2885554" y="4939322"/>
                  </a:lnTo>
                  <a:lnTo>
                    <a:pt x="2928836" y="4946624"/>
                  </a:lnTo>
                  <a:lnTo>
                    <a:pt x="2971914" y="4953520"/>
                  </a:lnTo>
                  <a:lnTo>
                    <a:pt x="3014776" y="4960023"/>
                  </a:lnTo>
                  <a:lnTo>
                    <a:pt x="3057423" y="4966132"/>
                  </a:lnTo>
                  <a:lnTo>
                    <a:pt x="3099816" y="4971847"/>
                  </a:lnTo>
                  <a:lnTo>
                    <a:pt x="3141954" y="4977181"/>
                  </a:lnTo>
                  <a:lnTo>
                    <a:pt x="3183826" y="4982134"/>
                  </a:lnTo>
                  <a:lnTo>
                    <a:pt x="3225419" y="4986706"/>
                  </a:lnTo>
                  <a:lnTo>
                    <a:pt x="3266706" y="4990909"/>
                  </a:lnTo>
                  <a:lnTo>
                    <a:pt x="3307677" y="4994745"/>
                  </a:lnTo>
                  <a:lnTo>
                    <a:pt x="3348329" y="4998199"/>
                  </a:lnTo>
                  <a:lnTo>
                    <a:pt x="3388626" y="5001298"/>
                  </a:lnTo>
                  <a:lnTo>
                    <a:pt x="3428568" y="5004041"/>
                  </a:lnTo>
                  <a:lnTo>
                    <a:pt x="3468154" y="5006429"/>
                  </a:lnTo>
                  <a:lnTo>
                    <a:pt x="3507333" y="5008461"/>
                  </a:lnTo>
                  <a:lnTo>
                    <a:pt x="3546132" y="5010137"/>
                  </a:lnTo>
                  <a:lnTo>
                    <a:pt x="3584498" y="5011471"/>
                  </a:lnTo>
                  <a:lnTo>
                    <a:pt x="3659949" y="5013134"/>
                  </a:lnTo>
                  <a:lnTo>
                    <a:pt x="3696995" y="5013452"/>
                  </a:lnTo>
                  <a:lnTo>
                    <a:pt x="3765105" y="5013363"/>
                  </a:lnTo>
                  <a:lnTo>
                    <a:pt x="3835641" y="5012474"/>
                  </a:lnTo>
                  <a:lnTo>
                    <a:pt x="3908437" y="5010747"/>
                  </a:lnTo>
                  <a:lnTo>
                    <a:pt x="3983367" y="5008143"/>
                  </a:lnTo>
                  <a:lnTo>
                    <a:pt x="4060291" y="5004625"/>
                  </a:lnTo>
                  <a:lnTo>
                    <a:pt x="4139069" y="5000155"/>
                  </a:lnTo>
                  <a:lnTo>
                    <a:pt x="4219562" y="4994681"/>
                  </a:lnTo>
                  <a:lnTo>
                    <a:pt x="4301617" y="4988166"/>
                  </a:lnTo>
                  <a:lnTo>
                    <a:pt x="4385119" y="4980571"/>
                  </a:lnTo>
                  <a:lnTo>
                    <a:pt x="4469904" y="4971872"/>
                  </a:lnTo>
                  <a:lnTo>
                    <a:pt x="4512742" y="4967084"/>
                  </a:lnTo>
                  <a:lnTo>
                    <a:pt x="4555845" y="4962004"/>
                  </a:lnTo>
                  <a:lnTo>
                    <a:pt x="4599203" y="4956619"/>
                  </a:lnTo>
                  <a:lnTo>
                    <a:pt x="4642802" y="4950930"/>
                  </a:lnTo>
                  <a:lnTo>
                    <a:pt x="4686605" y="4944935"/>
                  </a:lnTo>
                  <a:lnTo>
                    <a:pt x="4730623" y="4938623"/>
                  </a:lnTo>
                  <a:lnTo>
                    <a:pt x="4774819" y="4931994"/>
                  </a:lnTo>
                  <a:lnTo>
                    <a:pt x="4819180" y="4925047"/>
                  </a:lnTo>
                  <a:lnTo>
                    <a:pt x="4863693" y="4917757"/>
                  </a:lnTo>
                  <a:lnTo>
                    <a:pt x="4908334" y="4910137"/>
                  </a:lnTo>
                  <a:lnTo>
                    <a:pt x="4953089" y="4902174"/>
                  </a:lnTo>
                  <a:lnTo>
                    <a:pt x="4997945" y="4893869"/>
                  </a:lnTo>
                  <a:lnTo>
                    <a:pt x="5042878" y="4885207"/>
                  </a:lnTo>
                  <a:lnTo>
                    <a:pt x="5087874" y="4876203"/>
                  </a:lnTo>
                  <a:lnTo>
                    <a:pt x="5132908" y="4866830"/>
                  </a:lnTo>
                  <a:lnTo>
                    <a:pt x="5177968" y="4857089"/>
                  </a:lnTo>
                  <a:lnTo>
                    <a:pt x="5223040" y="4846980"/>
                  </a:lnTo>
                  <a:lnTo>
                    <a:pt x="5268099" y="4836490"/>
                  </a:lnTo>
                  <a:lnTo>
                    <a:pt x="5313134" y="4825631"/>
                  </a:lnTo>
                  <a:lnTo>
                    <a:pt x="5358130" y="4814379"/>
                  </a:lnTo>
                  <a:lnTo>
                    <a:pt x="5403050" y="4802733"/>
                  </a:lnTo>
                  <a:lnTo>
                    <a:pt x="5447906" y="4790706"/>
                  </a:lnTo>
                  <a:lnTo>
                    <a:pt x="5492661" y="4778260"/>
                  </a:lnTo>
                  <a:lnTo>
                    <a:pt x="5537301" y="4765421"/>
                  </a:lnTo>
                  <a:lnTo>
                    <a:pt x="5581815" y="4752162"/>
                  </a:lnTo>
                  <a:lnTo>
                    <a:pt x="5626176" y="4738497"/>
                  </a:lnTo>
                  <a:lnTo>
                    <a:pt x="5670372" y="4724400"/>
                  </a:lnTo>
                  <a:lnTo>
                    <a:pt x="5714377" y="4709884"/>
                  </a:lnTo>
                  <a:lnTo>
                    <a:pt x="5758192" y="4694936"/>
                  </a:lnTo>
                  <a:lnTo>
                    <a:pt x="5801779" y="4679543"/>
                  </a:lnTo>
                  <a:lnTo>
                    <a:pt x="5845137" y="4663719"/>
                  </a:lnTo>
                  <a:lnTo>
                    <a:pt x="5888240" y="4647450"/>
                  </a:lnTo>
                  <a:lnTo>
                    <a:pt x="5931078" y="4630725"/>
                  </a:lnTo>
                  <a:lnTo>
                    <a:pt x="5973623" y="4613541"/>
                  </a:lnTo>
                  <a:lnTo>
                    <a:pt x="6015850" y="4595901"/>
                  </a:lnTo>
                  <a:lnTo>
                    <a:pt x="6057773" y="4577791"/>
                  </a:lnTo>
                  <a:lnTo>
                    <a:pt x="6099340" y="4559211"/>
                  </a:lnTo>
                  <a:lnTo>
                    <a:pt x="6140551" y="4540148"/>
                  </a:lnTo>
                  <a:lnTo>
                    <a:pt x="6181395" y="4520616"/>
                  </a:lnTo>
                  <a:lnTo>
                    <a:pt x="6221831" y="4500588"/>
                  </a:lnTo>
                  <a:lnTo>
                    <a:pt x="6261874" y="4480077"/>
                  </a:lnTo>
                  <a:lnTo>
                    <a:pt x="6301473" y="4459059"/>
                  </a:lnTo>
                  <a:lnTo>
                    <a:pt x="6340640" y="4437545"/>
                  </a:lnTo>
                  <a:lnTo>
                    <a:pt x="6379337" y="4415523"/>
                  </a:lnTo>
                  <a:lnTo>
                    <a:pt x="6417551" y="4392981"/>
                  </a:lnTo>
                  <a:lnTo>
                    <a:pt x="6455270" y="4369930"/>
                  </a:lnTo>
                  <a:lnTo>
                    <a:pt x="6492468" y="4346359"/>
                  </a:lnTo>
                  <a:lnTo>
                    <a:pt x="6529133" y="4322254"/>
                  </a:lnTo>
                  <a:lnTo>
                    <a:pt x="6565252" y="4297629"/>
                  </a:lnTo>
                  <a:lnTo>
                    <a:pt x="6600812" y="4272458"/>
                  </a:lnTo>
                  <a:lnTo>
                    <a:pt x="6635775" y="4246740"/>
                  </a:lnTo>
                  <a:lnTo>
                    <a:pt x="6670129" y="4220476"/>
                  </a:lnTo>
                  <a:lnTo>
                    <a:pt x="6703873" y="4193667"/>
                  </a:lnTo>
                  <a:lnTo>
                    <a:pt x="6736982" y="4166298"/>
                  </a:lnTo>
                  <a:lnTo>
                    <a:pt x="6769430" y="4138371"/>
                  </a:lnTo>
                  <a:lnTo>
                    <a:pt x="6801205" y="4109872"/>
                  </a:lnTo>
                  <a:lnTo>
                    <a:pt x="6832282" y="4080802"/>
                  </a:lnTo>
                  <a:lnTo>
                    <a:pt x="6862661" y="4051147"/>
                  </a:lnTo>
                  <a:lnTo>
                    <a:pt x="6892315" y="4020909"/>
                  </a:lnTo>
                  <a:lnTo>
                    <a:pt x="6921220" y="3990098"/>
                  </a:lnTo>
                  <a:lnTo>
                    <a:pt x="6949364" y="3958679"/>
                  </a:lnTo>
                  <a:lnTo>
                    <a:pt x="6976732" y="3926675"/>
                  </a:lnTo>
                  <a:lnTo>
                    <a:pt x="7003313" y="3894061"/>
                  </a:lnTo>
                  <a:lnTo>
                    <a:pt x="7029069" y="3860838"/>
                  </a:lnTo>
                  <a:lnTo>
                    <a:pt x="7053999" y="3827005"/>
                  </a:lnTo>
                  <a:lnTo>
                    <a:pt x="7078078" y="3792550"/>
                  </a:lnTo>
                  <a:lnTo>
                    <a:pt x="7101306" y="3757472"/>
                  </a:lnTo>
                  <a:lnTo>
                    <a:pt x="7123633" y="3721773"/>
                  </a:lnTo>
                  <a:lnTo>
                    <a:pt x="7145071" y="3685425"/>
                  </a:lnTo>
                  <a:lnTo>
                    <a:pt x="7165594" y="3648456"/>
                  </a:lnTo>
                  <a:lnTo>
                    <a:pt x="7185177" y="3610838"/>
                  </a:lnTo>
                  <a:lnTo>
                    <a:pt x="7203795" y="3572573"/>
                  </a:lnTo>
                  <a:lnTo>
                    <a:pt x="7221461" y="3533648"/>
                  </a:lnTo>
                  <a:lnTo>
                    <a:pt x="7238136" y="3494074"/>
                  </a:lnTo>
                  <a:lnTo>
                    <a:pt x="7253795" y="3453828"/>
                  </a:lnTo>
                  <a:lnTo>
                    <a:pt x="7268438" y="3412921"/>
                  </a:lnTo>
                  <a:lnTo>
                    <a:pt x="7282053" y="3371329"/>
                  </a:lnTo>
                  <a:lnTo>
                    <a:pt x="7294600" y="3329076"/>
                  </a:lnTo>
                  <a:lnTo>
                    <a:pt x="7306069" y="3286125"/>
                  </a:lnTo>
                  <a:lnTo>
                    <a:pt x="7316444" y="3242487"/>
                  </a:lnTo>
                  <a:lnTo>
                    <a:pt x="7325715" y="3198164"/>
                  </a:lnTo>
                  <a:lnTo>
                    <a:pt x="7333856" y="3153130"/>
                  </a:lnTo>
                  <a:lnTo>
                    <a:pt x="7340854" y="3107398"/>
                  </a:lnTo>
                  <a:lnTo>
                    <a:pt x="7346683" y="3060954"/>
                  </a:lnTo>
                  <a:lnTo>
                    <a:pt x="7351344" y="3013811"/>
                  </a:lnTo>
                  <a:lnTo>
                    <a:pt x="7354798" y="2965932"/>
                  </a:lnTo>
                  <a:lnTo>
                    <a:pt x="7357046" y="2917329"/>
                  </a:lnTo>
                  <a:lnTo>
                    <a:pt x="7358050" y="2868003"/>
                  </a:lnTo>
                  <a:close/>
                </a:path>
              </a:pathLst>
            </a:custGeom>
            <a:solidFill>
              <a:srgbClr val="10B6F4"/>
            </a:solidFill>
          </p:spPr>
          <p:txBody>
            <a:bodyPr wrap="square" lIns="0" tIns="0" rIns="0" bIns="0" rtlCol="0"/>
            <a:lstStyle/>
            <a:p>
              <a:endParaRPr/>
            </a:p>
          </p:txBody>
        </p:sp>
        <p:sp>
          <p:nvSpPr>
            <p:cNvPr id="18" name="object 18"/>
            <p:cNvSpPr/>
            <p:nvPr/>
          </p:nvSpPr>
          <p:spPr>
            <a:xfrm>
              <a:off x="3459588" y="0"/>
              <a:ext cx="8732520" cy="6858000"/>
            </a:xfrm>
            <a:custGeom>
              <a:avLst/>
              <a:gdLst/>
              <a:ahLst/>
              <a:cxnLst/>
              <a:rect l="l" t="t" r="r" b="b"/>
              <a:pathLst>
                <a:path w="8732520" h="6858000">
                  <a:moveTo>
                    <a:pt x="7141190" y="0"/>
                  </a:moveTo>
                  <a:lnTo>
                    <a:pt x="3425856" y="0"/>
                  </a:lnTo>
                  <a:lnTo>
                    <a:pt x="3313042" y="29159"/>
                  </a:lnTo>
                  <a:lnTo>
                    <a:pt x="3255401" y="46015"/>
                  </a:lnTo>
                  <a:lnTo>
                    <a:pt x="3198220" y="63187"/>
                  </a:lnTo>
                  <a:lnTo>
                    <a:pt x="3141515" y="80663"/>
                  </a:lnTo>
                  <a:lnTo>
                    <a:pt x="3085299" y="98433"/>
                  </a:lnTo>
                  <a:lnTo>
                    <a:pt x="3029587" y="116487"/>
                  </a:lnTo>
                  <a:lnTo>
                    <a:pt x="2974391" y="134816"/>
                  </a:lnTo>
                  <a:lnTo>
                    <a:pt x="2919728" y="153409"/>
                  </a:lnTo>
                  <a:lnTo>
                    <a:pt x="2865609" y="172255"/>
                  </a:lnTo>
                  <a:lnTo>
                    <a:pt x="2812051" y="191345"/>
                  </a:lnTo>
                  <a:lnTo>
                    <a:pt x="2759066" y="210668"/>
                  </a:lnTo>
                  <a:lnTo>
                    <a:pt x="2706669" y="230215"/>
                  </a:lnTo>
                  <a:lnTo>
                    <a:pt x="2654873" y="249975"/>
                  </a:lnTo>
                  <a:lnTo>
                    <a:pt x="2603694" y="269938"/>
                  </a:lnTo>
                  <a:lnTo>
                    <a:pt x="2553145" y="290093"/>
                  </a:lnTo>
                  <a:lnTo>
                    <a:pt x="2503241" y="310432"/>
                  </a:lnTo>
                  <a:lnTo>
                    <a:pt x="2453994" y="330942"/>
                  </a:lnTo>
                  <a:lnTo>
                    <a:pt x="2405421" y="351615"/>
                  </a:lnTo>
                  <a:lnTo>
                    <a:pt x="2357533" y="372440"/>
                  </a:lnTo>
                  <a:lnTo>
                    <a:pt x="2310347" y="393407"/>
                  </a:lnTo>
                  <a:lnTo>
                    <a:pt x="2263875" y="414506"/>
                  </a:lnTo>
                  <a:lnTo>
                    <a:pt x="2218132" y="435727"/>
                  </a:lnTo>
                  <a:lnTo>
                    <a:pt x="2173131" y="457059"/>
                  </a:lnTo>
                  <a:lnTo>
                    <a:pt x="2128888" y="478492"/>
                  </a:lnTo>
                  <a:lnTo>
                    <a:pt x="2085416" y="500017"/>
                  </a:lnTo>
                  <a:lnTo>
                    <a:pt x="2042730" y="521623"/>
                  </a:lnTo>
                  <a:lnTo>
                    <a:pt x="2000842" y="543299"/>
                  </a:lnTo>
                  <a:lnTo>
                    <a:pt x="1959768" y="565036"/>
                  </a:lnTo>
                  <a:lnTo>
                    <a:pt x="1919522" y="586824"/>
                  </a:lnTo>
                  <a:lnTo>
                    <a:pt x="1880117" y="608652"/>
                  </a:lnTo>
                  <a:lnTo>
                    <a:pt x="1841568" y="630510"/>
                  </a:lnTo>
                  <a:lnTo>
                    <a:pt x="1803889" y="652388"/>
                  </a:lnTo>
                  <a:lnTo>
                    <a:pt x="1767093" y="674276"/>
                  </a:lnTo>
                  <a:lnTo>
                    <a:pt x="1731196" y="696164"/>
                  </a:lnTo>
                  <a:lnTo>
                    <a:pt x="1696211" y="718041"/>
                  </a:lnTo>
                  <a:lnTo>
                    <a:pt x="1662152" y="739898"/>
                  </a:lnTo>
                  <a:lnTo>
                    <a:pt x="1629034" y="761724"/>
                  </a:lnTo>
                  <a:lnTo>
                    <a:pt x="1596870" y="783509"/>
                  </a:lnTo>
                  <a:lnTo>
                    <a:pt x="1538230" y="824957"/>
                  </a:lnTo>
                  <a:lnTo>
                    <a:pt x="1483428" y="866208"/>
                  </a:lnTo>
                  <a:lnTo>
                    <a:pt x="1428787" y="909837"/>
                  </a:lnTo>
                  <a:lnTo>
                    <a:pt x="1374362" y="955786"/>
                  </a:lnTo>
                  <a:lnTo>
                    <a:pt x="1320207" y="1003995"/>
                  </a:lnTo>
                  <a:lnTo>
                    <a:pt x="1266376" y="1054405"/>
                  </a:lnTo>
                  <a:lnTo>
                    <a:pt x="1212925" y="1106956"/>
                  </a:lnTo>
                  <a:lnTo>
                    <a:pt x="1159907" y="1161589"/>
                  </a:lnTo>
                  <a:lnTo>
                    <a:pt x="1133578" y="1189667"/>
                  </a:lnTo>
                  <a:lnTo>
                    <a:pt x="1107377" y="1218244"/>
                  </a:lnTo>
                  <a:lnTo>
                    <a:pt x="1081312" y="1247312"/>
                  </a:lnTo>
                  <a:lnTo>
                    <a:pt x="1055390" y="1276862"/>
                  </a:lnTo>
                  <a:lnTo>
                    <a:pt x="1029617" y="1306889"/>
                  </a:lnTo>
                  <a:lnTo>
                    <a:pt x="1004000" y="1337385"/>
                  </a:lnTo>
                  <a:lnTo>
                    <a:pt x="978546" y="1368341"/>
                  </a:lnTo>
                  <a:lnTo>
                    <a:pt x="953262" y="1399751"/>
                  </a:lnTo>
                  <a:lnTo>
                    <a:pt x="928154" y="1431607"/>
                  </a:lnTo>
                  <a:lnTo>
                    <a:pt x="903230" y="1463902"/>
                  </a:lnTo>
                  <a:lnTo>
                    <a:pt x="878496" y="1496628"/>
                  </a:lnTo>
                  <a:lnTo>
                    <a:pt x="853958" y="1529778"/>
                  </a:lnTo>
                  <a:lnTo>
                    <a:pt x="829625" y="1563345"/>
                  </a:lnTo>
                  <a:lnTo>
                    <a:pt x="805502" y="1597321"/>
                  </a:lnTo>
                  <a:lnTo>
                    <a:pt x="781597" y="1631698"/>
                  </a:lnTo>
                  <a:lnTo>
                    <a:pt x="757916" y="1666470"/>
                  </a:lnTo>
                  <a:lnTo>
                    <a:pt x="734466" y="1701628"/>
                  </a:lnTo>
                  <a:lnTo>
                    <a:pt x="711254" y="1737166"/>
                  </a:lnTo>
                  <a:lnTo>
                    <a:pt x="688287" y="1773076"/>
                  </a:lnTo>
                  <a:lnTo>
                    <a:pt x="665571" y="1809350"/>
                  </a:lnTo>
                  <a:lnTo>
                    <a:pt x="643114" y="1845981"/>
                  </a:lnTo>
                  <a:lnTo>
                    <a:pt x="620922" y="1882962"/>
                  </a:lnTo>
                  <a:lnTo>
                    <a:pt x="599001" y="1920285"/>
                  </a:lnTo>
                  <a:lnTo>
                    <a:pt x="577360" y="1957943"/>
                  </a:lnTo>
                  <a:lnTo>
                    <a:pt x="556004" y="1995928"/>
                  </a:lnTo>
                  <a:lnTo>
                    <a:pt x="534940" y="2034233"/>
                  </a:lnTo>
                  <a:lnTo>
                    <a:pt x="514176" y="2072851"/>
                  </a:lnTo>
                  <a:lnTo>
                    <a:pt x="493718" y="2111774"/>
                  </a:lnTo>
                  <a:lnTo>
                    <a:pt x="473573" y="2150994"/>
                  </a:lnTo>
                  <a:lnTo>
                    <a:pt x="453747" y="2190505"/>
                  </a:lnTo>
                  <a:lnTo>
                    <a:pt x="434248" y="2230298"/>
                  </a:lnTo>
                  <a:lnTo>
                    <a:pt x="415082" y="2270367"/>
                  </a:lnTo>
                  <a:lnTo>
                    <a:pt x="396256" y="2310704"/>
                  </a:lnTo>
                  <a:lnTo>
                    <a:pt x="377777" y="2351301"/>
                  </a:lnTo>
                  <a:lnTo>
                    <a:pt x="359652" y="2392151"/>
                  </a:lnTo>
                  <a:lnTo>
                    <a:pt x="341888" y="2433247"/>
                  </a:lnTo>
                  <a:lnTo>
                    <a:pt x="324491" y="2474582"/>
                  </a:lnTo>
                  <a:lnTo>
                    <a:pt x="307468" y="2516147"/>
                  </a:lnTo>
                  <a:lnTo>
                    <a:pt x="290826" y="2557935"/>
                  </a:lnTo>
                  <a:lnTo>
                    <a:pt x="274572" y="2599939"/>
                  </a:lnTo>
                  <a:lnTo>
                    <a:pt x="258712" y="2642152"/>
                  </a:lnTo>
                  <a:lnTo>
                    <a:pt x="243254" y="2684566"/>
                  </a:lnTo>
                  <a:lnTo>
                    <a:pt x="228205" y="2727174"/>
                  </a:lnTo>
                  <a:lnTo>
                    <a:pt x="213570" y="2769968"/>
                  </a:lnTo>
                  <a:lnTo>
                    <a:pt x="199357" y="2812941"/>
                  </a:lnTo>
                  <a:lnTo>
                    <a:pt x="185573" y="2856085"/>
                  </a:lnTo>
                  <a:lnTo>
                    <a:pt x="172225" y="2899393"/>
                  </a:lnTo>
                  <a:lnTo>
                    <a:pt x="159319" y="2942857"/>
                  </a:lnTo>
                  <a:lnTo>
                    <a:pt x="146862" y="2986471"/>
                  </a:lnTo>
                  <a:lnTo>
                    <a:pt x="134861" y="3030227"/>
                  </a:lnTo>
                  <a:lnTo>
                    <a:pt x="123323" y="3074116"/>
                  </a:lnTo>
                  <a:lnTo>
                    <a:pt x="112255" y="3118133"/>
                  </a:lnTo>
                  <a:lnTo>
                    <a:pt x="101663" y="3162269"/>
                  </a:lnTo>
                  <a:lnTo>
                    <a:pt x="91554" y="3206516"/>
                  </a:lnTo>
                  <a:lnTo>
                    <a:pt x="81935" y="3250869"/>
                  </a:lnTo>
                  <a:lnTo>
                    <a:pt x="72813" y="3295318"/>
                  </a:lnTo>
                  <a:lnTo>
                    <a:pt x="64195" y="3339857"/>
                  </a:lnTo>
                  <a:lnTo>
                    <a:pt x="56087" y="3384479"/>
                  </a:lnTo>
                  <a:lnTo>
                    <a:pt x="48497" y="3429175"/>
                  </a:lnTo>
                  <a:lnTo>
                    <a:pt x="41431" y="3473939"/>
                  </a:lnTo>
                  <a:lnTo>
                    <a:pt x="34895" y="3518763"/>
                  </a:lnTo>
                  <a:lnTo>
                    <a:pt x="28898" y="3563639"/>
                  </a:lnTo>
                  <a:lnTo>
                    <a:pt x="23445" y="3608560"/>
                  </a:lnTo>
                  <a:lnTo>
                    <a:pt x="18543" y="3653519"/>
                  </a:lnTo>
                  <a:lnTo>
                    <a:pt x="14200" y="3698508"/>
                  </a:lnTo>
                  <a:lnTo>
                    <a:pt x="10422" y="3743521"/>
                  </a:lnTo>
                  <a:lnTo>
                    <a:pt x="7215" y="3788548"/>
                  </a:lnTo>
                  <a:lnTo>
                    <a:pt x="4588" y="3833584"/>
                  </a:lnTo>
                  <a:lnTo>
                    <a:pt x="2545" y="3878620"/>
                  </a:lnTo>
                  <a:lnTo>
                    <a:pt x="1095" y="3923649"/>
                  </a:lnTo>
                  <a:lnTo>
                    <a:pt x="244" y="3968664"/>
                  </a:lnTo>
                  <a:lnTo>
                    <a:pt x="0" y="4013657"/>
                  </a:lnTo>
                  <a:lnTo>
                    <a:pt x="367" y="4058621"/>
                  </a:lnTo>
                  <a:lnTo>
                    <a:pt x="1355" y="4103549"/>
                  </a:lnTo>
                  <a:lnTo>
                    <a:pt x="2968" y="4148432"/>
                  </a:lnTo>
                  <a:lnTo>
                    <a:pt x="5215" y="4193264"/>
                  </a:lnTo>
                  <a:lnTo>
                    <a:pt x="8102" y="4238037"/>
                  </a:lnTo>
                  <a:lnTo>
                    <a:pt x="11636" y="4282744"/>
                  </a:lnTo>
                  <a:lnTo>
                    <a:pt x="15823" y="4327377"/>
                  </a:lnTo>
                  <a:lnTo>
                    <a:pt x="20671" y="4371929"/>
                  </a:lnTo>
                  <a:lnTo>
                    <a:pt x="26186" y="4416393"/>
                  </a:lnTo>
                  <a:lnTo>
                    <a:pt x="32375" y="4460760"/>
                  </a:lnTo>
                  <a:lnTo>
                    <a:pt x="39245" y="4505024"/>
                  </a:lnTo>
                  <a:lnTo>
                    <a:pt x="46802" y="4549178"/>
                  </a:lnTo>
                  <a:lnTo>
                    <a:pt x="55055" y="4593213"/>
                  </a:lnTo>
                  <a:lnTo>
                    <a:pt x="64008" y="4637122"/>
                  </a:lnTo>
                  <a:lnTo>
                    <a:pt x="73670" y="4680898"/>
                  </a:lnTo>
                  <a:lnTo>
                    <a:pt x="84046" y="4724533"/>
                  </a:lnTo>
                  <a:lnTo>
                    <a:pt x="95145" y="4768021"/>
                  </a:lnTo>
                  <a:lnTo>
                    <a:pt x="106972" y="4811353"/>
                  </a:lnTo>
                  <a:lnTo>
                    <a:pt x="119534" y="4854522"/>
                  </a:lnTo>
                  <a:lnTo>
                    <a:pt x="132839" y="4897521"/>
                  </a:lnTo>
                  <a:lnTo>
                    <a:pt x="146893" y="4940343"/>
                  </a:lnTo>
                  <a:lnTo>
                    <a:pt x="161702" y="4982979"/>
                  </a:lnTo>
                  <a:lnTo>
                    <a:pt x="177274" y="5025423"/>
                  </a:lnTo>
                  <a:lnTo>
                    <a:pt x="193616" y="5067666"/>
                  </a:lnTo>
                  <a:lnTo>
                    <a:pt x="210734" y="5109703"/>
                  </a:lnTo>
                  <a:lnTo>
                    <a:pt x="228635" y="5151524"/>
                  </a:lnTo>
                  <a:lnTo>
                    <a:pt x="247326" y="5193123"/>
                  </a:lnTo>
                  <a:lnTo>
                    <a:pt x="266814" y="5234493"/>
                  </a:lnTo>
                  <a:lnTo>
                    <a:pt x="287106" y="5275625"/>
                  </a:lnTo>
                  <a:lnTo>
                    <a:pt x="308207" y="5316513"/>
                  </a:lnTo>
                  <a:lnTo>
                    <a:pt x="330126" y="5357149"/>
                  </a:lnTo>
                  <a:lnTo>
                    <a:pt x="352869" y="5397525"/>
                  </a:lnTo>
                  <a:lnTo>
                    <a:pt x="376443" y="5437635"/>
                  </a:lnTo>
                  <a:lnTo>
                    <a:pt x="400855" y="5477470"/>
                  </a:lnTo>
                  <a:lnTo>
                    <a:pt x="426111" y="5517024"/>
                  </a:lnTo>
                  <a:lnTo>
                    <a:pt x="452218" y="5556288"/>
                  </a:lnTo>
                  <a:lnTo>
                    <a:pt x="479183" y="5595256"/>
                  </a:lnTo>
                  <a:lnTo>
                    <a:pt x="507013" y="5633920"/>
                  </a:lnTo>
                  <a:lnTo>
                    <a:pt x="535715" y="5672273"/>
                  </a:lnTo>
                  <a:lnTo>
                    <a:pt x="565296" y="5710307"/>
                  </a:lnTo>
                  <a:lnTo>
                    <a:pt x="595761" y="5748015"/>
                  </a:lnTo>
                  <a:lnTo>
                    <a:pt x="627119" y="5785389"/>
                  </a:lnTo>
                  <a:lnTo>
                    <a:pt x="659376" y="5822422"/>
                  </a:lnTo>
                  <a:lnTo>
                    <a:pt x="692539" y="5859106"/>
                  </a:lnTo>
                  <a:lnTo>
                    <a:pt x="726614" y="5895434"/>
                  </a:lnTo>
                  <a:lnTo>
                    <a:pt x="761609" y="5931399"/>
                  </a:lnTo>
                  <a:lnTo>
                    <a:pt x="797530" y="5966993"/>
                  </a:lnTo>
                  <a:lnTo>
                    <a:pt x="834384" y="6002209"/>
                  </a:lnTo>
                  <a:lnTo>
                    <a:pt x="872178" y="6037040"/>
                  </a:lnTo>
                  <a:lnTo>
                    <a:pt x="909160" y="6069979"/>
                  </a:lnTo>
                  <a:lnTo>
                    <a:pt x="946654" y="6102320"/>
                  </a:lnTo>
                  <a:lnTo>
                    <a:pt x="984651" y="6134069"/>
                  </a:lnTo>
                  <a:lnTo>
                    <a:pt x="1023143" y="6165227"/>
                  </a:lnTo>
                  <a:lnTo>
                    <a:pt x="1062121" y="6195798"/>
                  </a:lnTo>
                  <a:lnTo>
                    <a:pt x="1101577" y="6225786"/>
                  </a:lnTo>
                  <a:lnTo>
                    <a:pt x="1141504" y="6255193"/>
                  </a:lnTo>
                  <a:lnTo>
                    <a:pt x="1181891" y="6284023"/>
                  </a:lnTo>
                  <a:lnTo>
                    <a:pt x="1222732" y="6312280"/>
                  </a:lnTo>
                  <a:lnTo>
                    <a:pt x="1264017" y="6339966"/>
                  </a:lnTo>
                  <a:lnTo>
                    <a:pt x="1305739" y="6367085"/>
                  </a:lnTo>
                  <a:lnTo>
                    <a:pt x="1347888" y="6393640"/>
                  </a:lnTo>
                  <a:lnTo>
                    <a:pt x="1390457" y="6419634"/>
                  </a:lnTo>
                  <a:lnTo>
                    <a:pt x="1433437" y="6445072"/>
                  </a:lnTo>
                  <a:lnTo>
                    <a:pt x="1476820" y="6469955"/>
                  </a:lnTo>
                  <a:lnTo>
                    <a:pt x="1520597" y="6494288"/>
                  </a:lnTo>
                  <a:lnTo>
                    <a:pt x="1564760" y="6518074"/>
                  </a:lnTo>
                  <a:lnTo>
                    <a:pt x="1609301" y="6541316"/>
                  </a:lnTo>
                  <a:lnTo>
                    <a:pt x="1654211" y="6564017"/>
                  </a:lnTo>
                  <a:lnTo>
                    <a:pt x="1699482" y="6586180"/>
                  </a:lnTo>
                  <a:lnTo>
                    <a:pt x="1745105" y="6607810"/>
                  </a:lnTo>
                  <a:lnTo>
                    <a:pt x="1791073" y="6628909"/>
                  </a:lnTo>
                  <a:lnTo>
                    <a:pt x="1837376" y="6649480"/>
                  </a:lnTo>
                  <a:lnTo>
                    <a:pt x="1884007" y="6669528"/>
                  </a:lnTo>
                  <a:lnTo>
                    <a:pt x="1930957" y="6689054"/>
                  </a:lnTo>
                  <a:lnTo>
                    <a:pt x="1978217" y="6708063"/>
                  </a:lnTo>
                  <a:lnTo>
                    <a:pt x="2025780" y="6726558"/>
                  </a:lnTo>
                  <a:lnTo>
                    <a:pt x="2073637" y="6744542"/>
                  </a:lnTo>
                  <a:lnTo>
                    <a:pt x="2121779" y="6762018"/>
                  </a:lnTo>
                  <a:lnTo>
                    <a:pt x="2170198" y="6778990"/>
                  </a:lnTo>
                  <a:lnTo>
                    <a:pt x="2218886" y="6795461"/>
                  </a:lnTo>
                  <a:lnTo>
                    <a:pt x="2422950" y="6857998"/>
                  </a:lnTo>
                  <a:lnTo>
                    <a:pt x="5965170" y="6857998"/>
                  </a:lnTo>
                  <a:lnTo>
                    <a:pt x="6037116" y="6841292"/>
                  </a:lnTo>
                  <a:lnTo>
                    <a:pt x="6093382" y="6826060"/>
                  </a:lnTo>
                  <a:lnTo>
                    <a:pt x="6149038" y="6810436"/>
                  </a:lnTo>
                  <a:lnTo>
                    <a:pt x="6204069" y="6794427"/>
                  </a:lnTo>
                  <a:lnTo>
                    <a:pt x="6258457" y="6778040"/>
                  </a:lnTo>
                  <a:lnTo>
                    <a:pt x="6312185" y="6761281"/>
                  </a:lnTo>
                  <a:lnTo>
                    <a:pt x="6365237" y="6744157"/>
                  </a:lnTo>
                  <a:lnTo>
                    <a:pt x="6417594" y="6726675"/>
                  </a:lnTo>
                  <a:lnTo>
                    <a:pt x="6469240" y="6708842"/>
                  </a:lnTo>
                  <a:lnTo>
                    <a:pt x="6520159" y="6690663"/>
                  </a:lnTo>
                  <a:lnTo>
                    <a:pt x="6570333" y="6672146"/>
                  </a:lnTo>
                  <a:lnTo>
                    <a:pt x="6619745" y="6653298"/>
                  </a:lnTo>
                  <a:lnTo>
                    <a:pt x="6668379" y="6634125"/>
                  </a:lnTo>
                  <a:lnTo>
                    <a:pt x="6716217" y="6614634"/>
                  </a:lnTo>
                  <a:lnTo>
                    <a:pt x="6763243" y="6594831"/>
                  </a:lnTo>
                  <a:lnTo>
                    <a:pt x="6809439" y="6574724"/>
                  </a:lnTo>
                  <a:lnTo>
                    <a:pt x="6854788" y="6554319"/>
                  </a:lnTo>
                  <a:lnTo>
                    <a:pt x="6899275" y="6533622"/>
                  </a:lnTo>
                  <a:lnTo>
                    <a:pt x="6942880" y="6512641"/>
                  </a:lnTo>
                  <a:lnTo>
                    <a:pt x="6985589" y="6491381"/>
                  </a:lnTo>
                  <a:lnTo>
                    <a:pt x="7027383" y="6469851"/>
                  </a:lnTo>
                  <a:lnTo>
                    <a:pt x="7068246" y="6448056"/>
                  </a:lnTo>
                  <a:lnTo>
                    <a:pt x="7108161" y="6426003"/>
                  </a:lnTo>
                  <a:lnTo>
                    <a:pt x="7147111" y="6403699"/>
                  </a:lnTo>
                  <a:lnTo>
                    <a:pt x="7185078" y="6381151"/>
                  </a:lnTo>
                  <a:lnTo>
                    <a:pt x="7222046" y="6358365"/>
                  </a:lnTo>
                  <a:lnTo>
                    <a:pt x="7257999" y="6335348"/>
                  </a:lnTo>
                  <a:lnTo>
                    <a:pt x="7292918" y="6312106"/>
                  </a:lnTo>
                  <a:lnTo>
                    <a:pt x="7326788" y="6288647"/>
                  </a:lnTo>
                  <a:lnTo>
                    <a:pt x="7360201" y="6264655"/>
                  </a:lnTo>
                  <a:lnTo>
                    <a:pt x="7393754" y="6239819"/>
                  </a:lnTo>
                  <a:lnTo>
                    <a:pt x="7427431" y="6214148"/>
                  </a:lnTo>
                  <a:lnTo>
                    <a:pt x="7461216" y="6187654"/>
                  </a:lnTo>
                  <a:lnTo>
                    <a:pt x="7495094" y="6160347"/>
                  </a:lnTo>
                  <a:lnTo>
                    <a:pt x="7529048" y="6132237"/>
                  </a:lnTo>
                  <a:lnTo>
                    <a:pt x="7563062" y="6103335"/>
                  </a:lnTo>
                  <a:lnTo>
                    <a:pt x="7597122" y="6073652"/>
                  </a:lnTo>
                  <a:lnTo>
                    <a:pt x="7631211" y="6043198"/>
                  </a:lnTo>
                  <a:lnTo>
                    <a:pt x="7665313" y="6011983"/>
                  </a:lnTo>
                  <a:lnTo>
                    <a:pt x="7699413" y="5980019"/>
                  </a:lnTo>
                  <a:lnTo>
                    <a:pt x="7733494" y="5947316"/>
                  </a:lnTo>
                  <a:lnTo>
                    <a:pt x="7767542" y="5913884"/>
                  </a:lnTo>
                  <a:lnTo>
                    <a:pt x="7801540" y="5879735"/>
                  </a:lnTo>
                  <a:lnTo>
                    <a:pt x="7835472" y="5844877"/>
                  </a:lnTo>
                  <a:lnTo>
                    <a:pt x="7869323" y="5809323"/>
                  </a:lnTo>
                  <a:lnTo>
                    <a:pt x="7903077" y="5773083"/>
                  </a:lnTo>
                  <a:lnTo>
                    <a:pt x="7936718" y="5736167"/>
                  </a:lnTo>
                  <a:lnTo>
                    <a:pt x="7970231" y="5698586"/>
                  </a:lnTo>
                  <a:lnTo>
                    <a:pt x="8003599" y="5660350"/>
                  </a:lnTo>
                  <a:lnTo>
                    <a:pt x="8036807" y="5621470"/>
                  </a:lnTo>
                  <a:lnTo>
                    <a:pt x="8069839" y="5581957"/>
                  </a:lnTo>
                  <a:lnTo>
                    <a:pt x="8102679" y="5541820"/>
                  </a:lnTo>
                  <a:lnTo>
                    <a:pt x="8135311" y="5501072"/>
                  </a:lnTo>
                  <a:lnTo>
                    <a:pt x="8167721" y="5459721"/>
                  </a:lnTo>
                  <a:lnTo>
                    <a:pt x="8199891" y="5417780"/>
                  </a:lnTo>
                  <a:lnTo>
                    <a:pt x="8231806" y="5375257"/>
                  </a:lnTo>
                  <a:lnTo>
                    <a:pt x="8263450" y="5332165"/>
                  </a:lnTo>
                  <a:lnTo>
                    <a:pt x="8294809" y="5288513"/>
                  </a:lnTo>
                  <a:lnTo>
                    <a:pt x="8325864" y="5244313"/>
                  </a:lnTo>
                  <a:lnTo>
                    <a:pt x="8356602" y="5199574"/>
                  </a:lnTo>
                  <a:lnTo>
                    <a:pt x="8387006" y="5154307"/>
                  </a:lnTo>
                  <a:lnTo>
                    <a:pt x="8417061" y="5108523"/>
                  </a:lnTo>
                  <a:lnTo>
                    <a:pt x="8446750" y="5062232"/>
                  </a:lnTo>
                  <a:lnTo>
                    <a:pt x="8476058" y="5015445"/>
                  </a:lnTo>
                  <a:lnTo>
                    <a:pt x="8504969" y="4968172"/>
                  </a:lnTo>
                  <a:lnTo>
                    <a:pt x="8533467" y="4920425"/>
                  </a:lnTo>
                  <a:lnTo>
                    <a:pt x="8561537" y="4872213"/>
                  </a:lnTo>
                  <a:lnTo>
                    <a:pt x="8589163" y="4823547"/>
                  </a:lnTo>
                  <a:lnTo>
                    <a:pt x="8616328" y="4774438"/>
                  </a:lnTo>
                  <a:lnTo>
                    <a:pt x="8643018" y="4724897"/>
                  </a:lnTo>
                  <a:lnTo>
                    <a:pt x="8669216" y="4674933"/>
                  </a:lnTo>
                  <a:lnTo>
                    <a:pt x="8732411" y="4539488"/>
                  </a:lnTo>
                  <a:lnTo>
                    <a:pt x="8732411" y="1286662"/>
                  </a:lnTo>
                  <a:lnTo>
                    <a:pt x="8639117" y="1137475"/>
                  </a:lnTo>
                  <a:lnTo>
                    <a:pt x="8612611" y="1098939"/>
                  </a:lnTo>
                  <a:lnTo>
                    <a:pt x="8585363" y="1060531"/>
                  </a:lnTo>
                  <a:lnTo>
                    <a:pt x="8557368" y="1022256"/>
                  </a:lnTo>
                  <a:lnTo>
                    <a:pt x="8528620" y="984117"/>
                  </a:lnTo>
                  <a:lnTo>
                    <a:pt x="8499114" y="946116"/>
                  </a:lnTo>
                  <a:lnTo>
                    <a:pt x="8468845" y="908259"/>
                  </a:lnTo>
                  <a:lnTo>
                    <a:pt x="8437807" y="870548"/>
                  </a:lnTo>
                  <a:lnTo>
                    <a:pt x="8405996" y="832987"/>
                  </a:lnTo>
                  <a:lnTo>
                    <a:pt x="8373406" y="795579"/>
                  </a:lnTo>
                  <a:lnTo>
                    <a:pt x="8340032" y="758329"/>
                  </a:lnTo>
                  <a:lnTo>
                    <a:pt x="8303406" y="722298"/>
                  </a:lnTo>
                  <a:lnTo>
                    <a:pt x="8266328" y="686998"/>
                  </a:lnTo>
                  <a:lnTo>
                    <a:pt x="8228806" y="652424"/>
                  </a:lnTo>
                  <a:lnTo>
                    <a:pt x="8190847" y="618571"/>
                  </a:lnTo>
                  <a:lnTo>
                    <a:pt x="8152457" y="585434"/>
                  </a:lnTo>
                  <a:lnTo>
                    <a:pt x="8113643" y="553008"/>
                  </a:lnTo>
                  <a:lnTo>
                    <a:pt x="8074414" y="521287"/>
                  </a:lnTo>
                  <a:lnTo>
                    <a:pt x="8034775" y="490267"/>
                  </a:lnTo>
                  <a:lnTo>
                    <a:pt x="7994733" y="459943"/>
                  </a:lnTo>
                  <a:lnTo>
                    <a:pt x="7954296" y="430310"/>
                  </a:lnTo>
                  <a:lnTo>
                    <a:pt x="7913471" y="401362"/>
                  </a:lnTo>
                  <a:lnTo>
                    <a:pt x="7872264" y="373095"/>
                  </a:lnTo>
                  <a:lnTo>
                    <a:pt x="7830683" y="345504"/>
                  </a:lnTo>
                  <a:lnTo>
                    <a:pt x="7788734" y="318583"/>
                  </a:lnTo>
                  <a:lnTo>
                    <a:pt x="7746425" y="292327"/>
                  </a:lnTo>
                  <a:lnTo>
                    <a:pt x="7703762" y="266732"/>
                  </a:lnTo>
                  <a:lnTo>
                    <a:pt x="7660753" y="241792"/>
                  </a:lnTo>
                  <a:lnTo>
                    <a:pt x="7617404" y="217503"/>
                  </a:lnTo>
                  <a:lnTo>
                    <a:pt x="7573723" y="193858"/>
                  </a:lnTo>
                  <a:lnTo>
                    <a:pt x="7529716" y="170855"/>
                  </a:lnTo>
                  <a:lnTo>
                    <a:pt x="7485391" y="148486"/>
                  </a:lnTo>
                  <a:lnTo>
                    <a:pt x="7440755" y="126747"/>
                  </a:lnTo>
                  <a:lnTo>
                    <a:pt x="7395814" y="105634"/>
                  </a:lnTo>
                  <a:lnTo>
                    <a:pt x="7350575" y="85140"/>
                  </a:lnTo>
                  <a:lnTo>
                    <a:pt x="7141190" y="0"/>
                  </a:lnTo>
                  <a:close/>
                </a:path>
              </a:pathLst>
            </a:custGeom>
            <a:solidFill>
              <a:srgbClr val="454545"/>
            </a:solidFill>
          </p:spPr>
          <p:txBody>
            <a:bodyPr wrap="square" lIns="0" tIns="0" rIns="0" bIns="0" rtlCol="0"/>
            <a:lstStyle/>
            <a:p>
              <a:endParaRPr/>
            </a:p>
          </p:txBody>
        </p:sp>
      </p:grpSp>
      <p:sp>
        <p:nvSpPr>
          <p:cNvPr id="19" name="object 19"/>
          <p:cNvSpPr txBox="1"/>
          <p:nvPr/>
        </p:nvSpPr>
        <p:spPr>
          <a:xfrm>
            <a:off x="1023619" y="3279140"/>
            <a:ext cx="1985645" cy="482600"/>
          </a:xfrm>
          <a:prstGeom prst="rect">
            <a:avLst/>
          </a:prstGeom>
        </p:spPr>
        <p:txBody>
          <a:bodyPr vert="horz" wrap="square" lIns="0" tIns="12700" rIns="0" bIns="0" rtlCol="0">
            <a:spAutoFit/>
          </a:bodyPr>
          <a:lstStyle/>
          <a:p>
            <a:pPr marL="12700">
              <a:lnSpc>
                <a:spcPct val="100000"/>
              </a:lnSpc>
              <a:spcBef>
                <a:spcPts val="100"/>
              </a:spcBef>
            </a:pPr>
            <a:r>
              <a:rPr sz="3000" spc="-290" dirty="0">
                <a:solidFill>
                  <a:srgbClr val="FFFEFF"/>
                </a:solidFill>
                <a:latin typeface="Trebuchet MS"/>
                <a:cs typeface="Trebuchet MS"/>
              </a:rPr>
              <a:t>Fermiproblem</a:t>
            </a:r>
            <a:endParaRPr sz="3000">
              <a:latin typeface="Trebuchet MS"/>
              <a:cs typeface="Trebuchet MS"/>
            </a:endParaRPr>
          </a:p>
        </p:txBody>
      </p:sp>
      <p:sp>
        <p:nvSpPr>
          <p:cNvPr id="20" name="object 20"/>
          <p:cNvSpPr txBox="1">
            <a:spLocks noGrp="1"/>
          </p:cNvSpPr>
          <p:nvPr>
            <p:ph type="body" idx="1"/>
          </p:nvPr>
        </p:nvSpPr>
        <p:spPr>
          <a:prstGeom prst="rect">
            <a:avLst/>
          </a:prstGeom>
        </p:spPr>
        <p:txBody>
          <a:bodyPr vert="horz" wrap="square" lIns="0" tIns="271652" rIns="0" bIns="0" rtlCol="0">
            <a:spAutoFit/>
          </a:bodyPr>
          <a:lstStyle/>
          <a:p>
            <a:pPr marL="4076065" marR="5080">
              <a:lnSpc>
                <a:spcPct val="119700"/>
              </a:lnSpc>
              <a:spcBef>
                <a:spcPts val="35"/>
              </a:spcBef>
            </a:pPr>
            <a:r>
              <a:rPr sz="2200" spc="70" dirty="0">
                <a:solidFill>
                  <a:srgbClr val="FFFFFF"/>
                </a:solidFill>
              </a:rPr>
              <a:t>Hur</a:t>
            </a:r>
            <a:r>
              <a:rPr sz="2200" spc="-125" dirty="0">
                <a:solidFill>
                  <a:srgbClr val="FFFFFF"/>
                </a:solidFill>
              </a:rPr>
              <a:t> </a:t>
            </a:r>
            <a:r>
              <a:rPr sz="2200" spc="25" dirty="0">
                <a:solidFill>
                  <a:srgbClr val="FFFFFF"/>
                </a:solidFill>
              </a:rPr>
              <a:t>mycket</a:t>
            </a:r>
            <a:r>
              <a:rPr sz="2200" spc="-114" dirty="0">
                <a:solidFill>
                  <a:srgbClr val="FFFFFF"/>
                </a:solidFill>
              </a:rPr>
              <a:t> </a:t>
            </a:r>
            <a:r>
              <a:rPr sz="2200" spc="45" dirty="0">
                <a:solidFill>
                  <a:srgbClr val="FFFFFF"/>
                </a:solidFill>
              </a:rPr>
              <a:t>mindre</a:t>
            </a:r>
            <a:r>
              <a:rPr sz="2200" spc="-120" dirty="0">
                <a:solidFill>
                  <a:srgbClr val="FFFFFF"/>
                </a:solidFill>
              </a:rPr>
              <a:t> </a:t>
            </a:r>
            <a:r>
              <a:rPr sz="2200" spc="95" dirty="0">
                <a:solidFill>
                  <a:srgbClr val="FFFFFF"/>
                </a:solidFill>
              </a:rPr>
              <a:t>skräp</a:t>
            </a:r>
            <a:r>
              <a:rPr sz="2200" spc="-114" dirty="0">
                <a:solidFill>
                  <a:srgbClr val="FFFFFF"/>
                </a:solidFill>
              </a:rPr>
              <a:t> </a:t>
            </a:r>
            <a:r>
              <a:rPr sz="2200" spc="55" dirty="0">
                <a:solidFill>
                  <a:srgbClr val="FFFFFF"/>
                </a:solidFill>
              </a:rPr>
              <a:t>skulle</a:t>
            </a:r>
            <a:r>
              <a:rPr sz="2200" spc="-120" dirty="0">
                <a:solidFill>
                  <a:srgbClr val="FFFFFF"/>
                </a:solidFill>
              </a:rPr>
              <a:t> </a:t>
            </a:r>
            <a:r>
              <a:rPr sz="2200" dirty="0">
                <a:solidFill>
                  <a:srgbClr val="FFFFFF"/>
                </a:solidFill>
              </a:rPr>
              <a:t>det</a:t>
            </a:r>
            <a:r>
              <a:rPr sz="2200" spc="-114" dirty="0">
                <a:solidFill>
                  <a:srgbClr val="FFFFFF"/>
                </a:solidFill>
              </a:rPr>
              <a:t> </a:t>
            </a:r>
            <a:r>
              <a:rPr sz="2200" spc="50" dirty="0">
                <a:solidFill>
                  <a:srgbClr val="FFFFFF"/>
                </a:solidFill>
              </a:rPr>
              <a:t>bli</a:t>
            </a:r>
            <a:r>
              <a:rPr sz="2200" spc="-125" dirty="0">
                <a:solidFill>
                  <a:srgbClr val="FFFFFF"/>
                </a:solidFill>
              </a:rPr>
              <a:t> </a:t>
            </a:r>
            <a:r>
              <a:rPr sz="2200" spc="75" dirty="0">
                <a:solidFill>
                  <a:srgbClr val="FFFFFF"/>
                </a:solidFill>
              </a:rPr>
              <a:t>om</a:t>
            </a:r>
            <a:r>
              <a:rPr sz="2200" spc="-120" dirty="0">
                <a:solidFill>
                  <a:srgbClr val="FFFFFF"/>
                </a:solidFill>
              </a:rPr>
              <a:t> </a:t>
            </a:r>
            <a:r>
              <a:rPr sz="2200" dirty="0">
                <a:solidFill>
                  <a:srgbClr val="FFFFFF"/>
                </a:solidFill>
              </a:rPr>
              <a:t>det  </a:t>
            </a:r>
            <a:r>
              <a:rPr sz="2200" spc="55" dirty="0">
                <a:solidFill>
                  <a:srgbClr val="FFFFFF"/>
                </a:solidFill>
              </a:rPr>
              <a:t>blev </a:t>
            </a:r>
            <a:r>
              <a:rPr sz="2200" dirty="0">
                <a:solidFill>
                  <a:srgbClr val="FFFFFF"/>
                </a:solidFill>
              </a:rPr>
              <a:t>förbjudet </a:t>
            </a:r>
            <a:r>
              <a:rPr sz="2200" spc="-140" dirty="0">
                <a:solidFill>
                  <a:srgbClr val="FFFFFF"/>
                </a:solidFill>
              </a:rPr>
              <a:t>att </a:t>
            </a:r>
            <a:r>
              <a:rPr sz="2200" spc="65" dirty="0">
                <a:solidFill>
                  <a:srgbClr val="FFFFFF"/>
                </a:solidFill>
              </a:rPr>
              <a:t>slänga </a:t>
            </a:r>
            <a:r>
              <a:rPr sz="2200" spc="30" dirty="0">
                <a:solidFill>
                  <a:srgbClr val="FFFFFF"/>
                </a:solidFill>
              </a:rPr>
              <a:t>matkassar </a:t>
            </a:r>
            <a:r>
              <a:rPr sz="2200" spc="35" dirty="0">
                <a:solidFill>
                  <a:srgbClr val="FFFFFF"/>
                </a:solidFill>
              </a:rPr>
              <a:t>av </a:t>
            </a:r>
            <a:r>
              <a:rPr sz="2200" spc="5" dirty="0">
                <a:solidFill>
                  <a:srgbClr val="FFFFFF"/>
                </a:solidFill>
              </a:rPr>
              <a:t>plast </a:t>
            </a:r>
            <a:r>
              <a:rPr sz="2200" spc="15" dirty="0">
                <a:solidFill>
                  <a:srgbClr val="FFFFFF"/>
                </a:solidFill>
              </a:rPr>
              <a:t>i  </a:t>
            </a:r>
            <a:r>
              <a:rPr sz="2200" spc="100" dirty="0">
                <a:solidFill>
                  <a:srgbClr val="FFFFFF"/>
                </a:solidFill>
              </a:rPr>
              <a:t>Sverige? </a:t>
            </a:r>
            <a:r>
              <a:rPr sz="2200" spc="70" dirty="0">
                <a:solidFill>
                  <a:srgbClr val="FFFFFF"/>
                </a:solidFill>
              </a:rPr>
              <a:t>(Ni </a:t>
            </a:r>
            <a:r>
              <a:rPr sz="2200" spc="-40" dirty="0">
                <a:solidFill>
                  <a:srgbClr val="FFFFFF"/>
                </a:solidFill>
              </a:rPr>
              <a:t>får </a:t>
            </a:r>
            <a:r>
              <a:rPr sz="2200" spc="35" dirty="0">
                <a:solidFill>
                  <a:srgbClr val="FFFFFF"/>
                </a:solidFill>
              </a:rPr>
              <a:t>bestämma </a:t>
            </a:r>
            <a:r>
              <a:rPr sz="2200" spc="5" dirty="0">
                <a:solidFill>
                  <a:srgbClr val="FFFFFF"/>
                </a:solidFill>
              </a:rPr>
              <a:t>enhet </a:t>
            </a:r>
            <a:r>
              <a:rPr sz="2200" spc="-60" dirty="0">
                <a:solidFill>
                  <a:srgbClr val="FFFFFF"/>
                </a:solidFill>
              </a:rPr>
              <a:t>själv, </a:t>
            </a:r>
            <a:r>
              <a:rPr sz="2200" spc="-25" dirty="0">
                <a:solidFill>
                  <a:srgbClr val="FFFFFF"/>
                </a:solidFill>
              </a:rPr>
              <a:t>tex </a:t>
            </a:r>
            <a:r>
              <a:rPr sz="2200" spc="50" dirty="0">
                <a:solidFill>
                  <a:srgbClr val="FFFFFF"/>
                </a:solidFill>
              </a:rPr>
              <a:t>m2  </a:t>
            </a:r>
            <a:r>
              <a:rPr sz="2200" spc="30" dirty="0">
                <a:solidFill>
                  <a:srgbClr val="FFFFFF"/>
                </a:solidFill>
              </a:rPr>
              <a:t>eller</a:t>
            </a:r>
            <a:r>
              <a:rPr sz="2200" spc="-125" dirty="0">
                <a:solidFill>
                  <a:srgbClr val="FFFFFF"/>
                </a:solidFill>
              </a:rPr>
              <a:t> </a:t>
            </a:r>
            <a:r>
              <a:rPr sz="2200" spc="140" dirty="0">
                <a:solidFill>
                  <a:srgbClr val="FFFFFF"/>
                </a:solidFill>
              </a:rPr>
              <a:t>kg)</a:t>
            </a:r>
            <a:endParaRPr sz="2200"/>
          </a:p>
        </p:txBody>
      </p:sp>
      <p:sp>
        <p:nvSpPr>
          <p:cNvPr id="21" name="object 21"/>
          <p:cNvSpPr txBox="1"/>
          <p:nvPr/>
        </p:nvSpPr>
        <p:spPr>
          <a:xfrm>
            <a:off x="4925059" y="3847591"/>
            <a:ext cx="5731510" cy="1690370"/>
          </a:xfrm>
          <a:prstGeom prst="rect">
            <a:avLst/>
          </a:prstGeom>
        </p:spPr>
        <p:txBody>
          <a:bodyPr vert="horz" wrap="square" lIns="0" tIns="154305" rIns="0" bIns="0" rtlCol="0">
            <a:spAutoFit/>
          </a:bodyPr>
          <a:lstStyle/>
          <a:p>
            <a:pPr marL="241300" indent="-228600">
              <a:lnSpc>
                <a:spcPct val="100000"/>
              </a:lnSpc>
              <a:spcBef>
                <a:spcPts val="1215"/>
              </a:spcBef>
              <a:buClr>
                <a:srgbClr val="10B6F4"/>
              </a:buClr>
              <a:buSzPct val="111111"/>
              <a:buFont typeface="Wingdings"/>
              <a:buChar char=""/>
              <a:tabLst>
                <a:tab pos="241300" algn="l"/>
              </a:tabLst>
            </a:pPr>
            <a:r>
              <a:rPr sz="1800" spc="35" dirty="0">
                <a:solidFill>
                  <a:srgbClr val="FFFFFF"/>
                </a:solidFill>
                <a:latin typeface="Trebuchet MS"/>
                <a:cs typeface="Trebuchet MS"/>
              </a:rPr>
              <a:t>Diskutera</a:t>
            </a:r>
            <a:r>
              <a:rPr sz="1800" spc="-105" dirty="0">
                <a:solidFill>
                  <a:srgbClr val="FFFFFF"/>
                </a:solidFill>
                <a:latin typeface="Trebuchet MS"/>
                <a:cs typeface="Trebuchet MS"/>
              </a:rPr>
              <a:t> </a:t>
            </a:r>
            <a:r>
              <a:rPr sz="1800" spc="25" dirty="0">
                <a:solidFill>
                  <a:srgbClr val="FFFFFF"/>
                </a:solidFill>
                <a:latin typeface="Trebuchet MS"/>
                <a:cs typeface="Trebuchet MS"/>
              </a:rPr>
              <a:t>15</a:t>
            </a:r>
            <a:r>
              <a:rPr sz="1800" spc="-95" dirty="0">
                <a:solidFill>
                  <a:srgbClr val="FFFFFF"/>
                </a:solidFill>
                <a:latin typeface="Trebuchet MS"/>
                <a:cs typeface="Trebuchet MS"/>
              </a:rPr>
              <a:t> </a:t>
            </a:r>
            <a:r>
              <a:rPr sz="1800" spc="5" dirty="0">
                <a:solidFill>
                  <a:srgbClr val="FFFFFF"/>
                </a:solidFill>
                <a:latin typeface="Trebuchet MS"/>
                <a:cs typeface="Trebuchet MS"/>
              </a:rPr>
              <a:t>minuter</a:t>
            </a:r>
            <a:r>
              <a:rPr sz="1800" spc="-95" dirty="0">
                <a:solidFill>
                  <a:srgbClr val="FFFFFF"/>
                </a:solidFill>
                <a:latin typeface="Trebuchet MS"/>
                <a:cs typeface="Trebuchet MS"/>
              </a:rPr>
              <a:t> </a:t>
            </a:r>
            <a:r>
              <a:rPr sz="1800" spc="10" dirty="0">
                <a:solidFill>
                  <a:srgbClr val="FFFFFF"/>
                </a:solidFill>
                <a:latin typeface="Trebuchet MS"/>
                <a:cs typeface="Trebuchet MS"/>
              </a:rPr>
              <a:t>i</a:t>
            </a:r>
            <a:r>
              <a:rPr sz="1800" spc="-95" dirty="0">
                <a:solidFill>
                  <a:srgbClr val="FFFFFF"/>
                </a:solidFill>
                <a:latin typeface="Trebuchet MS"/>
                <a:cs typeface="Trebuchet MS"/>
              </a:rPr>
              <a:t> </a:t>
            </a:r>
            <a:r>
              <a:rPr sz="1800" spc="70" dirty="0">
                <a:solidFill>
                  <a:srgbClr val="FFFFFF"/>
                </a:solidFill>
                <a:latin typeface="Trebuchet MS"/>
                <a:cs typeface="Trebuchet MS"/>
              </a:rPr>
              <a:t>basgruppen.</a:t>
            </a:r>
            <a:endParaRPr sz="1800">
              <a:latin typeface="Trebuchet MS"/>
              <a:cs typeface="Trebuchet MS"/>
            </a:endParaRPr>
          </a:p>
          <a:p>
            <a:pPr marL="241300" marR="5080" indent="-228600">
              <a:lnSpc>
                <a:spcPct val="120000"/>
              </a:lnSpc>
              <a:spcBef>
                <a:spcPts val="1010"/>
              </a:spcBef>
              <a:buClr>
                <a:srgbClr val="10B6F4"/>
              </a:buClr>
              <a:buSzPct val="111111"/>
              <a:buFont typeface="Wingdings"/>
              <a:buChar char=""/>
              <a:tabLst>
                <a:tab pos="241300" algn="l"/>
              </a:tabLst>
            </a:pPr>
            <a:r>
              <a:rPr sz="1800" spc="60" dirty="0">
                <a:solidFill>
                  <a:srgbClr val="FFFFFF"/>
                </a:solidFill>
                <a:latin typeface="Trebuchet MS"/>
                <a:cs typeface="Trebuchet MS"/>
              </a:rPr>
              <a:t>Kom</a:t>
            </a:r>
            <a:r>
              <a:rPr sz="1800" spc="-95" dirty="0">
                <a:solidFill>
                  <a:srgbClr val="FFFFFF"/>
                </a:solidFill>
                <a:latin typeface="Trebuchet MS"/>
                <a:cs typeface="Trebuchet MS"/>
              </a:rPr>
              <a:t> </a:t>
            </a:r>
            <a:r>
              <a:rPr sz="1800" spc="70" dirty="0">
                <a:solidFill>
                  <a:srgbClr val="FFFFFF"/>
                </a:solidFill>
                <a:latin typeface="Trebuchet MS"/>
                <a:cs typeface="Trebuchet MS"/>
              </a:rPr>
              <a:t>ihåg</a:t>
            </a:r>
            <a:r>
              <a:rPr sz="1800" spc="-95" dirty="0">
                <a:solidFill>
                  <a:srgbClr val="FFFFFF"/>
                </a:solidFill>
                <a:latin typeface="Trebuchet MS"/>
                <a:cs typeface="Trebuchet MS"/>
              </a:rPr>
              <a:t> </a:t>
            </a:r>
            <a:r>
              <a:rPr sz="1800" spc="-120" dirty="0">
                <a:solidFill>
                  <a:srgbClr val="FFFFFF"/>
                </a:solidFill>
                <a:latin typeface="Trebuchet MS"/>
                <a:cs typeface="Trebuchet MS"/>
              </a:rPr>
              <a:t>att</a:t>
            </a:r>
            <a:r>
              <a:rPr sz="1800" spc="-100" dirty="0">
                <a:solidFill>
                  <a:srgbClr val="FFFFFF"/>
                </a:solidFill>
                <a:latin typeface="Trebuchet MS"/>
                <a:cs typeface="Trebuchet MS"/>
              </a:rPr>
              <a:t> </a:t>
            </a:r>
            <a:r>
              <a:rPr sz="1800" spc="35" dirty="0">
                <a:solidFill>
                  <a:srgbClr val="FFFFFF"/>
                </a:solidFill>
                <a:latin typeface="Trebuchet MS"/>
                <a:cs typeface="Trebuchet MS"/>
              </a:rPr>
              <a:t>bryta</a:t>
            </a:r>
            <a:r>
              <a:rPr sz="1800" spc="-105" dirty="0">
                <a:solidFill>
                  <a:srgbClr val="FFFFFF"/>
                </a:solidFill>
                <a:latin typeface="Trebuchet MS"/>
                <a:cs typeface="Trebuchet MS"/>
              </a:rPr>
              <a:t> </a:t>
            </a:r>
            <a:r>
              <a:rPr sz="1800" spc="30" dirty="0">
                <a:solidFill>
                  <a:srgbClr val="FFFFFF"/>
                </a:solidFill>
                <a:latin typeface="Trebuchet MS"/>
                <a:cs typeface="Trebuchet MS"/>
              </a:rPr>
              <a:t>problemet</a:t>
            </a:r>
            <a:r>
              <a:rPr sz="1800" spc="-100" dirty="0">
                <a:solidFill>
                  <a:srgbClr val="FFFFFF"/>
                </a:solidFill>
                <a:latin typeface="Trebuchet MS"/>
                <a:cs typeface="Trebuchet MS"/>
              </a:rPr>
              <a:t> </a:t>
            </a:r>
            <a:r>
              <a:rPr sz="1800" spc="80" dirty="0">
                <a:solidFill>
                  <a:srgbClr val="FFFFFF"/>
                </a:solidFill>
                <a:latin typeface="Trebuchet MS"/>
                <a:cs typeface="Trebuchet MS"/>
              </a:rPr>
              <a:t>med</a:t>
            </a:r>
            <a:r>
              <a:rPr sz="1800" spc="-95" dirty="0">
                <a:solidFill>
                  <a:srgbClr val="FFFFFF"/>
                </a:solidFill>
                <a:latin typeface="Trebuchet MS"/>
                <a:cs typeface="Trebuchet MS"/>
              </a:rPr>
              <a:t> </a:t>
            </a:r>
            <a:r>
              <a:rPr sz="1800" spc="40" dirty="0">
                <a:solidFill>
                  <a:srgbClr val="FFFFFF"/>
                </a:solidFill>
                <a:latin typeface="Trebuchet MS"/>
                <a:cs typeface="Trebuchet MS"/>
              </a:rPr>
              <a:t>mindre</a:t>
            </a:r>
            <a:r>
              <a:rPr sz="1800" spc="-95" dirty="0">
                <a:solidFill>
                  <a:srgbClr val="FFFFFF"/>
                </a:solidFill>
                <a:latin typeface="Trebuchet MS"/>
                <a:cs typeface="Trebuchet MS"/>
              </a:rPr>
              <a:t> </a:t>
            </a:r>
            <a:r>
              <a:rPr sz="1800" spc="40" dirty="0">
                <a:solidFill>
                  <a:srgbClr val="FFFFFF"/>
                </a:solidFill>
                <a:latin typeface="Trebuchet MS"/>
                <a:cs typeface="Trebuchet MS"/>
              </a:rPr>
              <a:t>delar</a:t>
            </a:r>
            <a:r>
              <a:rPr sz="1800" spc="-95" dirty="0">
                <a:solidFill>
                  <a:srgbClr val="FFFFFF"/>
                </a:solidFill>
                <a:latin typeface="Trebuchet MS"/>
                <a:cs typeface="Trebuchet MS"/>
              </a:rPr>
              <a:t> </a:t>
            </a:r>
            <a:r>
              <a:rPr sz="1800" spc="50" dirty="0">
                <a:solidFill>
                  <a:srgbClr val="FFFFFF"/>
                </a:solidFill>
                <a:latin typeface="Trebuchet MS"/>
                <a:cs typeface="Trebuchet MS"/>
              </a:rPr>
              <a:t>och  </a:t>
            </a:r>
            <a:r>
              <a:rPr sz="1800" spc="15" dirty="0">
                <a:solidFill>
                  <a:srgbClr val="FFFFFF"/>
                </a:solidFill>
                <a:latin typeface="Trebuchet MS"/>
                <a:cs typeface="Trebuchet MS"/>
              </a:rPr>
              <a:t>uppskatta</a:t>
            </a:r>
            <a:r>
              <a:rPr sz="1800" spc="-105" dirty="0">
                <a:solidFill>
                  <a:srgbClr val="FFFFFF"/>
                </a:solidFill>
                <a:latin typeface="Trebuchet MS"/>
                <a:cs typeface="Trebuchet MS"/>
              </a:rPr>
              <a:t> </a:t>
            </a:r>
            <a:r>
              <a:rPr sz="1800" spc="10" dirty="0">
                <a:solidFill>
                  <a:srgbClr val="FFFFFF"/>
                </a:solidFill>
                <a:latin typeface="Trebuchet MS"/>
                <a:cs typeface="Trebuchet MS"/>
              </a:rPr>
              <a:t>värdet</a:t>
            </a:r>
            <a:r>
              <a:rPr sz="1800" spc="-100" dirty="0">
                <a:solidFill>
                  <a:srgbClr val="FFFFFF"/>
                </a:solidFill>
                <a:latin typeface="Trebuchet MS"/>
                <a:cs typeface="Trebuchet MS"/>
              </a:rPr>
              <a:t> </a:t>
            </a:r>
            <a:r>
              <a:rPr sz="1800" spc="65" dirty="0">
                <a:solidFill>
                  <a:srgbClr val="FFFFFF"/>
                </a:solidFill>
                <a:latin typeface="Trebuchet MS"/>
                <a:cs typeface="Trebuchet MS"/>
              </a:rPr>
              <a:t>på</a:t>
            </a:r>
            <a:r>
              <a:rPr sz="1800" spc="-100" dirty="0">
                <a:solidFill>
                  <a:srgbClr val="FFFFFF"/>
                </a:solidFill>
                <a:latin typeface="Trebuchet MS"/>
                <a:cs typeface="Trebuchet MS"/>
              </a:rPr>
              <a:t> </a:t>
            </a:r>
            <a:r>
              <a:rPr sz="1800" dirty="0">
                <a:solidFill>
                  <a:srgbClr val="FFFFFF"/>
                </a:solidFill>
                <a:latin typeface="Trebuchet MS"/>
                <a:cs typeface="Trebuchet MS"/>
              </a:rPr>
              <a:t>varje</a:t>
            </a:r>
            <a:r>
              <a:rPr sz="1800" spc="-90" dirty="0">
                <a:solidFill>
                  <a:srgbClr val="FFFFFF"/>
                </a:solidFill>
                <a:latin typeface="Trebuchet MS"/>
                <a:cs typeface="Trebuchet MS"/>
              </a:rPr>
              <a:t> </a:t>
            </a:r>
            <a:r>
              <a:rPr sz="1800" spc="40" dirty="0">
                <a:solidFill>
                  <a:srgbClr val="FFFFFF"/>
                </a:solidFill>
                <a:latin typeface="Trebuchet MS"/>
                <a:cs typeface="Trebuchet MS"/>
              </a:rPr>
              <a:t>mindre</a:t>
            </a:r>
            <a:r>
              <a:rPr sz="1800" spc="-95" dirty="0">
                <a:solidFill>
                  <a:srgbClr val="FFFFFF"/>
                </a:solidFill>
                <a:latin typeface="Trebuchet MS"/>
                <a:cs typeface="Trebuchet MS"/>
              </a:rPr>
              <a:t> </a:t>
            </a:r>
            <a:r>
              <a:rPr sz="1800" spc="55" dirty="0">
                <a:solidFill>
                  <a:srgbClr val="FFFFFF"/>
                </a:solidFill>
                <a:latin typeface="Trebuchet MS"/>
                <a:cs typeface="Trebuchet MS"/>
              </a:rPr>
              <a:t>del</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75" dirty="0">
                <a:solidFill>
                  <a:srgbClr val="FFFFFF"/>
                </a:solidFill>
                <a:latin typeface="Trebuchet MS"/>
                <a:cs typeface="Trebuchet MS"/>
              </a:rPr>
              <a:t>Gemensam </a:t>
            </a:r>
            <a:r>
              <a:rPr sz="1800" spc="65" dirty="0">
                <a:solidFill>
                  <a:srgbClr val="FFFFFF"/>
                </a:solidFill>
                <a:latin typeface="Trebuchet MS"/>
                <a:cs typeface="Trebuchet MS"/>
              </a:rPr>
              <a:t>diskussion</a:t>
            </a:r>
            <a:r>
              <a:rPr sz="1800" spc="-260" dirty="0">
                <a:solidFill>
                  <a:srgbClr val="FFFFFF"/>
                </a:solidFill>
                <a:latin typeface="Trebuchet MS"/>
                <a:cs typeface="Trebuchet MS"/>
              </a:rPr>
              <a:t> </a:t>
            </a:r>
            <a:r>
              <a:rPr sz="1800" spc="-35" dirty="0">
                <a:solidFill>
                  <a:srgbClr val="FFFFFF"/>
                </a:solidFill>
                <a:latin typeface="Trebuchet MS"/>
                <a:cs typeface="Trebuchet MS"/>
              </a:rPr>
              <a:t>efter</a:t>
            </a:r>
            <a:endParaRPr sz="1800">
              <a:latin typeface="Trebuchet MS"/>
              <a:cs typeface="Trebuchet MS"/>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0" y="5788373"/>
            <a:ext cx="12192000" cy="1069975"/>
          </a:xfrm>
          <a:custGeom>
            <a:avLst/>
            <a:gdLst/>
            <a:ahLst/>
            <a:cxnLst/>
            <a:rect l="l" t="t" r="r" b="b"/>
            <a:pathLst>
              <a:path w="12192000" h="1069975">
                <a:moveTo>
                  <a:pt x="0" y="1069626"/>
                </a:moveTo>
                <a:lnTo>
                  <a:pt x="12192000" y="1069626"/>
                </a:lnTo>
                <a:lnTo>
                  <a:pt x="12192000" y="0"/>
                </a:lnTo>
                <a:lnTo>
                  <a:pt x="0" y="0"/>
                </a:lnTo>
                <a:lnTo>
                  <a:pt x="0" y="1069626"/>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0" y="0"/>
            <a:ext cx="12192000" cy="6848475"/>
            <a:chOff x="0" y="0"/>
            <a:chExt cx="12192000" cy="68484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9" name="object 19"/>
            <p:cNvSpPr/>
            <p:nvPr/>
          </p:nvSpPr>
          <p:spPr>
            <a:xfrm>
              <a:off x="0" y="0"/>
              <a:ext cx="12192000" cy="5788660"/>
            </a:xfrm>
            <a:custGeom>
              <a:avLst/>
              <a:gdLst/>
              <a:ahLst/>
              <a:cxnLst/>
              <a:rect l="l" t="t" r="r" b="b"/>
              <a:pathLst>
                <a:path w="12192000" h="5788660">
                  <a:moveTo>
                    <a:pt x="12192000" y="0"/>
                  </a:moveTo>
                  <a:lnTo>
                    <a:pt x="0" y="0"/>
                  </a:lnTo>
                  <a:lnTo>
                    <a:pt x="0" y="5788372"/>
                  </a:lnTo>
                  <a:lnTo>
                    <a:pt x="12192000" y="5788372"/>
                  </a:lnTo>
                  <a:lnTo>
                    <a:pt x="12192000" y="0"/>
                  </a:lnTo>
                  <a:close/>
                </a:path>
              </a:pathLst>
            </a:custGeom>
            <a:solidFill>
              <a:srgbClr val="FFFFFF"/>
            </a:solidFill>
          </p:spPr>
          <p:txBody>
            <a:bodyPr wrap="square" lIns="0" tIns="0" rIns="0" bIns="0" rtlCol="0"/>
            <a:lstStyle/>
            <a:p>
              <a:endParaRPr/>
            </a:p>
          </p:txBody>
        </p:sp>
      </p:grpSp>
      <p:sp>
        <p:nvSpPr>
          <p:cNvPr id="20" name="object 20"/>
          <p:cNvSpPr txBox="1"/>
          <p:nvPr/>
        </p:nvSpPr>
        <p:spPr>
          <a:xfrm>
            <a:off x="861358" y="2036570"/>
            <a:ext cx="972819" cy="452120"/>
          </a:xfrm>
          <a:prstGeom prst="rect">
            <a:avLst/>
          </a:prstGeom>
        </p:spPr>
        <p:txBody>
          <a:bodyPr vert="horz" wrap="square" lIns="0" tIns="12700" rIns="0" bIns="0" rtlCol="0">
            <a:spAutoFit/>
          </a:bodyPr>
          <a:lstStyle/>
          <a:p>
            <a:pPr marL="12700">
              <a:lnSpc>
                <a:spcPct val="100000"/>
              </a:lnSpc>
              <a:spcBef>
                <a:spcPts val="100"/>
              </a:spcBef>
            </a:pPr>
            <a:r>
              <a:rPr sz="2800" spc="-245" dirty="0">
                <a:latin typeface="Trebuchet MS"/>
                <a:cs typeface="Trebuchet MS"/>
              </a:rPr>
              <a:t>Upp</a:t>
            </a:r>
            <a:r>
              <a:rPr sz="2800" spc="-229" dirty="0">
                <a:latin typeface="Trebuchet MS"/>
                <a:cs typeface="Trebuchet MS"/>
              </a:rPr>
              <a:t>g</a:t>
            </a:r>
            <a:r>
              <a:rPr sz="2800" spc="-320" dirty="0">
                <a:latin typeface="Trebuchet MS"/>
                <a:cs typeface="Trebuchet MS"/>
              </a:rPr>
              <a:t>i</a:t>
            </a:r>
            <a:r>
              <a:rPr sz="2800" spc="-365" dirty="0">
                <a:latin typeface="Trebuchet MS"/>
                <a:cs typeface="Trebuchet MS"/>
              </a:rPr>
              <a:t>f</a:t>
            </a:r>
            <a:r>
              <a:rPr sz="2800" spc="-190" dirty="0">
                <a:latin typeface="Trebuchet MS"/>
                <a:cs typeface="Trebuchet MS"/>
              </a:rPr>
              <a:t>t</a:t>
            </a:r>
            <a:endParaRPr sz="2800">
              <a:latin typeface="Trebuchet MS"/>
              <a:cs typeface="Trebuchet MS"/>
            </a:endParaRPr>
          </a:p>
        </p:txBody>
      </p:sp>
      <p:sp>
        <p:nvSpPr>
          <p:cNvPr id="21" name="object 21"/>
          <p:cNvSpPr txBox="1"/>
          <p:nvPr/>
        </p:nvSpPr>
        <p:spPr>
          <a:xfrm>
            <a:off x="861358" y="3127755"/>
            <a:ext cx="3376295" cy="821055"/>
          </a:xfrm>
          <a:prstGeom prst="rect">
            <a:avLst/>
          </a:prstGeom>
        </p:spPr>
        <p:txBody>
          <a:bodyPr vert="horz" wrap="square" lIns="0" tIns="73660" rIns="0" bIns="0" rtlCol="0">
            <a:spAutoFit/>
          </a:bodyPr>
          <a:lstStyle/>
          <a:p>
            <a:pPr marL="12700" marR="5080">
              <a:lnSpc>
                <a:spcPts val="2900"/>
              </a:lnSpc>
              <a:spcBef>
                <a:spcPts val="580"/>
              </a:spcBef>
            </a:pPr>
            <a:r>
              <a:rPr sz="2800" spc="-275" dirty="0">
                <a:latin typeface="Trebuchet MS"/>
                <a:cs typeface="Trebuchet MS"/>
              </a:rPr>
              <a:t>Vad </a:t>
            </a:r>
            <a:r>
              <a:rPr sz="2800" spc="-220" dirty="0">
                <a:latin typeface="Trebuchet MS"/>
                <a:cs typeface="Trebuchet MS"/>
              </a:rPr>
              <a:t>är </a:t>
            </a:r>
            <a:r>
              <a:rPr sz="2800" spc="-295" dirty="0">
                <a:latin typeface="Trebuchet MS"/>
                <a:cs typeface="Trebuchet MS"/>
              </a:rPr>
              <a:t>ett  </a:t>
            </a:r>
            <a:r>
              <a:rPr sz="2800" spc="-260" dirty="0">
                <a:latin typeface="Trebuchet MS"/>
                <a:cs typeface="Trebuchet MS"/>
              </a:rPr>
              <a:t>rekommendationssystem?</a:t>
            </a:r>
            <a:endParaRPr sz="2800">
              <a:latin typeface="Trebuchet MS"/>
              <a:cs typeface="Trebuchet MS"/>
            </a:endParaRPr>
          </a:p>
        </p:txBody>
      </p:sp>
      <p:sp>
        <p:nvSpPr>
          <p:cNvPr id="22" name="object 22"/>
          <p:cNvSpPr/>
          <p:nvPr/>
        </p:nvSpPr>
        <p:spPr>
          <a:xfrm>
            <a:off x="4752263" y="1200150"/>
            <a:ext cx="0" cy="3544570"/>
          </a:xfrm>
          <a:custGeom>
            <a:avLst/>
            <a:gdLst/>
            <a:ahLst/>
            <a:cxnLst/>
            <a:rect l="l" t="t" r="r" b="b"/>
            <a:pathLst>
              <a:path h="3544570">
                <a:moveTo>
                  <a:pt x="0" y="0"/>
                </a:moveTo>
                <a:lnTo>
                  <a:pt x="1" y="3543972"/>
                </a:lnTo>
              </a:path>
            </a:pathLst>
          </a:custGeom>
          <a:ln w="12700">
            <a:solidFill>
              <a:srgbClr val="0FAEE9"/>
            </a:solidFill>
          </a:ln>
        </p:spPr>
        <p:txBody>
          <a:bodyPr wrap="square" lIns="0" tIns="0" rIns="0" bIns="0" rtlCol="0"/>
          <a:lstStyle/>
          <a:p>
            <a:endParaRPr/>
          </a:p>
        </p:txBody>
      </p:sp>
      <p:sp>
        <p:nvSpPr>
          <p:cNvPr id="23" name="object 23"/>
          <p:cNvSpPr txBox="1"/>
          <p:nvPr/>
        </p:nvSpPr>
        <p:spPr>
          <a:xfrm>
            <a:off x="5061902" y="1056640"/>
            <a:ext cx="5313045" cy="1701800"/>
          </a:xfrm>
          <a:prstGeom prst="rect">
            <a:avLst/>
          </a:prstGeom>
        </p:spPr>
        <p:txBody>
          <a:bodyPr vert="horz" wrap="square" lIns="0" tIns="12700" rIns="0" bIns="0" rtlCol="0">
            <a:spAutoFit/>
          </a:bodyPr>
          <a:lstStyle/>
          <a:p>
            <a:pPr marL="241300" indent="-228600">
              <a:lnSpc>
                <a:spcPct val="100000"/>
              </a:lnSpc>
              <a:spcBef>
                <a:spcPts val="100"/>
              </a:spcBef>
              <a:buClr>
                <a:srgbClr val="10B6F4"/>
              </a:buClr>
              <a:buSzPct val="107692"/>
              <a:buFont typeface="Wingdings"/>
              <a:buChar char=""/>
              <a:tabLst>
                <a:tab pos="240665" algn="l"/>
                <a:tab pos="241300" algn="l"/>
              </a:tabLst>
            </a:pPr>
            <a:r>
              <a:rPr sz="1300" spc="45" dirty="0">
                <a:latin typeface="Trebuchet MS"/>
                <a:cs typeface="Trebuchet MS"/>
              </a:rPr>
              <a:t>I</a:t>
            </a:r>
            <a:r>
              <a:rPr sz="1300" spc="-70" dirty="0">
                <a:latin typeface="Trebuchet MS"/>
                <a:cs typeface="Trebuchet MS"/>
              </a:rPr>
              <a:t> </a:t>
            </a:r>
            <a:r>
              <a:rPr sz="1300" spc="60" dirty="0">
                <a:latin typeface="Trebuchet MS"/>
                <a:cs typeface="Trebuchet MS"/>
              </a:rPr>
              <a:t>basgrupperna</a:t>
            </a:r>
            <a:r>
              <a:rPr sz="1300" spc="-70" dirty="0">
                <a:latin typeface="Trebuchet MS"/>
                <a:cs typeface="Trebuchet MS"/>
              </a:rPr>
              <a:t> </a:t>
            </a:r>
            <a:r>
              <a:rPr sz="1300" spc="-25" dirty="0">
                <a:latin typeface="Trebuchet MS"/>
                <a:cs typeface="Trebuchet MS"/>
              </a:rPr>
              <a:t>får</a:t>
            </a:r>
            <a:r>
              <a:rPr sz="1300" spc="-75" dirty="0">
                <a:latin typeface="Trebuchet MS"/>
                <a:cs typeface="Trebuchet MS"/>
              </a:rPr>
              <a:t> </a:t>
            </a:r>
            <a:r>
              <a:rPr sz="1300" spc="20" dirty="0">
                <a:latin typeface="Trebuchet MS"/>
                <a:cs typeface="Trebuchet MS"/>
              </a:rPr>
              <a:t>ni</a:t>
            </a:r>
            <a:r>
              <a:rPr sz="1300" spc="-75" dirty="0">
                <a:latin typeface="Trebuchet MS"/>
                <a:cs typeface="Trebuchet MS"/>
              </a:rPr>
              <a:t> </a:t>
            </a:r>
            <a:r>
              <a:rPr sz="1300" spc="20" dirty="0">
                <a:latin typeface="Trebuchet MS"/>
                <a:cs typeface="Trebuchet MS"/>
              </a:rPr>
              <a:t>45</a:t>
            </a:r>
            <a:r>
              <a:rPr sz="1300" spc="-75" dirty="0">
                <a:latin typeface="Trebuchet MS"/>
                <a:cs typeface="Trebuchet MS"/>
              </a:rPr>
              <a:t> </a:t>
            </a:r>
            <a:r>
              <a:rPr sz="1300" spc="5" dirty="0">
                <a:latin typeface="Trebuchet MS"/>
                <a:cs typeface="Trebuchet MS"/>
              </a:rPr>
              <a:t>minuter</a:t>
            </a:r>
            <a:endParaRPr sz="1300">
              <a:latin typeface="Trebuchet MS"/>
              <a:cs typeface="Trebuchet MS"/>
            </a:endParaRPr>
          </a:p>
          <a:p>
            <a:pPr marL="241300" marR="5080" indent="-228600">
              <a:lnSpc>
                <a:spcPct val="109200"/>
              </a:lnSpc>
              <a:spcBef>
                <a:spcPts val="1005"/>
              </a:spcBef>
              <a:buClr>
                <a:srgbClr val="10B6F4"/>
              </a:buClr>
              <a:buSzPct val="107692"/>
              <a:buFont typeface="Wingdings"/>
              <a:buChar char=""/>
              <a:tabLst>
                <a:tab pos="240665" algn="l"/>
                <a:tab pos="241300" algn="l"/>
              </a:tabLst>
            </a:pPr>
            <a:r>
              <a:rPr sz="1300" spc="65" dirty="0">
                <a:latin typeface="Trebuchet MS"/>
                <a:cs typeface="Trebuchet MS"/>
              </a:rPr>
              <a:t>Googla</a:t>
            </a:r>
            <a:r>
              <a:rPr sz="1300" spc="-70" dirty="0">
                <a:latin typeface="Trebuchet MS"/>
                <a:cs typeface="Trebuchet MS"/>
              </a:rPr>
              <a:t> </a:t>
            </a:r>
            <a:r>
              <a:rPr sz="1300" spc="65" dirty="0">
                <a:latin typeface="Trebuchet MS"/>
                <a:cs typeface="Trebuchet MS"/>
              </a:rPr>
              <a:t>upp</a:t>
            </a:r>
            <a:r>
              <a:rPr sz="1300" spc="-70" dirty="0">
                <a:latin typeface="Trebuchet MS"/>
                <a:cs typeface="Trebuchet MS"/>
              </a:rPr>
              <a:t> </a:t>
            </a:r>
            <a:r>
              <a:rPr sz="1300" spc="25" dirty="0">
                <a:latin typeface="Trebuchet MS"/>
                <a:cs typeface="Trebuchet MS"/>
              </a:rPr>
              <a:t>olika</a:t>
            </a:r>
            <a:r>
              <a:rPr sz="1300" spc="-70" dirty="0">
                <a:latin typeface="Trebuchet MS"/>
                <a:cs typeface="Trebuchet MS"/>
              </a:rPr>
              <a:t> </a:t>
            </a:r>
            <a:r>
              <a:rPr sz="1300" spc="20" dirty="0">
                <a:latin typeface="Trebuchet MS"/>
                <a:cs typeface="Trebuchet MS"/>
              </a:rPr>
              <a:t>rekommendationssystem,</a:t>
            </a:r>
            <a:r>
              <a:rPr sz="1300" spc="-175" dirty="0">
                <a:latin typeface="Trebuchet MS"/>
                <a:cs typeface="Trebuchet MS"/>
              </a:rPr>
              <a:t> </a:t>
            </a:r>
            <a:r>
              <a:rPr sz="1300" spc="15" dirty="0">
                <a:latin typeface="Trebuchet MS"/>
                <a:cs typeface="Trebuchet MS"/>
              </a:rPr>
              <a:t>läsa</a:t>
            </a:r>
            <a:r>
              <a:rPr sz="1300" spc="-70" dirty="0">
                <a:latin typeface="Trebuchet MS"/>
                <a:cs typeface="Trebuchet MS"/>
              </a:rPr>
              <a:t> </a:t>
            </a:r>
            <a:r>
              <a:rPr sz="1300" spc="45" dirty="0">
                <a:latin typeface="Trebuchet MS"/>
                <a:cs typeface="Trebuchet MS"/>
              </a:rPr>
              <a:t>på</a:t>
            </a:r>
            <a:r>
              <a:rPr sz="1300" spc="-70" dirty="0">
                <a:latin typeface="Trebuchet MS"/>
                <a:cs typeface="Trebuchet MS"/>
              </a:rPr>
              <a:t> </a:t>
            </a:r>
            <a:r>
              <a:rPr sz="1300" spc="35" dirty="0">
                <a:latin typeface="Trebuchet MS"/>
                <a:cs typeface="Trebuchet MS"/>
              </a:rPr>
              <a:t>och</a:t>
            </a:r>
            <a:r>
              <a:rPr sz="1300" spc="-60" dirty="0">
                <a:latin typeface="Trebuchet MS"/>
                <a:cs typeface="Trebuchet MS"/>
              </a:rPr>
              <a:t> </a:t>
            </a:r>
            <a:r>
              <a:rPr sz="1300" spc="45" dirty="0">
                <a:latin typeface="Trebuchet MS"/>
                <a:cs typeface="Trebuchet MS"/>
              </a:rPr>
              <a:t>sedan</a:t>
            </a:r>
            <a:r>
              <a:rPr sz="1300" spc="-65" dirty="0">
                <a:latin typeface="Trebuchet MS"/>
                <a:cs typeface="Trebuchet MS"/>
              </a:rPr>
              <a:t> </a:t>
            </a:r>
            <a:r>
              <a:rPr sz="1300" spc="30" dirty="0">
                <a:latin typeface="Trebuchet MS"/>
                <a:cs typeface="Trebuchet MS"/>
              </a:rPr>
              <a:t>dela  </a:t>
            </a:r>
            <a:r>
              <a:rPr sz="1300" spc="55" dirty="0">
                <a:latin typeface="Trebuchet MS"/>
                <a:cs typeface="Trebuchet MS"/>
              </a:rPr>
              <a:t>med</a:t>
            </a:r>
            <a:r>
              <a:rPr sz="1300" spc="-75" dirty="0">
                <a:latin typeface="Trebuchet MS"/>
                <a:cs typeface="Trebuchet MS"/>
              </a:rPr>
              <a:t> </a:t>
            </a:r>
            <a:r>
              <a:rPr sz="1300" spc="5" dirty="0">
                <a:latin typeface="Trebuchet MS"/>
                <a:cs typeface="Trebuchet MS"/>
              </a:rPr>
              <a:t>i</a:t>
            </a:r>
            <a:r>
              <a:rPr sz="1300" spc="-75" dirty="0">
                <a:latin typeface="Trebuchet MS"/>
                <a:cs typeface="Trebuchet MS"/>
              </a:rPr>
              <a:t> </a:t>
            </a:r>
            <a:r>
              <a:rPr sz="1300" spc="70" dirty="0">
                <a:latin typeface="Trebuchet MS"/>
                <a:cs typeface="Trebuchet MS"/>
              </a:rPr>
              <a:t>gruppen</a:t>
            </a:r>
            <a:r>
              <a:rPr sz="1300" spc="-65" dirty="0">
                <a:latin typeface="Trebuchet MS"/>
                <a:cs typeface="Trebuchet MS"/>
              </a:rPr>
              <a:t> </a:t>
            </a:r>
            <a:r>
              <a:rPr sz="1300" spc="40" dirty="0">
                <a:latin typeface="Trebuchet MS"/>
                <a:cs typeface="Trebuchet MS"/>
              </a:rPr>
              <a:t>vad</a:t>
            </a:r>
            <a:r>
              <a:rPr sz="1300" spc="-70" dirty="0">
                <a:latin typeface="Trebuchet MS"/>
                <a:cs typeface="Trebuchet MS"/>
              </a:rPr>
              <a:t> </a:t>
            </a:r>
            <a:r>
              <a:rPr sz="1300" spc="20" dirty="0">
                <a:latin typeface="Trebuchet MS"/>
                <a:cs typeface="Trebuchet MS"/>
              </a:rPr>
              <a:t>ni</a:t>
            </a:r>
            <a:r>
              <a:rPr sz="1300" spc="-75" dirty="0">
                <a:latin typeface="Trebuchet MS"/>
                <a:cs typeface="Trebuchet MS"/>
              </a:rPr>
              <a:t> </a:t>
            </a:r>
            <a:r>
              <a:rPr sz="1300" spc="20" dirty="0">
                <a:latin typeface="Trebuchet MS"/>
                <a:cs typeface="Trebuchet MS"/>
              </a:rPr>
              <a:t>har</a:t>
            </a:r>
            <a:r>
              <a:rPr sz="1300" spc="-75" dirty="0">
                <a:latin typeface="Trebuchet MS"/>
                <a:cs typeface="Trebuchet MS"/>
              </a:rPr>
              <a:t> </a:t>
            </a:r>
            <a:r>
              <a:rPr sz="1300" spc="-65" dirty="0">
                <a:latin typeface="Trebuchet MS"/>
                <a:cs typeface="Trebuchet MS"/>
              </a:rPr>
              <a:t>hittat.</a:t>
            </a:r>
            <a:endParaRPr sz="1300">
              <a:latin typeface="Trebuchet MS"/>
              <a:cs typeface="Trebuchet MS"/>
            </a:endParaRPr>
          </a:p>
          <a:p>
            <a:pPr marL="241300" marR="346710" indent="-228600">
              <a:lnSpc>
                <a:spcPct val="115399"/>
              </a:lnSpc>
              <a:spcBef>
                <a:spcPts val="890"/>
              </a:spcBef>
              <a:buClr>
                <a:srgbClr val="10B6F4"/>
              </a:buClr>
              <a:buSzPct val="107692"/>
              <a:buFont typeface="Wingdings"/>
              <a:buChar char=""/>
              <a:tabLst>
                <a:tab pos="240665" algn="l"/>
                <a:tab pos="241300" algn="l"/>
              </a:tabLst>
            </a:pPr>
            <a:r>
              <a:rPr sz="1300" spc="45" dirty="0">
                <a:latin typeface="Trebuchet MS"/>
                <a:cs typeface="Trebuchet MS"/>
              </a:rPr>
              <a:t>Förslag</a:t>
            </a:r>
            <a:r>
              <a:rPr sz="1300" spc="-70" dirty="0">
                <a:latin typeface="Trebuchet MS"/>
                <a:cs typeface="Trebuchet MS"/>
              </a:rPr>
              <a:t> </a:t>
            </a:r>
            <a:r>
              <a:rPr sz="1300" spc="15" dirty="0">
                <a:latin typeface="Trebuchet MS"/>
                <a:cs typeface="Trebuchet MS"/>
              </a:rPr>
              <a:t>är</a:t>
            </a:r>
            <a:r>
              <a:rPr sz="1300" spc="-75" dirty="0">
                <a:latin typeface="Trebuchet MS"/>
                <a:cs typeface="Trebuchet MS"/>
              </a:rPr>
              <a:t> </a:t>
            </a:r>
            <a:r>
              <a:rPr sz="1300" spc="20" dirty="0">
                <a:latin typeface="Trebuchet MS"/>
                <a:cs typeface="Trebuchet MS"/>
              </a:rPr>
              <a:t>ni</a:t>
            </a:r>
            <a:r>
              <a:rPr sz="1300" spc="-75" dirty="0">
                <a:latin typeface="Trebuchet MS"/>
                <a:cs typeface="Trebuchet MS"/>
              </a:rPr>
              <a:t> </a:t>
            </a:r>
            <a:r>
              <a:rPr sz="1300" spc="-5" dirty="0">
                <a:latin typeface="Trebuchet MS"/>
                <a:cs typeface="Trebuchet MS"/>
              </a:rPr>
              <a:t>alla</a:t>
            </a:r>
            <a:r>
              <a:rPr sz="1300" spc="-65" dirty="0">
                <a:latin typeface="Trebuchet MS"/>
                <a:cs typeface="Trebuchet MS"/>
              </a:rPr>
              <a:t> </a:t>
            </a:r>
            <a:r>
              <a:rPr sz="1300" dirty="0">
                <a:latin typeface="Trebuchet MS"/>
                <a:cs typeface="Trebuchet MS"/>
              </a:rPr>
              <a:t>väljer</a:t>
            </a:r>
            <a:r>
              <a:rPr sz="1300" spc="-75" dirty="0">
                <a:latin typeface="Trebuchet MS"/>
                <a:cs typeface="Trebuchet MS"/>
              </a:rPr>
              <a:t> </a:t>
            </a:r>
            <a:r>
              <a:rPr sz="1300" spc="25" dirty="0">
                <a:latin typeface="Trebuchet MS"/>
                <a:cs typeface="Trebuchet MS"/>
              </a:rPr>
              <a:t>olika</a:t>
            </a:r>
            <a:r>
              <a:rPr sz="1300" spc="-70" dirty="0">
                <a:latin typeface="Trebuchet MS"/>
                <a:cs typeface="Trebuchet MS"/>
              </a:rPr>
              <a:t> </a:t>
            </a:r>
            <a:r>
              <a:rPr sz="1300" spc="30" dirty="0">
                <a:latin typeface="Trebuchet MS"/>
                <a:cs typeface="Trebuchet MS"/>
              </a:rPr>
              <a:t>system</a:t>
            </a:r>
            <a:r>
              <a:rPr sz="1300" spc="-65" dirty="0">
                <a:latin typeface="Trebuchet MS"/>
                <a:cs typeface="Trebuchet MS"/>
              </a:rPr>
              <a:t> </a:t>
            </a:r>
            <a:r>
              <a:rPr sz="1300" spc="5" dirty="0">
                <a:latin typeface="Trebuchet MS"/>
                <a:cs typeface="Trebuchet MS"/>
              </a:rPr>
              <a:t>i</a:t>
            </a:r>
            <a:r>
              <a:rPr sz="1300" spc="-75" dirty="0">
                <a:latin typeface="Trebuchet MS"/>
                <a:cs typeface="Trebuchet MS"/>
              </a:rPr>
              <a:t> </a:t>
            </a:r>
            <a:r>
              <a:rPr sz="1300" spc="70" dirty="0">
                <a:latin typeface="Trebuchet MS"/>
                <a:cs typeface="Trebuchet MS"/>
              </a:rPr>
              <a:t>gruppen</a:t>
            </a:r>
            <a:r>
              <a:rPr sz="1300" spc="-65" dirty="0">
                <a:latin typeface="Trebuchet MS"/>
                <a:cs typeface="Trebuchet MS"/>
              </a:rPr>
              <a:t> </a:t>
            </a:r>
            <a:r>
              <a:rPr sz="1300" spc="20" dirty="0">
                <a:latin typeface="Trebuchet MS"/>
                <a:cs typeface="Trebuchet MS"/>
              </a:rPr>
              <a:t>ni</a:t>
            </a:r>
            <a:r>
              <a:rPr sz="1300" spc="-75" dirty="0">
                <a:latin typeface="Trebuchet MS"/>
                <a:cs typeface="Trebuchet MS"/>
              </a:rPr>
              <a:t> </a:t>
            </a:r>
            <a:r>
              <a:rPr sz="1300" spc="25" dirty="0">
                <a:latin typeface="Trebuchet MS"/>
                <a:cs typeface="Trebuchet MS"/>
              </a:rPr>
              <a:t>läser</a:t>
            </a:r>
            <a:r>
              <a:rPr sz="1300" spc="-70" dirty="0">
                <a:latin typeface="Trebuchet MS"/>
                <a:cs typeface="Trebuchet MS"/>
              </a:rPr>
              <a:t> </a:t>
            </a:r>
            <a:r>
              <a:rPr sz="1300" spc="45" dirty="0">
                <a:latin typeface="Trebuchet MS"/>
                <a:cs typeface="Trebuchet MS"/>
              </a:rPr>
              <a:t>om</a:t>
            </a:r>
            <a:r>
              <a:rPr sz="1300" spc="-70" dirty="0">
                <a:latin typeface="Trebuchet MS"/>
                <a:cs typeface="Trebuchet MS"/>
              </a:rPr>
              <a:t> </a:t>
            </a:r>
            <a:r>
              <a:rPr sz="1300" spc="35" dirty="0">
                <a:latin typeface="Trebuchet MS"/>
                <a:cs typeface="Trebuchet MS"/>
              </a:rPr>
              <a:t>och  </a:t>
            </a:r>
            <a:r>
              <a:rPr sz="1300" spc="45" dirty="0">
                <a:latin typeface="Trebuchet MS"/>
                <a:cs typeface="Trebuchet MS"/>
              </a:rPr>
              <a:t>sedan</a:t>
            </a:r>
            <a:r>
              <a:rPr sz="1300" spc="-70" dirty="0">
                <a:latin typeface="Trebuchet MS"/>
                <a:cs typeface="Trebuchet MS"/>
              </a:rPr>
              <a:t> </a:t>
            </a:r>
            <a:r>
              <a:rPr sz="1300" spc="30" dirty="0">
                <a:latin typeface="Trebuchet MS"/>
                <a:cs typeface="Trebuchet MS"/>
              </a:rPr>
              <a:t>delar</a:t>
            </a:r>
            <a:r>
              <a:rPr sz="1300" spc="-75" dirty="0">
                <a:latin typeface="Trebuchet MS"/>
                <a:cs typeface="Trebuchet MS"/>
              </a:rPr>
              <a:t> </a:t>
            </a:r>
            <a:r>
              <a:rPr sz="1300" spc="55" dirty="0">
                <a:latin typeface="Trebuchet MS"/>
                <a:cs typeface="Trebuchet MS"/>
              </a:rPr>
              <a:t>med</a:t>
            </a:r>
            <a:r>
              <a:rPr sz="1300" spc="-70" dirty="0">
                <a:latin typeface="Trebuchet MS"/>
                <a:cs typeface="Trebuchet MS"/>
              </a:rPr>
              <a:t> </a:t>
            </a:r>
            <a:r>
              <a:rPr sz="1300" spc="60" dirty="0">
                <a:latin typeface="Trebuchet MS"/>
                <a:cs typeface="Trebuchet MS"/>
              </a:rPr>
              <a:t>de</a:t>
            </a:r>
            <a:r>
              <a:rPr sz="1300" spc="-65" dirty="0">
                <a:latin typeface="Trebuchet MS"/>
                <a:cs typeface="Trebuchet MS"/>
              </a:rPr>
              <a:t> </a:t>
            </a:r>
            <a:r>
              <a:rPr sz="1300" spc="25" dirty="0">
                <a:latin typeface="Trebuchet MS"/>
                <a:cs typeface="Trebuchet MS"/>
              </a:rPr>
              <a:t>andra</a:t>
            </a:r>
            <a:r>
              <a:rPr sz="1300" spc="-75" dirty="0">
                <a:latin typeface="Trebuchet MS"/>
                <a:cs typeface="Trebuchet MS"/>
              </a:rPr>
              <a:t> </a:t>
            </a:r>
            <a:r>
              <a:rPr sz="1300" spc="5" dirty="0">
                <a:latin typeface="Trebuchet MS"/>
                <a:cs typeface="Trebuchet MS"/>
              </a:rPr>
              <a:t>i</a:t>
            </a:r>
            <a:r>
              <a:rPr sz="1300" spc="-75" dirty="0">
                <a:latin typeface="Trebuchet MS"/>
                <a:cs typeface="Trebuchet MS"/>
              </a:rPr>
              <a:t> </a:t>
            </a:r>
            <a:r>
              <a:rPr sz="1300" spc="70" dirty="0">
                <a:latin typeface="Trebuchet MS"/>
                <a:cs typeface="Trebuchet MS"/>
              </a:rPr>
              <a:t>gruppen</a:t>
            </a:r>
            <a:r>
              <a:rPr sz="1300" spc="-65" dirty="0">
                <a:latin typeface="Trebuchet MS"/>
                <a:cs typeface="Trebuchet MS"/>
              </a:rPr>
              <a:t> </a:t>
            </a:r>
            <a:r>
              <a:rPr sz="1300" spc="40" dirty="0">
                <a:latin typeface="Trebuchet MS"/>
                <a:cs typeface="Trebuchet MS"/>
              </a:rPr>
              <a:t>vad</a:t>
            </a:r>
            <a:r>
              <a:rPr sz="1300" spc="-70" dirty="0">
                <a:latin typeface="Trebuchet MS"/>
                <a:cs typeface="Trebuchet MS"/>
              </a:rPr>
              <a:t> </a:t>
            </a:r>
            <a:r>
              <a:rPr sz="1300" spc="20" dirty="0">
                <a:latin typeface="Trebuchet MS"/>
                <a:cs typeface="Trebuchet MS"/>
              </a:rPr>
              <a:t>ni</a:t>
            </a:r>
            <a:r>
              <a:rPr sz="1300" spc="-80" dirty="0">
                <a:latin typeface="Trebuchet MS"/>
                <a:cs typeface="Trebuchet MS"/>
              </a:rPr>
              <a:t> </a:t>
            </a:r>
            <a:r>
              <a:rPr sz="1300" spc="20" dirty="0">
                <a:latin typeface="Trebuchet MS"/>
                <a:cs typeface="Trebuchet MS"/>
              </a:rPr>
              <a:t>har</a:t>
            </a:r>
            <a:r>
              <a:rPr sz="1300" spc="-75" dirty="0">
                <a:latin typeface="Trebuchet MS"/>
                <a:cs typeface="Trebuchet MS"/>
              </a:rPr>
              <a:t> </a:t>
            </a:r>
            <a:r>
              <a:rPr sz="1300" spc="-20" dirty="0">
                <a:latin typeface="Trebuchet MS"/>
                <a:cs typeface="Trebuchet MS"/>
              </a:rPr>
              <a:t>lärt</a:t>
            </a:r>
            <a:endParaRPr sz="1300">
              <a:latin typeface="Trebuchet MS"/>
              <a:cs typeface="Trebuchet MS"/>
            </a:endParaRPr>
          </a:p>
          <a:p>
            <a:pPr marL="241300" indent="-228600">
              <a:lnSpc>
                <a:spcPct val="100000"/>
              </a:lnSpc>
              <a:spcBef>
                <a:spcPts val="1150"/>
              </a:spcBef>
              <a:buClr>
                <a:srgbClr val="10B6F4"/>
              </a:buClr>
              <a:buSzPct val="107692"/>
              <a:buFont typeface="Wingdings"/>
              <a:buChar char=""/>
              <a:tabLst>
                <a:tab pos="240665" algn="l"/>
                <a:tab pos="241300" algn="l"/>
              </a:tabLst>
            </a:pPr>
            <a:r>
              <a:rPr sz="1300" spc="25" dirty="0">
                <a:latin typeface="Trebuchet MS"/>
                <a:cs typeface="Trebuchet MS"/>
              </a:rPr>
              <a:t>Länkar </a:t>
            </a:r>
            <a:r>
              <a:rPr sz="1300" spc="-85" dirty="0">
                <a:latin typeface="Trebuchet MS"/>
                <a:cs typeface="Trebuchet MS"/>
              </a:rPr>
              <a:t>att </a:t>
            </a:r>
            <a:r>
              <a:rPr sz="1300" spc="15" dirty="0">
                <a:latin typeface="Trebuchet MS"/>
                <a:cs typeface="Trebuchet MS"/>
              </a:rPr>
              <a:t>börja</a:t>
            </a:r>
            <a:r>
              <a:rPr sz="1300" spc="-165" dirty="0">
                <a:latin typeface="Trebuchet MS"/>
                <a:cs typeface="Trebuchet MS"/>
              </a:rPr>
              <a:t> </a:t>
            </a:r>
            <a:r>
              <a:rPr sz="1300" spc="55" dirty="0">
                <a:latin typeface="Trebuchet MS"/>
                <a:cs typeface="Trebuchet MS"/>
              </a:rPr>
              <a:t>med</a:t>
            </a:r>
            <a:endParaRPr sz="1300">
              <a:latin typeface="Trebuchet MS"/>
              <a:cs typeface="Trebuchet MS"/>
            </a:endParaRPr>
          </a:p>
        </p:txBody>
      </p:sp>
      <p:sp>
        <p:nvSpPr>
          <p:cNvPr id="24" name="object 24"/>
          <p:cNvSpPr txBox="1"/>
          <p:nvPr/>
        </p:nvSpPr>
        <p:spPr>
          <a:xfrm>
            <a:off x="5519102" y="2790952"/>
            <a:ext cx="4648200" cy="1677670"/>
          </a:xfrm>
          <a:prstGeom prst="rect">
            <a:avLst/>
          </a:prstGeom>
        </p:spPr>
        <p:txBody>
          <a:bodyPr vert="horz" wrap="square" lIns="0" tIns="12700" rIns="0" bIns="0" rtlCol="0">
            <a:spAutoFit/>
          </a:bodyPr>
          <a:lstStyle/>
          <a:p>
            <a:pPr marL="241300" marR="712470" indent="-228600">
              <a:lnSpc>
                <a:spcPct val="109200"/>
              </a:lnSpc>
              <a:spcBef>
                <a:spcPts val="100"/>
              </a:spcBef>
              <a:buClr>
                <a:srgbClr val="10B6F4"/>
              </a:buClr>
              <a:buSzPct val="107692"/>
              <a:buFont typeface="Wingdings"/>
              <a:buChar char=""/>
              <a:tabLst>
                <a:tab pos="240665" algn="l"/>
                <a:tab pos="241300" algn="l"/>
              </a:tabLst>
            </a:pPr>
            <a:r>
              <a:rPr sz="1300" u="sng" spc="-10" dirty="0">
                <a:solidFill>
                  <a:srgbClr val="38DDEC"/>
                </a:solidFill>
                <a:uFill>
                  <a:solidFill>
                    <a:srgbClr val="38DDEC"/>
                  </a:solidFill>
                </a:uFill>
                <a:latin typeface="Trebuchet MS"/>
                <a:cs typeface="Trebuchet MS"/>
              </a:rPr>
              <a:t>https://towardsdatascience.com/introduction-to-  </a:t>
            </a:r>
            <a:r>
              <a:rPr sz="1300" u="sng" spc="20" dirty="0">
                <a:solidFill>
                  <a:srgbClr val="38DDEC"/>
                </a:solidFill>
                <a:uFill>
                  <a:solidFill>
                    <a:srgbClr val="38DDEC"/>
                  </a:solidFill>
                </a:uFill>
                <a:latin typeface="Trebuchet MS"/>
                <a:cs typeface="Trebuchet MS"/>
              </a:rPr>
              <a:t>recommender-systems-6c66cf15ada</a:t>
            </a:r>
            <a:endParaRPr sz="1300">
              <a:latin typeface="Trebuchet MS"/>
              <a:cs typeface="Trebuchet MS"/>
            </a:endParaRPr>
          </a:p>
          <a:p>
            <a:pPr marL="241300" marR="5080" indent="-228600">
              <a:lnSpc>
                <a:spcPct val="109200"/>
              </a:lnSpc>
              <a:spcBef>
                <a:spcPts val="505"/>
              </a:spcBef>
              <a:buClr>
                <a:srgbClr val="10B6F4"/>
              </a:buClr>
              <a:buSzPct val="107692"/>
              <a:buFont typeface="Wingdings"/>
              <a:buChar char=""/>
              <a:tabLst>
                <a:tab pos="240665" algn="l"/>
                <a:tab pos="241300" algn="l"/>
              </a:tabLst>
            </a:pPr>
            <a:r>
              <a:rPr sz="1300" u="sng" spc="-10" dirty="0">
                <a:solidFill>
                  <a:srgbClr val="38DDEC"/>
                </a:solidFill>
                <a:uFill>
                  <a:solidFill>
                    <a:srgbClr val="38DDEC"/>
                  </a:solidFill>
                </a:uFill>
                <a:latin typeface="Trebuchet MS"/>
                <a:cs typeface="Trebuchet MS"/>
              </a:rPr>
              <a:t>https://</a:t>
            </a:r>
            <a:r>
              <a:rPr sz="1300" u="sng" spc="-10" dirty="0">
                <a:solidFill>
                  <a:srgbClr val="38DDEC"/>
                </a:solidFill>
                <a:uFill>
                  <a:solidFill>
                    <a:srgbClr val="38DDEC"/>
                  </a:solidFill>
                </a:uFill>
                <a:latin typeface="Trebuchet MS"/>
                <a:cs typeface="Trebuchet MS"/>
                <a:hlinkClick r:id="rId4"/>
              </a:rPr>
              <a:t>www.smarthint.co/en/What-is-a-recommendation- </a:t>
            </a:r>
            <a:r>
              <a:rPr sz="1300" u="sng" spc="-10" dirty="0">
                <a:solidFill>
                  <a:srgbClr val="38DDEC"/>
                </a:solidFill>
                <a:uFill>
                  <a:solidFill>
                    <a:srgbClr val="38DDEC"/>
                  </a:solidFill>
                </a:uFill>
                <a:latin typeface="Trebuchet MS"/>
                <a:cs typeface="Trebuchet MS"/>
              </a:rPr>
              <a:t> </a:t>
            </a:r>
            <a:r>
              <a:rPr sz="1300" u="sng" spc="60" dirty="0">
                <a:solidFill>
                  <a:srgbClr val="38DDEC"/>
                </a:solidFill>
                <a:uFill>
                  <a:solidFill>
                    <a:srgbClr val="38DDEC"/>
                  </a:solidFill>
                </a:uFill>
                <a:latin typeface="Trebuchet MS"/>
                <a:cs typeface="Trebuchet MS"/>
              </a:rPr>
              <a:t>system%3F/</a:t>
            </a:r>
            <a:endParaRPr sz="1300">
              <a:latin typeface="Trebuchet MS"/>
              <a:cs typeface="Trebuchet MS"/>
            </a:endParaRPr>
          </a:p>
          <a:p>
            <a:pPr marL="241300" marR="314325" indent="-228600">
              <a:lnSpc>
                <a:spcPct val="112300"/>
              </a:lnSpc>
              <a:spcBef>
                <a:spcPts val="430"/>
              </a:spcBef>
              <a:buClr>
                <a:srgbClr val="10B6F4"/>
              </a:buClr>
              <a:buSzPct val="107692"/>
              <a:buFont typeface="Wingdings"/>
              <a:buChar char=""/>
              <a:tabLst>
                <a:tab pos="240665" algn="l"/>
                <a:tab pos="241300" algn="l"/>
              </a:tabLst>
            </a:pPr>
            <a:r>
              <a:rPr sz="1300" u="sng" dirty="0">
                <a:solidFill>
                  <a:srgbClr val="38DDEC"/>
                </a:solidFill>
                <a:uFill>
                  <a:solidFill>
                    <a:srgbClr val="38DDEC"/>
                  </a:solidFill>
                </a:uFill>
                <a:latin typeface="Trebuchet MS"/>
                <a:cs typeface="Trebuchet MS"/>
              </a:rPr>
              <a:t>https://</a:t>
            </a:r>
            <a:r>
              <a:rPr sz="1300" u="sng" dirty="0">
                <a:solidFill>
                  <a:srgbClr val="38DDEC"/>
                </a:solidFill>
                <a:uFill>
                  <a:solidFill>
                    <a:srgbClr val="38DDEC"/>
                  </a:solidFill>
                </a:uFill>
                <a:latin typeface="Trebuchet MS"/>
                <a:cs typeface="Trebuchet MS"/>
                <a:hlinkClick r:id="rId5"/>
              </a:rPr>
              <a:t>www.ionos.com/digitalguide/online- </a:t>
            </a:r>
            <a:r>
              <a:rPr sz="1300" u="sng" dirty="0">
                <a:solidFill>
                  <a:srgbClr val="38DDEC"/>
                </a:solidFill>
                <a:uFill>
                  <a:solidFill>
                    <a:srgbClr val="38DDEC"/>
                  </a:solidFill>
                </a:uFill>
                <a:latin typeface="Trebuchet MS"/>
                <a:cs typeface="Trebuchet MS"/>
              </a:rPr>
              <a:t> </a:t>
            </a:r>
            <a:r>
              <a:rPr sz="1300" u="sng" spc="10" dirty="0">
                <a:solidFill>
                  <a:srgbClr val="38DDEC"/>
                </a:solidFill>
                <a:uFill>
                  <a:solidFill>
                    <a:srgbClr val="38DDEC"/>
                  </a:solidFill>
                </a:uFill>
                <a:latin typeface="Trebuchet MS"/>
                <a:cs typeface="Trebuchet MS"/>
              </a:rPr>
              <a:t>marketing/online-sales/how-to-use-recommendation-  </a:t>
            </a:r>
            <a:r>
              <a:rPr sz="1300" u="sng" spc="15" dirty="0">
                <a:solidFill>
                  <a:srgbClr val="38DDEC"/>
                </a:solidFill>
                <a:uFill>
                  <a:solidFill>
                    <a:srgbClr val="38DDEC"/>
                  </a:solidFill>
                </a:uFill>
                <a:latin typeface="Trebuchet MS"/>
                <a:cs typeface="Trebuchet MS"/>
              </a:rPr>
              <a:t>systems-in-e-commerce/</a:t>
            </a:r>
            <a:endParaRPr sz="1300">
              <a:latin typeface="Trebuchet MS"/>
              <a:cs typeface="Trebuchet MS"/>
            </a:endParaRPr>
          </a:p>
        </p:txBody>
      </p:sp>
      <p:sp>
        <p:nvSpPr>
          <p:cNvPr id="25" name="object 25"/>
          <p:cNvSpPr txBox="1"/>
          <p:nvPr/>
        </p:nvSpPr>
        <p:spPr>
          <a:xfrm>
            <a:off x="5061902" y="4574032"/>
            <a:ext cx="5128895" cy="452120"/>
          </a:xfrm>
          <a:prstGeom prst="rect">
            <a:avLst/>
          </a:prstGeom>
        </p:spPr>
        <p:txBody>
          <a:bodyPr vert="horz" wrap="square" lIns="0" tIns="12700" rIns="0" bIns="0" rtlCol="0">
            <a:spAutoFit/>
          </a:bodyPr>
          <a:lstStyle/>
          <a:p>
            <a:pPr marL="241300" marR="5080" indent="-228600">
              <a:lnSpc>
                <a:spcPct val="107700"/>
              </a:lnSpc>
              <a:spcBef>
                <a:spcPts val="100"/>
              </a:spcBef>
              <a:buClr>
                <a:srgbClr val="10B6F4"/>
              </a:buClr>
              <a:buSzPct val="107692"/>
              <a:buFont typeface="Wingdings"/>
              <a:buChar char=""/>
              <a:tabLst>
                <a:tab pos="240665" algn="l"/>
                <a:tab pos="241300" algn="l"/>
              </a:tabLst>
            </a:pPr>
            <a:r>
              <a:rPr sz="1300" spc="35" dirty="0">
                <a:latin typeface="Trebuchet MS"/>
                <a:cs typeface="Trebuchet MS"/>
              </a:rPr>
              <a:t>Nyckeord: recommender </a:t>
            </a:r>
            <a:r>
              <a:rPr sz="1300" spc="10" dirty="0">
                <a:latin typeface="Trebuchet MS"/>
                <a:cs typeface="Trebuchet MS"/>
              </a:rPr>
              <a:t>system, </a:t>
            </a:r>
            <a:r>
              <a:rPr sz="1300" spc="15" dirty="0">
                <a:latin typeface="Trebuchet MS"/>
                <a:cs typeface="Trebuchet MS"/>
              </a:rPr>
              <a:t>ecommerce, </a:t>
            </a:r>
            <a:r>
              <a:rPr sz="1300" spc="-15" dirty="0">
                <a:latin typeface="Trebuchet MS"/>
                <a:cs typeface="Trebuchet MS"/>
              </a:rPr>
              <a:t>content </a:t>
            </a:r>
            <a:r>
              <a:rPr sz="1300" spc="60" dirty="0">
                <a:latin typeface="Trebuchet MS"/>
                <a:cs typeface="Trebuchet MS"/>
              </a:rPr>
              <a:t>based  </a:t>
            </a:r>
            <a:r>
              <a:rPr sz="1300" spc="-10" dirty="0">
                <a:latin typeface="Trebuchet MS"/>
                <a:cs typeface="Trebuchet MS"/>
              </a:rPr>
              <a:t>filtering,</a:t>
            </a:r>
            <a:r>
              <a:rPr sz="1300" spc="-190" dirty="0">
                <a:latin typeface="Trebuchet MS"/>
                <a:cs typeface="Trebuchet MS"/>
              </a:rPr>
              <a:t> </a:t>
            </a:r>
            <a:r>
              <a:rPr sz="1300" spc="10" dirty="0">
                <a:latin typeface="Trebuchet MS"/>
                <a:cs typeface="Trebuchet MS"/>
              </a:rPr>
              <a:t>collaborative</a:t>
            </a:r>
            <a:r>
              <a:rPr sz="1300" spc="-70" dirty="0">
                <a:latin typeface="Trebuchet MS"/>
                <a:cs typeface="Trebuchet MS"/>
              </a:rPr>
              <a:t> </a:t>
            </a:r>
            <a:r>
              <a:rPr sz="1300" spc="-10" dirty="0">
                <a:latin typeface="Trebuchet MS"/>
                <a:cs typeface="Trebuchet MS"/>
              </a:rPr>
              <a:t>filtering,</a:t>
            </a:r>
            <a:r>
              <a:rPr sz="1300" spc="-185" dirty="0">
                <a:latin typeface="Trebuchet MS"/>
                <a:cs typeface="Trebuchet MS"/>
              </a:rPr>
              <a:t> </a:t>
            </a:r>
            <a:r>
              <a:rPr sz="1300" spc="55" dirty="0">
                <a:latin typeface="Trebuchet MS"/>
                <a:cs typeface="Trebuchet MS"/>
              </a:rPr>
              <a:t>hybrid</a:t>
            </a:r>
            <a:r>
              <a:rPr sz="1300" spc="-80" dirty="0">
                <a:latin typeface="Trebuchet MS"/>
                <a:cs typeface="Trebuchet MS"/>
              </a:rPr>
              <a:t> </a:t>
            </a:r>
            <a:r>
              <a:rPr sz="1300" spc="20" dirty="0">
                <a:latin typeface="Trebuchet MS"/>
                <a:cs typeface="Trebuchet MS"/>
              </a:rPr>
              <a:t>recommendation</a:t>
            </a:r>
            <a:r>
              <a:rPr sz="1300" spc="-75" dirty="0">
                <a:latin typeface="Trebuchet MS"/>
                <a:cs typeface="Trebuchet MS"/>
              </a:rPr>
              <a:t> </a:t>
            </a:r>
            <a:r>
              <a:rPr sz="1300" spc="5" dirty="0">
                <a:latin typeface="Trebuchet MS"/>
                <a:cs typeface="Trebuchet MS"/>
              </a:rPr>
              <a:t>filtering</a:t>
            </a:r>
            <a:endParaRPr sz="1300">
              <a:latin typeface="Trebuchet MS"/>
              <a:cs typeface="Trebuchet MS"/>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txBox="1"/>
          <p:nvPr/>
        </p:nvSpPr>
        <p:spPr>
          <a:xfrm>
            <a:off x="806335" y="2275662"/>
            <a:ext cx="3668395" cy="2624455"/>
          </a:xfrm>
          <a:prstGeom prst="rect">
            <a:avLst/>
          </a:prstGeom>
          <a:solidFill>
            <a:srgbClr val="10B6F4"/>
          </a:solidFill>
        </p:spPr>
        <p:txBody>
          <a:bodyPr vert="horz" wrap="square" lIns="0" tIns="5715" rIns="0" bIns="0" rtlCol="0">
            <a:spAutoFit/>
          </a:bodyPr>
          <a:lstStyle/>
          <a:p>
            <a:pPr>
              <a:lnSpc>
                <a:spcPct val="100000"/>
              </a:lnSpc>
              <a:spcBef>
                <a:spcPts val="45"/>
              </a:spcBef>
            </a:pPr>
            <a:endParaRPr sz="6300">
              <a:latin typeface="Times New Roman"/>
              <a:cs typeface="Times New Roman"/>
            </a:endParaRPr>
          </a:p>
          <a:p>
            <a:pPr marL="796290">
              <a:lnSpc>
                <a:spcPct val="100000"/>
              </a:lnSpc>
            </a:pPr>
            <a:r>
              <a:rPr sz="4000" spc="-430" dirty="0">
                <a:solidFill>
                  <a:srgbClr val="FFFEFF"/>
                </a:solidFill>
                <a:latin typeface="Trebuchet MS"/>
                <a:cs typeface="Trebuchet MS"/>
              </a:rPr>
              <a:t>EXIT-tickets</a:t>
            </a:r>
            <a:endParaRPr sz="4000">
              <a:latin typeface="Trebuchet MS"/>
              <a:cs typeface="Trebuchet MS"/>
            </a:endParaRPr>
          </a:p>
        </p:txBody>
      </p:sp>
      <p:sp>
        <p:nvSpPr>
          <p:cNvPr id="9" name="object 9"/>
          <p:cNvSpPr txBox="1"/>
          <p:nvPr/>
        </p:nvSpPr>
        <p:spPr>
          <a:xfrm>
            <a:off x="5197182" y="1300987"/>
            <a:ext cx="5520690" cy="3750310"/>
          </a:xfrm>
          <a:prstGeom prst="rect">
            <a:avLst/>
          </a:prstGeom>
        </p:spPr>
        <p:txBody>
          <a:bodyPr vert="horz" wrap="square" lIns="0" tIns="12700" rIns="0" bIns="0" rtlCol="0">
            <a:spAutoFit/>
          </a:bodyPr>
          <a:lstStyle/>
          <a:p>
            <a:pPr marL="241300" marR="14604" indent="-228600">
              <a:lnSpc>
                <a:spcPct val="121100"/>
              </a:lnSpc>
              <a:spcBef>
                <a:spcPts val="100"/>
              </a:spcBef>
              <a:buClr>
                <a:srgbClr val="10B6F4"/>
              </a:buClr>
              <a:buSzPct val="111111"/>
              <a:buFont typeface="Wingdings"/>
              <a:buChar char=""/>
              <a:tabLst>
                <a:tab pos="241300" algn="l"/>
              </a:tabLst>
            </a:pPr>
            <a:r>
              <a:rPr sz="1800" spc="-5" dirty="0">
                <a:latin typeface="Trebuchet MS"/>
                <a:cs typeface="Trebuchet MS"/>
              </a:rPr>
              <a:t>Formativ</a:t>
            </a:r>
            <a:r>
              <a:rPr sz="1800" spc="-95" dirty="0">
                <a:latin typeface="Trebuchet MS"/>
                <a:cs typeface="Trebuchet MS"/>
              </a:rPr>
              <a:t> </a:t>
            </a:r>
            <a:r>
              <a:rPr sz="1800" spc="55" dirty="0">
                <a:latin typeface="Trebuchet MS"/>
                <a:cs typeface="Trebuchet MS"/>
              </a:rPr>
              <a:t>bedömning.</a:t>
            </a:r>
            <a:r>
              <a:rPr sz="1800" spc="-385" dirty="0">
                <a:latin typeface="Trebuchet MS"/>
                <a:cs typeface="Trebuchet MS"/>
              </a:rPr>
              <a:t> </a:t>
            </a:r>
            <a:r>
              <a:rPr sz="1800" spc="45" dirty="0">
                <a:latin typeface="Trebuchet MS"/>
                <a:cs typeface="Trebuchet MS"/>
              </a:rPr>
              <a:t>Vad</a:t>
            </a:r>
            <a:r>
              <a:rPr sz="1800" spc="-90" dirty="0">
                <a:latin typeface="Trebuchet MS"/>
                <a:cs typeface="Trebuchet MS"/>
              </a:rPr>
              <a:t> </a:t>
            </a:r>
            <a:r>
              <a:rPr sz="1800" spc="30" dirty="0">
                <a:latin typeface="Trebuchet MS"/>
                <a:cs typeface="Trebuchet MS"/>
              </a:rPr>
              <a:t>har</a:t>
            </a:r>
            <a:r>
              <a:rPr sz="1800" spc="-90" dirty="0">
                <a:latin typeface="Trebuchet MS"/>
                <a:cs typeface="Trebuchet MS"/>
              </a:rPr>
              <a:t> </a:t>
            </a:r>
            <a:r>
              <a:rPr sz="1800" spc="30" dirty="0">
                <a:latin typeface="Trebuchet MS"/>
                <a:cs typeface="Trebuchet MS"/>
              </a:rPr>
              <a:t>ni</a:t>
            </a:r>
            <a:r>
              <a:rPr sz="1800" spc="-90" dirty="0">
                <a:latin typeface="Trebuchet MS"/>
                <a:cs typeface="Trebuchet MS"/>
              </a:rPr>
              <a:t> </a:t>
            </a:r>
            <a:r>
              <a:rPr sz="1800" spc="-30" dirty="0">
                <a:latin typeface="Trebuchet MS"/>
                <a:cs typeface="Trebuchet MS"/>
              </a:rPr>
              <a:t>lärt</a:t>
            </a:r>
            <a:r>
              <a:rPr sz="1800" spc="-100" dirty="0">
                <a:latin typeface="Trebuchet MS"/>
                <a:cs typeface="Trebuchet MS"/>
              </a:rPr>
              <a:t> </a:t>
            </a:r>
            <a:r>
              <a:rPr sz="1800" spc="50" dirty="0">
                <a:latin typeface="Trebuchet MS"/>
                <a:cs typeface="Trebuchet MS"/>
              </a:rPr>
              <a:t>er</a:t>
            </a:r>
            <a:r>
              <a:rPr sz="1800" spc="-90" dirty="0">
                <a:latin typeface="Trebuchet MS"/>
                <a:cs typeface="Trebuchet MS"/>
              </a:rPr>
              <a:t> </a:t>
            </a:r>
            <a:r>
              <a:rPr sz="1800" spc="50" dirty="0">
                <a:latin typeface="Trebuchet MS"/>
                <a:cs typeface="Trebuchet MS"/>
              </a:rPr>
              <a:t>och</a:t>
            </a:r>
            <a:r>
              <a:rPr sz="1800" spc="-85" dirty="0">
                <a:latin typeface="Trebuchet MS"/>
                <a:cs typeface="Trebuchet MS"/>
              </a:rPr>
              <a:t> </a:t>
            </a:r>
            <a:r>
              <a:rPr sz="1800" spc="30" dirty="0">
                <a:latin typeface="Trebuchet MS"/>
                <a:cs typeface="Trebuchet MS"/>
              </a:rPr>
              <a:t>har</a:t>
            </a:r>
            <a:r>
              <a:rPr sz="1800" spc="-90" dirty="0">
                <a:latin typeface="Trebuchet MS"/>
                <a:cs typeface="Trebuchet MS"/>
              </a:rPr>
              <a:t> </a:t>
            </a:r>
            <a:r>
              <a:rPr sz="1800" spc="25" dirty="0">
                <a:latin typeface="Trebuchet MS"/>
                <a:cs typeface="Trebuchet MS"/>
              </a:rPr>
              <a:t>jag  </a:t>
            </a:r>
            <a:r>
              <a:rPr sz="1800" spc="20" dirty="0">
                <a:latin typeface="Trebuchet MS"/>
                <a:cs typeface="Trebuchet MS"/>
              </a:rPr>
              <a:t>lyckats </a:t>
            </a:r>
            <a:r>
              <a:rPr sz="1800" dirty="0">
                <a:latin typeface="Trebuchet MS"/>
                <a:cs typeface="Trebuchet MS"/>
              </a:rPr>
              <a:t>lära</a:t>
            </a:r>
            <a:r>
              <a:rPr sz="1800" spc="-220" dirty="0">
                <a:latin typeface="Trebuchet MS"/>
                <a:cs typeface="Trebuchet MS"/>
              </a:rPr>
              <a:t> </a:t>
            </a:r>
            <a:r>
              <a:rPr sz="1800" spc="5" dirty="0">
                <a:latin typeface="Trebuchet MS"/>
                <a:cs typeface="Trebuchet MS"/>
              </a:rPr>
              <a:t>ut?</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20" dirty="0">
                <a:latin typeface="Trebuchet MS"/>
                <a:cs typeface="Trebuchet MS"/>
              </a:rPr>
              <a:t>På </a:t>
            </a:r>
            <a:r>
              <a:rPr sz="1800" spc="5" dirty="0">
                <a:latin typeface="Trebuchet MS"/>
                <a:cs typeface="Trebuchet MS"/>
              </a:rPr>
              <a:t>sluten </a:t>
            </a:r>
            <a:r>
              <a:rPr sz="1800" spc="25" dirty="0">
                <a:latin typeface="Trebuchet MS"/>
                <a:cs typeface="Trebuchet MS"/>
              </a:rPr>
              <a:t>av</a:t>
            </a:r>
            <a:r>
              <a:rPr sz="1800" spc="-310" dirty="0">
                <a:latin typeface="Trebuchet MS"/>
                <a:cs typeface="Trebuchet MS"/>
              </a:rPr>
              <a:t> </a:t>
            </a:r>
            <a:r>
              <a:rPr sz="1800" spc="80" dirty="0">
                <a:latin typeface="Trebuchet MS"/>
                <a:cs typeface="Trebuchet MS"/>
              </a:rPr>
              <a:t>dagen</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5" dirty="0">
                <a:latin typeface="Trebuchet MS"/>
                <a:cs typeface="Trebuchet MS"/>
              </a:rPr>
              <a:t>Exit-tickets</a:t>
            </a:r>
            <a:r>
              <a:rPr sz="1800" spc="-100" dirty="0">
                <a:latin typeface="Trebuchet MS"/>
                <a:cs typeface="Trebuchet MS"/>
              </a:rPr>
              <a:t> </a:t>
            </a:r>
            <a:r>
              <a:rPr sz="1800" spc="55" dirty="0">
                <a:latin typeface="Trebuchet MS"/>
                <a:cs typeface="Trebuchet MS"/>
              </a:rPr>
              <a:t>kan</a:t>
            </a:r>
            <a:r>
              <a:rPr sz="1800" spc="-90" dirty="0">
                <a:latin typeface="Trebuchet MS"/>
                <a:cs typeface="Trebuchet MS"/>
              </a:rPr>
              <a:t> </a:t>
            </a:r>
            <a:r>
              <a:rPr sz="1800" spc="15" dirty="0">
                <a:latin typeface="Trebuchet MS"/>
                <a:cs typeface="Trebuchet MS"/>
              </a:rPr>
              <a:t>vara</a:t>
            </a:r>
            <a:r>
              <a:rPr sz="1800" spc="-100" dirty="0">
                <a:latin typeface="Trebuchet MS"/>
                <a:cs typeface="Trebuchet MS"/>
              </a:rPr>
              <a:t> </a:t>
            </a:r>
            <a:r>
              <a:rPr sz="1800" spc="45" dirty="0">
                <a:latin typeface="Trebuchet MS"/>
                <a:cs typeface="Trebuchet MS"/>
              </a:rPr>
              <a:t>SPUNKI,</a:t>
            </a:r>
            <a:r>
              <a:rPr sz="1800" spc="-240" dirty="0">
                <a:latin typeface="Trebuchet MS"/>
                <a:cs typeface="Trebuchet MS"/>
              </a:rPr>
              <a:t> </a:t>
            </a:r>
            <a:r>
              <a:rPr sz="1800" spc="95" dirty="0">
                <a:latin typeface="Trebuchet MS"/>
                <a:cs typeface="Trebuchet MS"/>
              </a:rPr>
              <a:t>dvs</a:t>
            </a:r>
            <a:r>
              <a:rPr sz="1800" spc="-95" dirty="0">
                <a:latin typeface="Trebuchet MS"/>
                <a:cs typeface="Trebuchet MS"/>
              </a:rPr>
              <a:t> </a:t>
            </a:r>
            <a:r>
              <a:rPr sz="1800" spc="-5" dirty="0">
                <a:latin typeface="Trebuchet MS"/>
                <a:cs typeface="Trebuchet MS"/>
              </a:rPr>
              <a:t>täcka</a:t>
            </a:r>
            <a:r>
              <a:rPr sz="1800" spc="-105" dirty="0">
                <a:latin typeface="Trebuchet MS"/>
                <a:cs typeface="Trebuchet MS"/>
              </a:rPr>
              <a:t> </a:t>
            </a:r>
            <a:r>
              <a:rPr sz="1800" spc="20" dirty="0">
                <a:latin typeface="Trebuchet MS"/>
                <a:cs typeface="Trebuchet MS"/>
              </a:rPr>
              <a:t>punkterna:</a:t>
            </a:r>
            <a:endParaRPr sz="1800">
              <a:latin typeface="Trebuchet MS"/>
              <a:cs typeface="Trebuchet MS"/>
            </a:endParaRPr>
          </a:p>
          <a:p>
            <a:pPr marL="698500" lvl="1" indent="-228600">
              <a:lnSpc>
                <a:spcPct val="100000"/>
              </a:lnSpc>
              <a:spcBef>
                <a:spcPts val="945"/>
              </a:spcBef>
              <a:buClr>
                <a:srgbClr val="10B6F4"/>
              </a:buClr>
              <a:buSzPct val="112500"/>
              <a:buFont typeface="Wingdings"/>
              <a:buChar char=""/>
              <a:tabLst>
                <a:tab pos="698500" algn="l"/>
              </a:tabLst>
            </a:pPr>
            <a:r>
              <a:rPr sz="1600" spc="65" dirty="0">
                <a:latin typeface="Trebuchet MS"/>
                <a:cs typeface="Trebuchet MS"/>
              </a:rPr>
              <a:t>Suprising</a:t>
            </a:r>
            <a:endParaRPr sz="1600">
              <a:latin typeface="Trebuchet MS"/>
              <a:cs typeface="Trebuchet MS"/>
            </a:endParaRPr>
          </a:p>
          <a:p>
            <a:pPr marL="698500" lvl="1" indent="-228600">
              <a:lnSpc>
                <a:spcPct val="100000"/>
              </a:lnSpc>
              <a:spcBef>
                <a:spcPts val="860"/>
              </a:spcBef>
              <a:buClr>
                <a:srgbClr val="10B6F4"/>
              </a:buClr>
              <a:buSzPct val="112500"/>
              <a:buFont typeface="Wingdings"/>
              <a:buChar char=""/>
              <a:tabLst>
                <a:tab pos="698500" algn="l"/>
              </a:tabLst>
            </a:pPr>
            <a:r>
              <a:rPr sz="1600" spc="20" dirty="0">
                <a:latin typeface="Trebuchet MS"/>
                <a:cs typeface="Trebuchet MS"/>
              </a:rPr>
              <a:t>Puzzling</a:t>
            </a:r>
            <a:endParaRPr sz="1600">
              <a:latin typeface="Trebuchet MS"/>
              <a:cs typeface="Trebuchet MS"/>
            </a:endParaRPr>
          </a:p>
          <a:p>
            <a:pPr marL="698500" lvl="1" indent="-228600">
              <a:lnSpc>
                <a:spcPct val="100000"/>
              </a:lnSpc>
              <a:spcBef>
                <a:spcPts val="890"/>
              </a:spcBef>
              <a:buClr>
                <a:srgbClr val="10B6F4"/>
              </a:buClr>
              <a:buSzPct val="112500"/>
              <a:buFont typeface="Wingdings"/>
              <a:buChar char=""/>
              <a:tabLst>
                <a:tab pos="698500" algn="l"/>
              </a:tabLst>
            </a:pPr>
            <a:r>
              <a:rPr sz="1600" spc="5" dirty="0">
                <a:latin typeface="Trebuchet MS"/>
                <a:cs typeface="Trebuchet MS"/>
              </a:rPr>
              <a:t>Useful</a:t>
            </a:r>
            <a:endParaRPr sz="1600">
              <a:latin typeface="Trebuchet MS"/>
              <a:cs typeface="Trebuchet MS"/>
            </a:endParaRPr>
          </a:p>
          <a:p>
            <a:pPr marL="698500" lvl="1" indent="-228600">
              <a:lnSpc>
                <a:spcPct val="100000"/>
              </a:lnSpc>
              <a:spcBef>
                <a:spcPts val="890"/>
              </a:spcBef>
              <a:buClr>
                <a:srgbClr val="10B6F4"/>
              </a:buClr>
              <a:buSzPct val="112500"/>
              <a:buFont typeface="Wingdings"/>
              <a:buChar char=""/>
              <a:tabLst>
                <a:tab pos="698500" algn="l"/>
              </a:tabLst>
            </a:pPr>
            <a:r>
              <a:rPr sz="1600" spc="55" dirty="0">
                <a:latin typeface="Trebuchet MS"/>
                <a:cs typeface="Trebuchet MS"/>
              </a:rPr>
              <a:t>New</a:t>
            </a:r>
            <a:endParaRPr sz="1600">
              <a:latin typeface="Trebuchet MS"/>
              <a:cs typeface="Trebuchet MS"/>
            </a:endParaRPr>
          </a:p>
          <a:p>
            <a:pPr marL="698500" lvl="1" indent="-228600">
              <a:lnSpc>
                <a:spcPct val="100000"/>
              </a:lnSpc>
              <a:spcBef>
                <a:spcPts val="860"/>
              </a:spcBef>
              <a:buClr>
                <a:srgbClr val="10B6F4"/>
              </a:buClr>
              <a:buSzPct val="112500"/>
              <a:buFont typeface="Wingdings"/>
              <a:buChar char=""/>
              <a:tabLst>
                <a:tab pos="698500" algn="l"/>
              </a:tabLst>
            </a:pPr>
            <a:r>
              <a:rPr sz="1600" spc="40" dirty="0">
                <a:latin typeface="Trebuchet MS"/>
                <a:cs typeface="Trebuchet MS"/>
              </a:rPr>
              <a:t>Knew </a:t>
            </a:r>
            <a:r>
              <a:rPr sz="1600" spc="-75" dirty="0">
                <a:latin typeface="Trebuchet MS"/>
                <a:cs typeface="Trebuchet MS"/>
              </a:rPr>
              <a:t>it</a:t>
            </a:r>
            <a:r>
              <a:rPr sz="1600" spc="-204" dirty="0">
                <a:latin typeface="Trebuchet MS"/>
                <a:cs typeface="Trebuchet MS"/>
              </a:rPr>
              <a:t> </a:t>
            </a:r>
            <a:r>
              <a:rPr sz="1600" spc="25" dirty="0">
                <a:latin typeface="Trebuchet MS"/>
                <a:cs typeface="Trebuchet MS"/>
              </a:rPr>
              <a:t>already</a:t>
            </a:r>
            <a:endParaRPr sz="1600">
              <a:latin typeface="Trebuchet MS"/>
              <a:cs typeface="Trebuchet MS"/>
            </a:endParaRPr>
          </a:p>
          <a:p>
            <a:pPr marL="698500" lvl="1" indent="-228600">
              <a:lnSpc>
                <a:spcPct val="100000"/>
              </a:lnSpc>
              <a:spcBef>
                <a:spcPts val="890"/>
              </a:spcBef>
              <a:buClr>
                <a:srgbClr val="10B6F4"/>
              </a:buClr>
              <a:buSzPct val="112500"/>
              <a:buFont typeface="Wingdings"/>
              <a:buChar char=""/>
              <a:tabLst>
                <a:tab pos="698500" algn="l"/>
              </a:tabLst>
            </a:pPr>
            <a:r>
              <a:rPr sz="1600" spc="15" dirty="0">
                <a:latin typeface="Trebuchet MS"/>
                <a:cs typeface="Trebuchet MS"/>
              </a:rPr>
              <a:t>Intressting</a:t>
            </a:r>
            <a:endParaRPr sz="1600">
              <a:latin typeface="Trebuchet MS"/>
              <a:cs typeface="Trebuchet MS"/>
            </a:endParaRPr>
          </a:p>
        </p:txBody>
      </p:sp>
      <p:sp>
        <p:nvSpPr>
          <p:cNvPr id="10" name="object 10"/>
          <p:cNvSpPr/>
          <p:nvPr/>
        </p:nvSpPr>
        <p:spPr>
          <a:xfrm>
            <a:off x="8148790" y="4106782"/>
            <a:ext cx="3251530" cy="216568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36250" y="5403850"/>
            <a:ext cx="1535430" cy="1444625"/>
            <a:chOff x="10636250" y="5403850"/>
            <a:chExt cx="1535430" cy="1444625"/>
          </a:xfrm>
        </p:grpSpPr>
        <p:sp>
          <p:nvSpPr>
            <p:cNvPr id="3" name="object 3"/>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4" name="object 4"/>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5" name="object 5"/>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7" name="object 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8" name="object 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9" name="object 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0" name="object 1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1" name="object 11"/>
          <p:cNvGrpSpPr/>
          <p:nvPr/>
        </p:nvGrpSpPr>
        <p:grpSpPr>
          <a:xfrm>
            <a:off x="10636250" y="5403850"/>
            <a:ext cx="1535430" cy="1444625"/>
            <a:chOff x="10636250" y="5403850"/>
            <a:chExt cx="1535430" cy="1444625"/>
          </a:xfrm>
        </p:grpSpPr>
        <p:sp>
          <p:nvSpPr>
            <p:cNvPr id="12" name="object 12"/>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3" name="object 13"/>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sp>
          <p:nvSpPr>
            <p:cNvPr id="14" name="object 1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5" name="object 1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6" name="object 1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17" name="object 1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18" name="object 18"/>
          <p:cNvSpPr txBox="1"/>
          <p:nvPr/>
        </p:nvSpPr>
        <p:spPr>
          <a:xfrm>
            <a:off x="806335" y="2275662"/>
            <a:ext cx="3668395" cy="2624455"/>
          </a:xfrm>
          <a:prstGeom prst="rect">
            <a:avLst/>
          </a:prstGeom>
          <a:solidFill>
            <a:srgbClr val="10B6F4"/>
          </a:solidFill>
        </p:spPr>
        <p:txBody>
          <a:bodyPr vert="horz" wrap="square" lIns="0" tIns="0" rIns="0" bIns="0" rtlCol="0">
            <a:spAutoFit/>
          </a:bodyPr>
          <a:lstStyle/>
          <a:p>
            <a:pPr>
              <a:lnSpc>
                <a:spcPct val="100000"/>
              </a:lnSpc>
            </a:pPr>
            <a:endParaRPr sz="6400">
              <a:latin typeface="Times New Roman"/>
              <a:cs typeface="Times New Roman"/>
            </a:endParaRPr>
          </a:p>
          <a:p>
            <a:pPr marL="13335" algn="ctr">
              <a:lnSpc>
                <a:spcPct val="100000"/>
              </a:lnSpc>
            </a:pPr>
            <a:r>
              <a:rPr sz="4000" spc="-395" dirty="0">
                <a:solidFill>
                  <a:srgbClr val="FFFEFF"/>
                </a:solidFill>
                <a:latin typeface="Trebuchet MS"/>
                <a:cs typeface="Trebuchet MS"/>
              </a:rPr>
              <a:t>Krav</a:t>
            </a:r>
            <a:endParaRPr sz="4000">
              <a:latin typeface="Trebuchet MS"/>
              <a:cs typeface="Trebuchet MS"/>
            </a:endParaRPr>
          </a:p>
        </p:txBody>
      </p:sp>
      <p:sp>
        <p:nvSpPr>
          <p:cNvPr id="19" name="object 19"/>
          <p:cNvSpPr txBox="1"/>
          <p:nvPr/>
        </p:nvSpPr>
        <p:spPr>
          <a:xfrm>
            <a:off x="5197182" y="1064768"/>
            <a:ext cx="5819775" cy="1795780"/>
          </a:xfrm>
          <a:prstGeom prst="rect">
            <a:avLst/>
          </a:prstGeom>
        </p:spPr>
        <p:txBody>
          <a:bodyPr vert="horz" wrap="square" lIns="0" tIns="12700" rIns="0" bIns="0" rtlCol="0">
            <a:spAutoFit/>
          </a:bodyPr>
          <a:lstStyle/>
          <a:p>
            <a:pPr marL="241300" marR="44450" indent="-228600" algn="just">
              <a:lnSpc>
                <a:spcPct val="110700"/>
              </a:lnSpc>
              <a:spcBef>
                <a:spcPts val="100"/>
              </a:spcBef>
              <a:buClr>
                <a:srgbClr val="10B6F4"/>
              </a:buClr>
              <a:buSzPct val="113333"/>
              <a:buFont typeface="Wingdings"/>
              <a:buChar char=""/>
              <a:tabLst>
                <a:tab pos="241300" algn="l"/>
              </a:tabLst>
            </a:pPr>
            <a:r>
              <a:rPr sz="1500" spc="85" dirty="0">
                <a:latin typeface="Trebuchet MS"/>
                <a:cs typeface="Trebuchet MS"/>
              </a:rPr>
              <a:t>En</a:t>
            </a:r>
            <a:r>
              <a:rPr sz="1500" spc="-75" dirty="0">
                <a:latin typeface="Trebuchet MS"/>
                <a:cs typeface="Trebuchet MS"/>
              </a:rPr>
              <a:t> </a:t>
            </a:r>
            <a:r>
              <a:rPr sz="1500" spc="35" dirty="0">
                <a:latin typeface="Trebuchet MS"/>
                <a:cs typeface="Trebuchet MS"/>
              </a:rPr>
              <a:t>viktig</a:t>
            </a:r>
            <a:r>
              <a:rPr sz="1500" spc="-75" dirty="0">
                <a:latin typeface="Trebuchet MS"/>
                <a:cs typeface="Trebuchet MS"/>
              </a:rPr>
              <a:t> </a:t>
            </a:r>
            <a:r>
              <a:rPr sz="1500" spc="45" dirty="0">
                <a:latin typeface="Trebuchet MS"/>
                <a:cs typeface="Trebuchet MS"/>
              </a:rPr>
              <a:t>del</a:t>
            </a:r>
            <a:r>
              <a:rPr sz="1500" spc="-80" dirty="0">
                <a:latin typeface="Trebuchet MS"/>
                <a:cs typeface="Trebuchet MS"/>
              </a:rPr>
              <a:t> </a:t>
            </a:r>
            <a:r>
              <a:rPr sz="1500" spc="25" dirty="0">
                <a:latin typeface="Trebuchet MS"/>
                <a:cs typeface="Trebuchet MS"/>
              </a:rPr>
              <a:t>av</a:t>
            </a:r>
            <a:r>
              <a:rPr sz="1500" spc="-75" dirty="0">
                <a:latin typeface="Trebuchet MS"/>
                <a:cs typeface="Trebuchet MS"/>
              </a:rPr>
              <a:t> </a:t>
            </a:r>
            <a:r>
              <a:rPr sz="1500" spc="-5" dirty="0">
                <a:latin typeface="Trebuchet MS"/>
                <a:cs typeface="Trebuchet MS"/>
              </a:rPr>
              <a:t>arbetet</a:t>
            </a:r>
            <a:r>
              <a:rPr sz="1500" spc="-75" dirty="0">
                <a:latin typeface="Trebuchet MS"/>
                <a:cs typeface="Trebuchet MS"/>
              </a:rPr>
              <a:t> </a:t>
            </a:r>
            <a:r>
              <a:rPr sz="1500" spc="35" dirty="0">
                <a:latin typeface="Trebuchet MS"/>
                <a:cs typeface="Trebuchet MS"/>
              </a:rPr>
              <a:t>inom</a:t>
            </a:r>
            <a:r>
              <a:rPr sz="1500" spc="-75" dirty="0">
                <a:latin typeface="Trebuchet MS"/>
                <a:cs typeface="Trebuchet MS"/>
              </a:rPr>
              <a:t> </a:t>
            </a:r>
            <a:r>
              <a:rPr sz="1500" spc="30" dirty="0">
                <a:latin typeface="Trebuchet MS"/>
                <a:cs typeface="Trebuchet MS"/>
              </a:rPr>
              <a:t>systemutveckling</a:t>
            </a:r>
            <a:r>
              <a:rPr sz="1500" spc="-75" dirty="0">
                <a:latin typeface="Trebuchet MS"/>
                <a:cs typeface="Trebuchet MS"/>
              </a:rPr>
              <a:t> </a:t>
            </a:r>
            <a:r>
              <a:rPr sz="1500" spc="25" dirty="0">
                <a:latin typeface="Trebuchet MS"/>
                <a:cs typeface="Trebuchet MS"/>
              </a:rPr>
              <a:t>är</a:t>
            </a:r>
            <a:r>
              <a:rPr sz="1500" spc="-75" dirty="0">
                <a:latin typeface="Trebuchet MS"/>
                <a:cs typeface="Trebuchet MS"/>
              </a:rPr>
              <a:t> </a:t>
            </a:r>
            <a:r>
              <a:rPr sz="1500" spc="-95" dirty="0">
                <a:latin typeface="Trebuchet MS"/>
                <a:cs typeface="Trebuchet MS"/>
              </a:rPr>
              <a:t>att</a:t>
            </a:r>
            <a:r>
              <a:rPr sz="1500" spc="-80" dirty="0">
                <a:latin typeface="Trebuchet MS"/>
                <a:cs typeface="Trebuchet MS"/>
              </a:rPr>
              <a:t> </a:t>
            </a:r>
            <a:r>
              <a:rPr sz="1500" spc="15" dirty="0">
                <a:latin typeface="Trebuchet MS"/>
                <a:cs typeface="Trebuchet MS"/>
              </a:rPr>
              <a:t>upptäcka,  </a:t>
            </a:r>
            <a:r>
              <a:rPr sz="1500" spc="10" dirty="0">
                <a:latin typeface="Trebuchet MS"/>
                <a:cs typeface="Trebuchet MS"/>
              </a:rPr>
              <a:t>analysera,</a:t>
            </a:r>
            <a:r>
              <a:rPr sz="1500" spc="-204" dirty="0">
                <a:latin typeface="Trebuchet MS"/>
                <a:cs typeface="Trebuchet MS"/>
              </a:rPr>
              <a:t> </a:t>
            </a:r>
            <a:r>
              <a:rPr sz="1500" spc="30" dirty="0">
                <a:latin typeface="Trebuchet MS"/>
                <a:cs typeface="Trebuchet MS"/>
              </a:rPr>
              <a:t>dokumentera</a:t>
            </a:r>
            <a:r>
              <a:rPr sz="1500" spc="-75" dirty="0">
                <a:latin typeface="Trebuchet MS"/>
                <a:cs typeface="Trebuchet MS"/>
              </a:rPr>
              <a:t> </a:t>
            </a:r>
            <a:r>
              <a:rPr sz="1500" spc="45" dirty="0">
                <a:latin typeface="Trebuchet MS"/>
                <a:cs typeface="Trebuchet MS"/>
              </a:rPr>
              <a:t>och</a:t>
            </a:r>
            <a:r>
              <a:rPr sz="1500" spc="-75" dirty="0">
                <a:latin typeface="Trebuchet MS"/>
                <a:cs typeface="Trebuchet MS"/>
              </a:rPr>
              <a:t> </a:t>
            </a:r>
            <a:r>
              <a:rPr sz="1500" spc="35" dirty="0">
                <a:latin typeface="Trebuchet MS"/>
                <a:cs typeface="Trebuchet MS"/>
              </a:rPr>
              <a:t>kommunicera</a:t>
            </a:r>
            <a:r>
              <a:rPr sz="1500" spc="-75" dirty="0">
                <a:latin typeface="Trebuchet MS"/>
                <a:cs typeface="Trebuchet MS"/>
              </a:rPr>
              <a:t> </a:t>
            </a:r>
            <a:r>
              <a:rPr sz="1500" b="1" spc="25" dirty="0">
                <a:latin typeface="Trebuchet MS"/>
                <a:cs typeface="Trebuchet MS"/>
              </a:rPr>
              <a:t>krav.</a:t>
            </a:r>
            <a:endParaRPr sz="1500">
              <a:latin typeface="Trebuchet MS"/>
              <a:cs typeface="Trebuchet MS"/>
            </a:endParaRPr>
          </a:p>
          <a:p>
            <a:pPr marL="241300" marR="5080" indent="-228600" algn="just">
              <a:lnSpc>
                <a:spcPct val="111300"/>
              </a:lnSpc>
              <a:spcBef>
                <a:spcPts val="900"/>
              </a:spcBef>
              <a:buClr>
                <a:srgbClr val="10B6F4"/>
              </a:buClr>
              <a:buSzPct val="113333"/>
              <a:buFont typeface="Wingdings"/>
              <a:buChar char=""/>
              <a:tabLst>
                <a:tab pos="241300" algn="l"/>
              </a:tabLst>
            </a:pPr>
            <a:r>
              <a:rPr sz="1500" spc="-55" dirty="0">
                <a:latin typeface="Trebuchet MS"/>
                <a:cs typeface="Trebuchet MS"/>
              </a:rPr>
              <a:t>Ett</a:t>
            </a:r>
            <a:r>
              <a:rPr sz="1500" spc="-80" dirty="0">
                <a:latin typeface="Trebuchet MS"/>
                <a:cs typeface="Trebuchet MS"/>
              </a:rPr>
              <a:t> </a:t>
            </a:r>
            <a:r>
              <a:rPr sz="1500" spc="40" dirty="0">
                <a:latin typeface="Trebuchet MS"/>
                <a:cs typeface="Trebuchet MS"/>
              </a:rPr>
              <a:t>krav</a:t>
            </a:r>
            <a:r>
              <a:rPr sz="1500" spc="-80" dirty="0">
                <a:latin typeface="Trebuchet MS"/>
                <a:cs typeface="Trebuchet MS"/>
              </a:rPr>
              <a:t> </a:t>
            </a:r>
            <a:r>
              <a:rPr sz="1500" spc="25" dirty="0">
                <a:latin typeface="Trebuchet MS"/>
                <a:cs typeface="Trebuchet MS"/>
              </a:rPr>
              <a:t>är</a:t>
            </a:r>
            <a:r>
              <a:rPr sz="1500" spc="-80" dirty="0">
                <a:latin typeface="Trebuchet MS"/>
                <a:cs typeface="Trebuchet MS"/>
              </a:rPr>
              <a:t> </a:t>
            </a:r>
            <a:r>
              <a:rPr sz="1500" spc="5" dirty="0">
                <a:latin typeface="Trebuchet MS"/>
                <a:cs typeface="Trebuchet MS"/>
              </a:rPr>
              <a:t>kort</a:t>
            </a:r>
            <a:r>
              <a:rPr sz="1500" spc="-80" dirty="0">
                <a:latin typeface="Trebuchet MS"/>
                <a:cs typeface="Trebuchet MS"/>
              </a:rPr>
              <a:t> </a:t>
            </a:r>
            <a:r>
              <a:rPr sz="1500" spc="15" dirty="0">
                <a:latin typeface="Trebuchet MS"/>
                <a:cs typeface="Trebuchet MS"/>
              </a:rPr>
              <a:t>förklarad</a:t>
            </a:r>
            <a:r>
              <a:rPr sz="1500" spc="-80" dirty="0">
                <a:latin typeface="Trebuchet MS"/>
                <a:cs typeface="Trebuchet MS"/>
              </a:rPr>
              <a:t> </a:t>
            </a:r>
            <a:r>
              <a:rPr sz="1500" spc="40" dirty="0">
                <a:latin typeface="Trebuchet MS"/>
                <a:cs typeface="Trebuchet MS"/>
              </a:rPr>
              <a:t>en</a:t>
            </a:r>
            <a:r>
              <a:rPr sz="1500" spc="-70" dirty="0">
                <a:latin typeface="Trebuchet MS"/>
                <a:cs typeface="Trebuchet MS"/>
              </a:rPr>
              <a:t> </a:t>
            </a:r>
            <a:r>
              <a:rPr sz="1500" dirty="0">
                <a:latin typeface="Trebuchet MS"/>
                <a:cs typeface="Trebuchet MS"/>
              </a:rPr>
              <a:t>funktion</a:t>
            </a:r>
            <a:r>
              <a:rPr sz="1500" spc="-75" dirty="0">
                <a:latin typeface="Trebuchet MS"/>
                <a:cs typeface="Trebuchet MS"/>
              </a:rPr>
              <a:t> </a:t>
            </a:r>
            <a:r>
              <a:rPr sz="1500" spc="60" dirty="0">
                <a:latin typeface="Trebuchet MS"/>
                <a:cs typeface="Trebuchet MS"/>
              </a:rPr>
              <a:t>som</a:t>
            </a:r>
            <a:r>
              <a:rPr sz="1500" spc="-75" dirty="0">
                <a:latin typeface="Trebuchet MS"/>
                <a:cs typeface="Trebuchet MS"/>
              </a:rPr>
              <a:t> </a:t>
            </a:r>
            <a:r>
              <a:rPr sz="1500" spc="40" dirty="0">
                <a:latin typeface="Trebuchet MS"/>
                <a:cs typeface="Trebuchet MS"/>
              </a:rPr>
              <a:t>en</a:t>
            </a:r>
            <a:r>
              <a:rPr sz="1500" spc="-75" dirty="0">
                <a:latin typeface="Trebuchet MS"/>
                <a:cs typeface="Trebuchet MS"/>
              </a:rPr>
              <a:t> </a:t>
            </a:r>
            <a:r>
              <a:rPr sz="1500" spc="30" dirty="0">
                <a:latin typeface="Trebuchet MS"/>
                <a:cs typeface="Trebuchet MS"/>
              </a:rPr>
              <a:t>produkt</a:t>
            </a:r>
            <a:r>
              <a:rPr sz="1500" spc="-80" dirty="0">
                <a:latin typeface="Trebuchet MS"/>
                <a:cs typeface="Trebuchet MS"/>
              </a:rPr>
              <a:t> </a:t>
            </a:r>
            <a:r>
              <a:rPr sz="1500" spc="20" dirty="0">
                <a:latin typeface="Trebuchet MS"/>
                <a:cs typeface="Trebuchet MS"/>
              </a:rPr>
              <a:t>eller</a:t>
            </a:r>
            <a:r>
              <a:rPr sz="1500" spc="-80" dirty="0">
                <a:latin typeface="Trebuchet MS"/>
                <a:cs typeface="Trebuchet MS"/>
              </a:rPr>
              <a:t> </a:t>
            </a:r>
            <a:r>
              <a:rPr sz="1500" spc="-50" dirty="0">
                <a:latin typeface="Trebuchet MS"/>
                <a:cs typeface="Trebuchet MS"/>
              </a:rPr>
              <a:t>tjänst  </a:t>
            </a:r>
            <a:r>
              <a:rPr sz="1500" spc="5" dirty="0">
                <a:latin typeface="Trebuchet MS"/>
                <a:cs typeface="Trebuchet MS"/>
              </a:rPr>
              <a:t>måste</a:t>
            </a:r>
            <a:r>
              <a:rPr sz="1500" spc="-70" dirty="0">
                <a:latin typeface="Trebuchet MS"/>
                <a:cs typeface="Trebuchet MS"/>
              </a:rPr>
              <a:t> </a:t>
            </a:r>
            <a:r>
              <a:rPr sz="1500" spc="20" dirty="0">
                <a:latin typeface="Trebuchet MS"/>
                <a:cs typeface="Trebuchet MS"/>
              </a:rPr>
              <a:t>ha</a:t>
            </a:r>
            <a:r>
              <a:rPr sz="1500" spc="-70" dirty="0">
                <a:latin typeface="Trebuchet MS"/>
                <a:cs typeface="Trebuchet MS"/>
              </a:rPr>
              <a:t> </a:t>
            </a:r>
            <a:r>
              <a:rPr sz="1500" spc="-10" dirty="0">
                <a:latin typeface="Trebuchet MS"/>
                <a:cs typeface="Trebuchet MS"/>
              </a:rPr>
              <a:t>för</a:t>
            </a:r>
            <a:r>
              <a:rPr sz="1500" spc="-75" dirty="0">
                <a:latin typeface="Trebuchet MS"/>
                <a:cs typeface="Trebuchet MS"/>
              </a:rPr>
              <a:t> </a:t>
            </a:r>
            <a:r>
              <a:rPr sz="1500" spc="-95" dirty="0">
                <a:latin typeface="Trebuchet MS"/>
                <a:cs typeface="Trebuchet MS"/>
              </a:rPr>
              <a:t>att</a:t>
            </a:r>
            <a:r>
              <a:rPr sz="1500" spc="-75" dirty="0">
                <a:latin typeface="Trebuchet MS"/>
                <a:cs typeface="Trebuchet MS"/>
              </a:rPr>
              <a:t> </a:t>
            </a:r>
            <a:r>
              <a:rPr sz="1500" spc="30" dirty="0">
                <a:latin typeface="Trebuchet MS"/>
                <a:cs typeface="Trebuchet MS"/>
              </a:rPr>
              <a:t>produkten</a:t>
            </a:r>
            <a:r>
              <a:rPr sz="1500" spc="-70" dirty="0">
                <a:latin typeface="Trebuchet MS"/>
                <a:cs typeface="Trebuchet MS"/>
              </a:rPr>
              <a:t> </a:t>
            </a:r>
            <a:r>
              <a:rPr sz="1500" spc="20" dirty="0">
                <a:latin typeface="Trebuchet MS"/>
                <a:cs typeface="Trebuchet MS"/>
              </a:rPr>
              <a:t>eller</a:t>
            </a:r>
            <a:r>
              <a:rPr sz="1500" spc="-75" dirty="0">
                <a:latin typeface="Trebuchet MS"/>
                <a:cs typeface="Trebuchet MS"/>
              </a:rPr>
              <a:t> </a:t>
            </a:r>
            <a:r>
              <a:rPr sz="1500" spc="-30" dirty="0">
                <a:latin typeface="Trebuchet MS"/>
                <a:cs typeface="Trebuchet MS"/>
              </a:rPr>
              <a:t>tjänsten</a:t>
            </a:r>
            <a:r>
              <a:rPr sz="1500" spc="-70" dirty="0">
                <a:latin typeface="Trebuchet MS"/>
                <a:cs typeface="Trebuchet MS"/>
              </a:rPr>
              <a:t> </a:t>
            </a:r>
            <a:r>
              <a:rPr sz="1500" spc="60" dirty="0">
                <a:latin typeface="Trebuchet MS"/>
                <a:cs typeface="Trebuchet MS"/>
              </a:rPr>
              <a:t>ska</a:t>
            </a:r>
            <a:r>
              <a:rPr sz="1500" spc="-70" dirty="0">
                <a:latin typeface="Trebuchet MS"/>
                <a:cs typeface="Trebuchet MS"/>
              </a:rPr>
              <a:t> </a:t>
            </a:r>
            <a:r>
              <a:rPr sz="1500" spc="15" dirty="0">
                <a:latin typeface="Trebuchet MS"/>
                <a:cs typeface="Trebuchet MS"/>
              </a:rPr>
              <a:t>vara</a:t>
            </a:r>
            <a:r>
              <a:rPr sz="1500" spc="-70" dirty="0">
                <a:latin typeface="Trebuchet MS"/>
                <a:cs typeface="Trebuchet MS"/>
              </a:rPr>
              <a:t> </a:t>
            </a:r>
            <a:r>
              <a:rPr sz="1500" spc="45" dirty="0">
                <a:latin typeface="Trebuchet MS"/>
                <a:cs typeface="Trebuchet MS"/>
              </a:rPr>
              <a:t>användbar</a:t>
            </a:r>
            <a:r>
              <a:rPr sz="1500" spc="-75" dirty="0">
                <a:latin typeface="Trebuchet MS"/>
                <a:cs typeface="Trebuchet MS"/>
              </a:rPr>
              <a:t> </a:t>
            </a:r>
            <a:r>
              <a:rPr sz="1500" spc="-10" dirty="0">
                <a:latin typeface="Trebuchet MS"/>
                <a:cs typeface="Trebuchet MS"/>
              </a:rPr>
              <a:t>för  </a:t>
            </a:r>
            <a:r>
              <a:rPr sz="1500" spc="-5" dirty="0">
                <a:latin typeface="Trebuchet MS"/>
                <a:cs typeface="Trebuchet MS"/>
              </a:rPr>
              <a:t>intressenten.</a:t>
            </a:r>
            <a:endParaRPr sz="1500">
              <a:latin typeface="Trebuchet MS"/>
              <a:cs typeface="Trebuchet MS"/>
            </a:endParaRPr>
          </a:p>
          <a:p>
            <a:pPr marL="241300" indent="-228600">
              <a:lnSpc>
                <a:spcPct val="100000"/>
              </a:lnSpc>
              <a:spcBef>
                <a:spcPts val="1200"/>
              </a:spcBef>
              <a:buClr>
                <a:srgbClr val="10B6F4"/>
              </a:buClr>
              <a:buSzPct val="113333"/>
              <a:buFont typeface="Wingdings"/>
              <a:buChar char=""/>
              <a:tabLst>
                <a:tab pos="240665" algn="l"/>
                <a:tab pos="241300" algn="l"/>
              </a:tabLst>
            </a:pPr>
            <a:r>
              <a:rPr sz="1500" i="1" spc="-20" dirty="0">
                <a:latin typeface="Georgia"/>
                <a:cs typeface="Georgia"/>
              </a:rPr>
              <a:t>Exempel: </a:t>
            </a:r>
            <a:r>
              <a:rPr sz="1500" i="1" spc="-85" dirty="0">
                <a:latin typeface="Georgia"/>
                <a:cs typeface="Georgia"/>
              </a:rPr>
              <a:t>två </a:t>
            </a:r>
            <a:r>
              <a:rPr sz="1500" i="1" spc="-95" dirty="0">
                <a:latin typeface="Georgia"/>
                <a:cs typeface="Georgia"/>
              </a:rPr>
              <a:t>krav </a:t>
            </a:r>
            <a:r>
              <a:rPr sz="1500" i="1" spc="-45" dirty="0">
                <a:latin typeface="Georgia"/>
                <a:cs typeface="Georgia"/>
              </a:rPr>
              <a:t>för </a:t>
            </a:r>
            <a:r>
              <a:rPr sz="1500" i="1" spc="-20" dirty="0">
                <a:latin typeface="Georgia"/>
                <a:cs typeface="Georgia"/>
              </a:rPr>
              <a:t>ett </a:t>
            </a:r>
            <a:r>
              <a:rPr sz="1500" i="1" spc="-25" dirty="0">
                <a:latin typeface="Georgia"/>
                <a:cs typeface="Georgia"/>
              </a:rPr>
              <a:t>kundhanteringssystem </a:t>
            </a:r>
            <a:r>
              <a:rPr sz="1500" i="1" spc="-45" dirty="0">
                <a:latin typeface="Georgia"/>
                <a:cs typeface="Georgia"/>
              </a:rPr>
              <a:t>kan </a:t>
            </a:r>
            <a:r>
              <a:rPr sz="1500" i="1" spc="-114" dirty="0">
                <a:latin typeface="Georgia"/>
                <a:cs typeface="Georgia"/>
              </a:rPr>
              <a:t>vara</a:t>
            </a:r>
            <a:r>
              <a:rPr sz="1500" i="1" spc="-220" dirty="0">
                <a:latin typeface="Georgia"/>
                <a:cs typeface="Georgia"/>
              </a:rPr>
              <a:t> </a:t>
            </a:r>
            <a:r>
              <a:rPr sz="1500" i="1" spc="-95" dirty="0">
                <a:latin typeface="Georgia"/>
                <a:cs typeface="Georgia"/>
              </a:rPr>
              <a:t>att</a:t>
            </a:r>
            <a:endParaRPr sz="1500">
              <a:latin typeface="Georgia"/>
              <a:cs typeface="Georgia"/>
            </a:endParaRPr>
          </a:p>
        </p:txBody>
      </p:sp>
      <p:sp>
        <p:nvSpPr>
          <p:cNvPr id="20" name="object 20"/>
          <p:cNvSpPr txBox="1"/>
          <p:nvPr/>
        </p:nvSpPr>
        <p:spPr>
          <a:xfrm>
            <a:off x="5654382" y="2873128"/>
            <a:ext cx="4699635" cy="608965"/>
          </a:xfrm>
          <a:prstGeom prst="rect">
            <a:avLst/>
          </a:prstGeom>
        </p:spPr>
        <p:txBody>
          <a:bodyPr vert="horz" wrap="square" lIns="0" tIns="31750" rIns="0" bIns="0" rtlCol="0">
            <a:spAutoFit/>
          </a:bodyPr>
          <a:lstStyle/>
          <a:p>
            <a:pPr marL="469900" indent="-457200">
              <a:lnSpc>
                <a:spcPct val="100000"/>
              </a:lnSpc>
              <a:spcBef>
                <a:spcPts val="250"/>
              </a:spcBef>
              <a:buClr>
                <a:srgbClr val="10B6F4"/>
              </a:buClr>
              <a:buSzPct val="113333"/>
              <a:buFont typeface="Trebuchet MS"/>
              <a:buAutoNum type="arabicPeriod"/>
              <a:tabLst>
                <a:tab pos="469265" algn="l"/>
                <a:tab pos="469900" algn="l"/>
              </a:tabLst>
            </a:pPr>
            <a:r>
              <a:rPr sz="1500" i="1" spc="-60" dirty="0">
                <a:latin typeface="Georgia"/>
                <a:cs typeface="Georgia"/>
              </a:rPr>
              <a:t>man </a:t>
            </a:r>
            <a:r>
              <a:rPr sz="1500" i="1" spc="-45" dirty="0">
                <a:latin typeface="Georgia"/>
                <a:cs typeface="Georgia"/>
              </a:rPr>
              <a:t>kan </a:t>
            </a:r>
            <a:r>
              <a:rPr sz="1500" i="1" spc="-25" dirty="0">
                <a:latin typeface="Georgia"/>
                <a:cs typeface="Georgia"/>
              </a:rPr>
              <a:t>lägga </a:t>
            </a:r>
            <a:r>
              <a:rPr sz="1500" i="1" spc="-35" dirty="0">
                <a:latin typeface="Georgia"/>
                <a:cs typeface="Georgia"/>
              </a:rPr>
              <a:t>till </a:t>
            </a:r>
            <a:r>
              <a:rPr sz="1500" i="1" spc="-114" dirty="0">
                <a:latin typeface="Georgia"/>
                <a:cs typeface="Georgia"/>
              </a:rPr>
              <a:t>nya</a:t>
            </a:r>
            <a:r>
              <a:rPr sz="1500" i="1" spc="-25" dirty="0">
                <a:latin typeface="Georgia"/>
                <a:cs typeface="Georgia"/>
              </a:rPr>
              <a:t> </a:t>
            </a:r>
            <a:r>
              <a:rPr sz="1500" i="1" spc="-10" dirty="0">
                <a:latin typeface="Georgia"/>
                <a:cs typeface="Georgia"/>
              </a:rPr>
              <a:t>kunder</a:t>
            </a:r>
            <a:endParaRPr sz="1500">
              <a:latin typeface="Georgia"/>
              <a:cs typeface="Georgia"/>
            </a:endParaRPr>
          </a:p>
          <a:p>
            <a:pPr marL="469900" indent="-457200">
              <a:lnSpc>
                <a:spcPct val="100000"/>
              </a:lnSpc>
              <a:spcBef>
                <a:spcPts val="360"/>
              </a:spcBef>
              <a:buClr>
                <a:srgbClr val="10B6F4"/>
              </a:buClr>
              <a:buSzPct val="113333"/>
              <a:buFont typeface="Trebuchet MS"/>
              <a:buAutoNum type="arabicPeriod"/>
              <a:tabLst>
                <a:tab pos="469265" algn="l"/>
                <a:tab pos="469900" algn="l"/>
              </a:tabLst>
            </a:pPr>
            <a:r>
              <a:rPr sz="1500" i="1" spc="-95" dirty="0">
                <a:latin typeface="Georgia"/>
                <a:cs typeface="Georgia"/>
              </a:rPr>
              <a:t>att </a:t>
            </a:r>
            <a:r>
              <a:rPr sz="1500" i="1" spc="-50" dirty="0">
                <a:latin typeface="Georgia"/>
                <a:cs typeface="Georgia"/>
              </a:rPr>
              <a:t>användaren </a:t>
            </a:r>
            <a:r>
              <a:rPr sz="1500" i="1" spc="-45" dirty="0">
                <a:latin typeface="Georgia"/>
                <a:cs typeface="Georgia"/>
              </a:rPr>
              <a:t>kan </a:t>
            </a:r>
            <a:r>
              <a:rPr sz="1500" i="1" spc="-30" dirty="0">
                <a:latin typeface="Georgia"/>
                <a:cs typeface="Georgia"/>
              </a:rPr>
              <a:t>uppdatera</a:t>
            </a:r>
            <a:r>
              <a:rPr sz="1500" i="1" spc="-65" dirty="0">
                <a:latin typeface="Georgia"/>
                <a:cs typeface="Georgia"/>
              </a:rPr>
              <a:t> </a:t>
            </a:r>
            <a:r>
              <a:rPr sz="1500" i="1" dirty="0">
                <a:latin typeface="Georgia"/>
                <a:cs typeface="Georgia"/>
              </a:rPr>
              <a:t>betalningsmetoden</a:t>
            </a:r>
            <a:endParaRPr sz="1500">
              <a:latin typeface="Georgia"/>
              <a:cs typeface="Georgia"/>
            </a:endParaRPr>
          </a:p>
        </p:txBody>
      </p:sp>
      <p:grpSp>
        <p:nvGrpSpPr>
          <p:cNvPr id="21" name="object 21"/>
          <p:cNvGrpSpPr/>
          <p:nvPr/>
        </p:nvGrpSpPr>
        <p:grpSpPr>
          <a:xfrm>
            <a:off x="5106378" y="4259440"/>
            <a:ext cx="6294120" cy="1807845"/>
            <a:chOff x="5106378" y="4259440"/>
            <a:chExt cx="6294120" cy="1807845"/>
          </a:xfrm>
        </p:grpSpPr>
        <p:sp>
          <p:nvSpPr>
            <p:cNvPr id="22" name="object 22"/>
            <p:cNvSpPr/>
            <p:nvPr/>
          </p:nvSpPr>
          <p:spPr>
            <a:xfrm>
              <a:off x="5115903" y="4268965"/>
              <a:ext cx="6274371" cy="1788643"/>
            </a:xfrm>
            <a:prstGeom prst="rect">
              <a:avLst/>
            </a:prstGeom>
            <a:blipFill>
              <a:blip r:embed="rId3" cstate="print"/>
              <a:stretch>
                <a:fillRect/>
              </a:stretch>
            </a:blipFill>
          </p:spPr>
          <p:txBody>
            <a:bodyPr wrap="square" lIns="0" tIns="0" rIns="0" bIns="0" rtlCol="0"/>
            <a:lstStyle/>
            <a:p>
              <a:endParaRPr/>
            </a:p>
          </p:txBody>
        </p:sp>
        <p:sp>
          <p:nvSpPr>
            <p:cNvPr id="23" name="object 23"/>
            <p:cNvSpPr/>
            <p:nvPr/>
          </p:nvSpPr>
          <p:spPr>
            <a:xfrm>
              <a:off x="5111140" y="4264202"/>
              <a:ext cx="6284595" cy="1798320"/>
            </a:xfrm>
            <a:custGeom>
              <a:avLst/>
              <a:gdLst/>
              <a:ahLst/>
              <a:cxnLst/>
              <a:rect l="l" t="t" r="r" b="b"/>
              <a:pathLst>
                <a:path w="6284595" h="1798320">
                  <a:moveTo>
                    <a:pt x="0" y="0"/>
                  </a:moveTo>
                  <a:lnTo>
                    <a:pt x="6284093" y="0"/>
                  </a:lnTo>
                  <a:lnTo>
                    <a:pt x="6284093" y="1798171"/>
                  </a:lnTo>
                  <a:lnTo>
                    <a:pt x="0" y="1798171"/>
                  </a:lnTo>
                  <a:lnTo>
                    <a:pt x="0" y="0"/>
                  </a:lnTo>
                  <a:close/>
                </a:path>
              </a:pathLst>
            </a:custGeom>
            <a:ln w="9525">
              <a:solidFill>
                <a:srgbClr val="000000"/>
              </a:solidFill>
            </a:ln>
          </p:spPr>
          <p:txBody>
            <a:bodyPr wrap="square" lIns="0" tIns="0" rIns="0" bIns="0" rtlCol="0"/>
            <a:lstStyle/>
            <a:p>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2" name="object 12"/>
          <p:cNvGrpSpPr/>
          <p:nvPr/>
        </p:nvGrpSpPr>
        <p:grpSpPr>
          <a:xfrm>
            <a:off x="0" y="0"/>
            <a:ext cx="12171680" cy="6856730"/>
            <a:chOff x="0" y="0"/>
            <a:chExt cx="12171680" cy="6856730"/>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4" name="object 14"/>
            <p:cNvSpPr/>
            <p:nvPr/>
          </p:nvSpPr>
          <p:spPr>
            <a:xfrm>
              <a:off x="10802937" y="5518149"/>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sp>
          <p:nvSpPr>
            <p:cNvPr id="15" name="object 15"/>
            <p:cNvSpPr/>
            <p:nvPr/>
          </p:nvSpPr>
          <p:spPr>
            <a:xfrm>
              <a:off x="0" y="0"/>
              <a:ext cx="11384279" cy="6856413"/>
            </a:xfrm>
            <a:prstGeom prst="rect">
              <a:avLst/>
            </a:prstGeom>
            <a:blipFill>
              <a:blip r:embed="rId3" cstate="print"/>
              <a:stretch>
                <a:fillRect/>
              </a:stretch>
            </a:blipFill>
          </p:spPr>
          <p:txBody>
            <a:bodyPr wrap="square" lIns="0" tIns="0" rIns="0" bIns="0" rtlCol="0"/>
            <a:lstStyle/>
            <a:p>
              <a:endParaRPr/>
            </a:p>
          </p:txBody>
        </p:sp>
        <p:sp>
          <p:nvSpPr>
            <p:cNvPr id="16" name="object 16"/>
            <p:cNvSpPr/>
            <p:nvPr/>
          </p:nvSpPr>
          <p:spPr>
            <a:xfrm>
              <a:off x="10979149"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7" name="object 17"/>
            <p:cNvSpPr/>
            <p:nvPr/>
          </p:nvSpPr>
          <p:spPr>
            <a:xfrm>
              <a:off x="11287124"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8" name="object 18"/>
          <p:cNvSpPr txBox="1">
            <a:spLocks noGrp="1"/>
          </p:cNvSpPr>
          <p:nvPr>
            <p:ph type="title"/>
          </p:nvPr>
        </p:nvSpPr>
        <p:spPr>
          <a:xfrm>
            <a:off x="4959096" y="936243"/>
            <a:ext cx="2294255" cy="635000"/>
          </a:xfrm>
          <a:prstGeom prst="rect">
            <a:avLst/>
          </a:prstGeom>
        </p:spPr>
        <p:txBody>
          <a:bodyPr vert="horz" wrap="square" lIns="0" tIns="12700" rIns="0" bIns="0" rtlCol="0">
            <a:spAutoFit/>
          </a:bodyPr>
          <a:lstStyle/>
          <a:p>
            <a:pPr marL="12700">
              <a:lnSpc>
                <a:spcPct val="100000"/>
              </a:lnSpc>
              <a:spcBef>
                <a:spcPts val="100"/>
              </a:spcBef>
            </a:pPr>
            <a:r>
              <a:rPr sz="4000" spc="-345" dirty="0">
                <a:solidFill>
                  <a:srgbClr val="000000"/>
                </a:solidFill>
              </a:rPr>
              <a:t>Vad </a:t>
            </a:r>
            <a:r>
              <a:rPr sz="4000" spc="-270" dirty="0">
                <a:solidFill>
                  <a:srgbClr val="000000"/>
                </a:solidFill>
              </a:rPr>
              <a:t>är</a:t>
            </a:r>
            <a:r>
              <a:rPr sz="4000" spc="-955" dirty="0">
                <a:solidFill>
                  <a:srgbClr val="000000"/>
                </a:solidFill>
              </a:rPr>
              <a:t> </a:t>
            </a:r>
            <a:r>
              <a:rPr sz="4000" spc="-245" dirty="0">
                <a:solidFill>
                  <a:srgbClr val="000000"/>
                </a:solidFill>
              </a:rPr>
              <a:t>krav?</a:t>
            </a:r>
            <a:endParaRPr sz="4000"/>
          </a:p>
        </p:txBody>
      </p:sp>
      <p:grpSp>
        <p:nvGrpSpPr>
          <p:cNvPr id="19" name="object 19"/>
          <p:cNvGrpSpPr/>
          <p:nvPr/>
        </p:nvGrpSpPr>
        <p:grpSpPr>
          <a:xfrm>
            <a:off x="807722" y="2121407"/>
            <a:ext cx="10576560" cy="4043679"/>
            <a:chOff x="807722" y="2121407"/>
            <a:chExt cx="10576560" cy="4043679"/>
          </a:xfrm>
        </p:grpSpPr>
        <p:sp>
          <p:nvSpPr>
            <p:cNvPr id="20" name="object 20"/>
            <p:cNvSpPr/>
            <p:nvPr/>
          </p:nvSpPr>
          <p:spPr>
            <a:xfrm>
              <a:off x="981456" y="2121407"/>
              <a:ext cx="316992" cy="316991"/>
            </a:xfrm>
            <a:prstGeom prst="rect">
              <a:avLst/>
            </a:prstGeom>
            <a:blipFill>
              <a:blip r:embed="rId4" cstate="print"/>
              <a:stretch>
                <a:fillRect/>
              </a:stretch>
            </a:blipFill>
          </p:spPr>
          <p:txBody>
            <a:bodyPr wrap="square" lIns="0" tIns="0" rIns="0" bIns="0" rtlCol="0"/>
            <a:lstStyle/>
            <a:p>
              <a:endParaRPr/>
            </a:p>
          </p:txBody>
        </p:sp>
        <p:sp>
          <p:nvSpPr>
            <p:cNvPr id="21" name="object 21"/>
            <p:cNvSpPr/>
            <p:nvPr/>
          </p:nvSpPr>
          <p:spPr>
            <a:xfrm>
              <a:off x="807722" y="2711767"/>
              <a:ext cx="10576560" cy="575945"/>
            </a:xfrm>
            <a:custGeom>
              <a:avLst/>
              <a:gdLst/>
              <a:ahLst/>
              <a:cxnLst/>
              <a:rect l="l" t="t" r="r" b="b"/>
              <a:pathLst>
                <a:path w="10576560" h="575945">
                  <a:moveTo>
                    <a:pt x="10519001" y="0"/>
                  </a:moveTo>
                  <a:lnTo>
                    <a:pt x="57555" y="0"/>
                  </a:lnTo>
                  <a:lnTo>
                    <a:pt x="35152" y="4522"/>
                  </a:lnTo>
                  <a:lnTo>
                    <a:pt x="16857" y="16857"/>
                  </a:lnTo>
                  <a:lnTo>
                    <a:pt x="4522" y="35152"/>
                  </a:lnTo>
                  <a:lnTo>
                    <a:pt x="0" y="57556"/>
                  </a:lnTo>
                  <a:lnTo>
                    <a:pt x="0" y="517994"/>
                  </a:lnTo>
                  <a:lnTo>
                    <a:pt x="4522" y="540398"/>
                  </a:lnTo>
                  <a:lnTo>
                    <a:pt x="16857" y="558693"/>
                  </a:lnTo>
                  <a:lnTo>
                    <a:pt x="35152" y="571028"/>
                  </a:lnTo>
                  <a:lnTo>
                    <a:pt x="57555" y="575551"/>
                  </a:lnTo>
                  <a:lnTo>
                    <a:pt x="10519001" y="575551"/>
                  </a:lnTo>
                  <a:lnTo>
                    <a:pt x="10541404" y="571028"/>
                  </a:lnTo>
                  <a:lnTo>
                    <a:pt x="10559699" y="558693"/>
                  </a:lnTo>
                  <a:lnTo>
                    <a:pt x="10572034" y="540398"/>
                  </a:lnTo>
                  <a:lnTo>
                    <a:pt x="10576557" y="517994"/>
                  </a:lnTo>
                  <a:lnTo>
                    <a:pt x="10576557" y="57556"/>
                  </a:lnTo>
                  <a:lnTo>
                    <a:pt x="10572034" y="35152"/>
                  </a:lnTo>
                  <a:lnTo>
                    <a:pt x="10559699" y="16857"/>
                  </a:lnTo>
                  <a:lnTo>
                    <a:pt x="10541404" y="4522"/>
                  </a:lnTo>
                  <a:lnTo>
                    <a:pt x="10519001" y="0"/>
                  </a:lnTo>
                  <a:close/>
                </a:path>
              </a:pathLst>
            </a:custGeom>
            <a:solidFill>
              <a:srgbClr val="F2F2F2"/>
            </a:solidFill>
          </p:spPr>
          <p:txBody>
            <a:bodyPr wrap="square" lIns="0" tIns="0" rIns="0" bIns="0" rtlCol="0"/>
            <a:lstStyle/>
            <a:p>
              <a:endParaRPr/>
            </a:p>
          </p:txBody>
        </p:sp>
        <p:sp>
          <p:nvSpPr>
            <p:cNvPr id="22" name="object 22"/>
            <p:cNvSpPr/>
            <p:nvPr/>
          </p:nvSpPr>
          <p:spPr>
            <a:xfrm>
              <a:off x="981456" y="2840735"/>
              <a:ext cx="316992" cy="320039"/>
            </a:xfrm>
            <a:prstGeom prst="rect">
              <a:avLst/>
            </a:prstGeom>
            <a:blipFill>
              <a:blip r:embed="rId5" cstate="print"/>
              <a:stretch>
                <a:fillRect/>
              </a:stretch>
            </a:blipFill>
          </p:spPr>
          <p:txBody>
            <a:bodyPr wrap="square" lIns="0" tIns="0" rIns="0" bIns="0" rtlCol="0"/>
            <a:lstStyle/>
            <a:p>
              <a:endParaRPr/>
            </a:p>
          </p:txBody>
        </p:sp>
        <p:sp>
          <p:nvSpPr>
            <p:cNvPr id="23" name="object 23"/>
            <p:cNvSpPr/>
            <p:nvPr/>
          </p:nvSpPr>
          <p:spPr>
            <a:xfrm>
              <a:off x="807722" y="3431209"/>
              <a:ext cx="10576560" cy="575945"/>
            </a:xfrm>
            <a:custGeom>
              <a:avLst/>
              <a:gdLst/>
              <a:ahLst/>
              <a:cxnLst/>
              <a:rect l="l" t="t" r="r" b="b"/>
              <a:pathLst>
                <a:path w="10576560" h="575945">
                  <a:moveTo>
                    <a:pt x="10519001" y="0"/>
                  </a:moveTo>
                  <a:lnTo>
                    <a:pt x="57555" y="0"/>
                  </a:lnTo>
                  <a:lnTo>
                    <a:pt x="35152" y="4522"/>
                  </a:lnTo>
                  <a:lnTo>
                    <a:pt x="16857" y="16857"/>
                  </a:lnTo>
                  <a:lnTo>
                    <a:pt x="4522" y="35152"/>
                  </a:lnTo>
                  <a:lnTo>
                    <a:pt x="0" y="57556"/>
                  </a:lnTo>
                  <a:lnTo>
                    <a:pt x="0" y="517994"/>
                  </a:lnTo>
                  <a:lnTo>
                    <a:pt x="4522" y="540398"/>
                  </a:lnTo>
                  <a:lnTo>
                    <a:pt x="16857" y="558693"/>
                  </a:lnTo>
                  <a:lnTo>
                    <a:pt x="35152" y="571028"/>
                  </a:lnTo>
                  <a:lnTo>
                    <a:pt x="57555" y="575551"/>
                  </a:lnTo>
                  <a:lnTo>
                    <a:pt x="10519001" y="575551"/>
                  </a:lnTo>
                  <a:lnTo>
                    <a:pt x="10541404" y="571028"/>
                  </a:lnTo>
                  <a:lnTo>
                    <a:pt x="10559699" y="558693"/>
                  </a:lnTo>
                  <a:lnTo>
                    <a:pt x="10572034" y="540398"/>
                  </a:lnTo>
                  <a:lnTo>
                    <a:pt x="10576557" y="517994"/>
                  </a:lnTo>
                  <a:lnTo>
                    <a:pt x="10576557" y="57556"/>
                  </a:lnTo>
                  <a:lnTo>
                    <a:pt x="10572034" y="35152"/>
                  </a:lnTo>
                  <a:lnTo>
                    <a:pt x="10559699" y="16857"/>
                  </a:lnTo>
                  <a:lnTo>
                    <a:pt x="10541404" y="4522"/>
                  </a:lnTo>
                  <a:lnTo>
                    <a:pt x="10519001" y="0"/>
                  </a:lnTo>
                  <a:close/>
                </a:path>
              </a:pathLst>
            </a:custGeom>
            <a:solidFill>
              <a:srgbClr val="F2F2F2"/>
            </a:solidFill>
          </p:spPr>
          <p:txBody>
            <a:bodyPr wrap="square" lIns="0" tIns="0" rIns="0" bIns="0" rtlCol="0"/>
            <a:lstStyle/>
            <a:p>
              <a:endParaRPr/>
            </a:p>
          </p:txBody>
        </p:sp>
        <p:sp>
          <p:nvSpPr>
            <p:cNvPr id="24" name="object 24"/>
            <p:cNvSpPr/>
            <p:nvPr/>
          </p:nvSpPr>
          <p:spPr>
            <a:xfrm>
              <a:off x="981456" y="3560063"/>
              <a:ext cx="316992" cy="320040"/>
            </a:xfrm>
            <a:prstGeom prst="rect">
              <a:avLst/>
            </a:prstGeom>
            <a:blipFill>
              <a:blip r:embed="rId6" cstate="print"/>
              <a:stretch>
                <a:fillRect/>
              </a:stretch>
            </a:blipFill>
          </p:spPr>
          <p:txBody>
            <a:bodyPr wrap="square" lIns="0" tIns="0" rIns="0" bIns="0" rtlCol="0"/>
            <a:lstStyle/>
            <a:p>
              <a:endParaRPr/>
            </a:p>
          </p:txBody>
        </p:sp>
        <p:sp>
          <p:nvSpPr>
            <p:cNvPr id="25" name="object 25"/>
            <p:cNvSpPr/>
            <p:nvPr/>
          </p:nvSpPr>
          <p:spPr>
            <a:xfrm>
              <a:off x="807722" y="4150652"/>
              <a:ext cx="10576560" cy="575945"/>
            </a:xfrm>
            <a:custGeom>
              <a:avLst/>
              <a:gdLst/>
              <a:ahLst/>
              <a:cxnLst/>
              <a:rect l="l" t="t" r="r" b="b"/>
              <a:pathLst>
                <a:path w="10576560" h="575945">
                  <a:moveTo>
                    <a:pt x="10519001" y="0"/>
                  </a:moveTo>
                  <a:lnTo>
                    <a:pt x="57555" y="0"/>
                  </a:lnTo>
                  <a:lnTo>
                    <a:pt x="35152" y="4522"/>
                  </a:lnTo>
                  <a:lnTo>
                    <a:pt x="16857" y="16857"/>
                  </a:lnTo>
                  <a:lnTo>
                    <a:pt x="4522" y="35152"/>
                  </a:lnTo>
                  <a:lnTo>
                    <a:pt x="0" y="57556"/>
                  </a:lnTo>
                  <a:lnTo>
                    <a:pt x="0" y="517994"/>
                  </a:lnTo>
                  <a:lnTo>
                    <a:pt x="4522" y="540398"/>
                  </a:lnTo>
                  <a:lnTo>
                    <a:pt x="16857" y="558693"/>
                  </a:lnTo>
                  <a:lnTo>
                    <a:pt x="35152" y="571028"/>
                  </a:lnTo>
                  <a:lnTo>
                    <a:pt x="57555" y="575551"/>
                  </a:lnTo>
                  <a:lnTo>
                    <a:pt x="10519001" y="575551"/>
                  </a:lnTo>
                  <a:lnTo>
                    <a:pt x="10541404" y="571028"/>
                  </a:lnTo>
                  <a:lnTo>
                    <a:pt x="10559699" y="558693"/>
                  </a:lnTo>
                  <a:lnTo>
                    <a:pt x="10572034" y="540398"/>
                  </a:lnTo>
                  <a:lnTo>
                    <a:pt x="10576557" y="517994"/>
                  </a:lnTo>
                  <a:lnTo>
                    <a:pt x="10576557" y="57556"/>
                  </a:lnTo>
                  <a:lnTo>
                    <a:pt x="10572034" y="35152"/>
                  </a:lnTo>
                  <a:lnTo>
                    <a:pt x="10559699" y="16857"/>
                  </a:lnTo>
                  <a:lnTo>
                    <a:pt x="10541404" y="4522"/>
                  </a:lnTo>
                  <a:lnTo>
                    <a:pt x="10519001" y="0"/>
                  </a:lnTo>
                  <a:close/>
                </a:path>
              </a:pathLst>
            </a:custGeom>
            <a:solidFill>
              <a:srgbClr val="F2F2F2"/>
            </a:solidFill>
          </p:spPr>
          <p:txBody>
            <a:bodyPr wrap="square" lIns="0" tIns="0" rIns="0" bIns="0" rtlCol="0"/>
            <a:lstStyle/>
            <a:p>
              <a:endParaRPr/>
            </a:p>
          </p:txBody>
        </p:sp>
        <p:sp>
          <p:nvSpPr>
            <p:cNvPr id="26" name="object 26"/>
            <p:cNvSpPr/>
            <p:nvPr/>
          </p:nvSpPr>
          <p:spPr>
            <a:xfrm>
              <a:off x="981456" y="4279391"/>
              <a:ext cx="316992" cy="320039"/>
            </a:xfrm>
            <a:prstGeom prst="rect">
              <a:avLst/>
            </a:prstGeom>
            <a:blipFill>
              <a:blip r:embed="rId7" cstate="print"/>
              <a:stretch>
                <a:fillRect/>
              </a:stretch>
            </a:blipFill>
          </p:spPr>
          <p:txBody>
            <a:bodyPr wrap="square" lIns="0" tIns="0" rIns="0" bIns="0" rtlCol="0"/>
            <a:lstStyle/>
            <a:p>
              <a:endParaRPr/>
            </a:p>
          </p:txBody>
        </p:sp>
        <p:sp>
          <p:nvSpPr>
            <p:cNvPr id="27" name="object 27"/>
            <p:cNvSpPr/>
            <p:nvPr/>
          </p:nvSpPr>
          <p:spPr>
            <a:xfrm>
              <a:off x="807722" y="4870094"/>
              <a:ext cx="10576560" cy="575945"/>
            </a:xfrm>
            <a:custGeom>
              <a:avLst/>
              <a:gdLst/>
              <a:ahLst/>
              <a:cxnLst/>
              <a:rect l="l" t="t" r="r" b="b"/>
              <a:pathLst>
                <a:path w="10576560" h="575945">
                  <a:moveTo>
                    <a:pt x="10519001" y="0"/>
                  </a:moveTo>
                  <a:lnTo>
                    <a:pt x="57555" y="0"/>
                  </a:lnTo>
                  <a:lnTo>
                    <a:pt x="35152" y="4522"/>
                  </a:lnTo>
                  <a:lnTo>
                    <a:pt x="16857" y="16857"/>
                  </a:lnTo>
                  <a:lnTo>
                    <a:pt x="4522" y="35152"/>
                  </a:lnTo>
                  <a:lnTo>
                    <a:pt x="0" y="57556"/>
                  </a:lnTo>
                  <a:lnTo>
                    <a:pt x="0" y="517994"/>
                  </a:lnTo>
                  <a:lnTo>
                    <a:pt x="4522" y="540398"/>
                  </a:lnTo>
                  <a:lnTo>
                    <a:pt x="16857" y="558693"/>
                  </a:lnTo>
                  <a:lnTo>
                    <a:pt x="35152" y="571028"/>
                  </a:lnTo>
                  <a:lnTo>
                    <a:pt x="57555" y="575551"/>
                  </a:lnTo>
                  <a:lnTo>
                    <a:pt x="10519001" y="575551"/>
                  </a:lnTo>
                  <a:lnTo>
                    <a:pt x="10541404" y="571028"/>
                  </a:lnTo>
                  <a:lnTo>
                    <a:pt x="10559699" y="558693"/>
                  </a:lnTo>
                  <a:lnTo>
                    <a:pt x="10572034" y="540398"/>
                  </a:lnTo>
                  <a:lnTo>
                    <a:pt x="10576557" y="517994"/>
                  </a:lnTo>
                  <a:lnTo>
                    <a:pt x="10576557" y="57556"/>
                  </a:lnTo>
                  <a:lnTo>
                    <a:pt x="10572034" y="35152"/>
                  </a:lnTo>
                  <a:lnTo>
                    <a:pt x="10559699" y="16857"/>
                  </a:lnTo>
                  <a:lnTo>
                    <a:pt x="10541404" y="4522"/>
                  </a:lnTo>
                  <a:lnTo>
                    <a:pt x="10519001" y="0"/>
                  </a:lnTo>
                  <a:close/>
                </a:path>
              </a:pathLst>
            </a:custGeom>
            <a:solidFill>
              <a:srgbClr val="F2F2F2"/>
            </a:solidFill>
          </p:spPr>
          <p:txBody>
            <a:bodyPr wrap="square" lIns="0" tIns="0" rIns="0" bIns="0" rtlCol="0"/>
            <a:lstStyle/>
            <a:p>
              <a:endParaRPr/>
            </a:p>
          </p:txBody>
        </p:sp>
        <p:sp>
          <p:nvSpPr>
            <p:cNvPr id="28" name="object 28"/>
            <p:cNvSpPr/>
            <p:nvPr/>
          </p:nvSpPr>
          <p:spPr>
            <a:xfrm>
              <a:off x="981456" y="4998719"/>
              <a:ext cx="316992" cy="320040"/>
            </a:xfrm>
            <a:prstGeom prst="rect">
              <a:avLst/>
            </a:prstGeom>
            <a:blipFill>
              <a:blip r:embed="rId8" cstate="print"/>
              <a:stretch>
                <a:fillRect/>
              </a:stretch>
            </a:blipFill>
          </p:spPr>
          <p:txBody>
            <a:bodyPr wrap="square" lIns="0" tIns="0" rIns="0" bIns="0" rtlCol="0"/>
            <a:lstStyle/>
            <a:p>
              <a:endParaRPr/>
            </a:p>
          </p:txBody>
        </p:sp>
        <p:sp>
          <p:nvSpPr>
            <p:cNvPr id="29" name="object 29"/>
            <p:cNvSpPr/>
            <p:nvPr/>
          </p:nvSpPr>
          <p:spPr>
            <a:xfrm>
              <a:off x="807722" y="5589539"/>
              <a:ext cx="10576560" cy="575945"/>
            </a:xfrm>
            <a:custGeom>
              <a:avLst/>
              <a:gdLst/>
              <a:ahLst/>
              <a:cxnLst/>
              <a:rect l="l" t="t" r="r" b="b"/>
              <a:pathLst>
                <a:path w="10576560" h="575945">
                  <a:moveTo>
                    <a:pt x="10519001" y="0"/>
                  </a:moveTo>
                  <a:lnTo>
                    <a:pt x="57555" y="0"/>
                  </a:lnTo>
                  <a:lnTo>
                    <a:pt x="35152" y="4522"/>
                  </a:lnTo>
                  <a:lnTo>
                    <a:pt x="16857" y="16857"/>
                  </a:lnTo>
                  <a:lnTo>
                    <a:pt x="4522" y="35152"/>
                  </a:lnTo>
                  <a:lnTo>
                    <a:pt x="0" y="57556"/>
                  </a:lnTo>
                  <a:lnTo>
                    <a:pt x="0" y="517997"/>
                  </a:lnTo>
                  <a:lnTo>
                    <a:pt x="4522" y="540400"/>
                  </a:lnTo>
                  <a:lnTo>
                    <a:pt x="16857" y="558695"/>
                  </a:lnTo>
                  <a:lnTo>
                    <a:pt x="35152" y="571030"/>
                  </a:lnTo>
                  <a:lnTo>
                    <a:pt x="57555" y="575553"/>
                  </a:lnTo>
                  <a:lnTo>
                    <a:pt x="10519001" y="575553"/>
                  </a:lnTo>
                  <a:lnTo>
                    <a:pt x="10541404" y="571030"/>
                  </a:lnTo>
                  <a:lnTo>
                    <a:pt x="10559699" y="558695"/>
                  </a:lnTo>
                  <a:lnTo>
                    <a:pt x="10572034" y="540400"/>
                  </a:lnTo>
                  <a:lnTo>
                    <a:pt x="10576557" y="517997"/>
                  </a:lnTo>
                  <a:lnTo>
                    <a:pt x="10576557" y="57556"/>
                  </a:lnTo>
                  <a:lnTo>
                    <a:pt x="10572034" y="35152"/>
                  </a:lnTo>
                  <a:lnTo>
                    <a:pt x="10559699" y="16857"/>
                  </a:lnTo>
                  <a:lnTo>
                    <a:pt x="10541404" y="4522"/>
                  </a:lnTo>
                  <a:lnTo>
                    <a:pt x="10519001" y="0"/>
                  </a:lnTo>
                  <a:close/>
                </a:path>
              </a:pathLst>
            </a:custGeom>
            <a:solidFill>
              <a:srgbClr val="F2F2F2"/>
            </a:solidFill>
          </p:spPr>
          <p:txBody>
            <a:bodyPr wrap="square" lIns="0" tIns="0" rIns="0" bIns="0" rtlCol="0"/>
            <a:lstStyle/>
            <a:p>
              <a:endParaRPr/>
            </a:p>
          </p:txBody>
        </p:sp>
        <p:sp>
          <p:nvSpPr>
            <p:cNvPr id="30" name="object 30"/>
            <p:cNvSpPr/>
            <p:nvPr/>
          </p:nvSpPr>
          <p:spPr>
            <a:xfrm>
              <a:off x="981456" y="5718048"/>
              <a:ext cx="316992" cy="320040"/>
            </a:xfrm>
            <a:prstGeom prst="rect">
              <a:avLst/>
            </a:prstGeom>
            <a:blipFill>
              <a:blip r:embed="rId9" cstate="print"/>
              <a:stretch>
                <a:fillRect/>
              </a:stretch>
            </a:blipFill>
          </p:spPr>
          <p:txBody>
            <a:bodyPr wrap="square" lIns="0" tIns="0" rIns="0" bIns="0" rtlCol="0"/>
            <a:lstStyle/>
            <a:p>
              <a:endParaRPr/>
            </a:p>
          </p:txBody>
        </p:sp>
      </p:grpSp>
      <p:sp>
        <p:nvSpPr>
          <p:cNvPr id="31" name="object 31"/>
          <p:cNvSpPr txBox="1"/>
          <p:nvPr/>
        </p:nvSpPr>
        <p:spPr>
          <a:xfrm>
            <a:off x="1520697" y="2121915"/>
            <a:ext cx="9616440" cy="3975735"/>
          </a:xfrm>
          <a:prstGeom prst="rect">
            <a:avLst/>
          </a:prstGeom>
        </p:spPr>
        <p:txBody>
          <a:bodyPr vert="horz" wrap="square" lIns="0" tIns="12700" rIns="0" bIns="0" rtlCol="0">
            <a:spAutoFit/>
          </a:bodyPr>
          <a:lstStyle/>
          <a:p>
            <a:pPr marL="12700">
              <a:lnSpc>
                <a:spcPct val="100000"/>
              </a:lnSpc>
              <a:spcBef>
                <a:spcPts val="100"/>
              </a:spcBef>
            </a:pPr>
            <a:r>
              <a:rPr sz="1600" spc="65" dirty="0">
                <a:latin typeface="Trebuchet MS"/>
                <a:cs typeface="Trebuchet MS"/>
              </a:rPr>
              <a:t>Används</a:t>
            </a:r>
            <a:r>
              <a:rPr sz="1600" spc="-85" dirty="0">
                <a:latin typeface="Trebuchet MS"/>
                <a:cs typeface="Trebuchet MS"/>
              </a:rPr>
              <a:t> </a:t>
            </a:r>
            <a:r>
              <a:rPr sz="1600" spc="-55" dirty="0">
                <a:latin typeface="Trebuchet MS"/>
                <a:cs typeface="Trebuchet MS"/>
              </a:rPr>
              <a:t>ofta</a:t>
            </a:r>
            <a:r>
              <a:rPr sz="1600" spc="-85" dirty="0">
                <a:latin typeface="Trebuchet MS"/>
                <a:cs typeface="Trebuchet MS"/>
              </a:rPr>
              <a:t> </a:t>
            </a:r>
            <a:r>
              <a:rPr sz="1600" spc="35" dirty="0">
                <a:latin typeface="Trebuchet MS"/>
                <a:cs typeface="Trebuchet MS"/>
              </a:rPr>
              <a:t>inom</a:t>
            </a:r>
            <a:r>
              <a:rPr sz="1600" spc="-85" dirty="0">
                <a:latin typeface="Trebuchet MS"/>
                <a:cs typeface="Trebuchet MS"/>
              </a:rPr>
              <a:t> </a:t>
            </a:r>
            <a:r>
              <a:rPr sz="1600" spc="30" dirty="0">
                <a:latin typeface="Trebuchet MS"/>
                <a:cs typeface="Trebuchet MS"/>
              </a:rPr>
              <a:t>produktutveckling</a:t>
            </a:r>
            <a:r>
              <a:rPr sz="1600" spc="-85" dirty="0">
                <a:latin typeface="Trebuchet MS"/>
                <a:cs typeface="Trebuchet MS"/>
              </a:rPr>
              <a:t> </a:t>
            </a:r>
            <a:r>
              <a:rPr sz="1600" spc="40" dirty="0">
                <a:latin typeface="Trebuchet MS"/>
                <a:cs typeface="Trebuchet MS"/>
              </a:rPr>
              <a:t>och</a:t>
            </a:r>
            <a:r>
              <a:rPr sz="1600" spc="-85" dirty="0">
                <a:latin typeface="Trebuchet MS"/>
                <a:cs typeface="Trebuchet MS"/>
              </a:rPr>
              <a:t> </a:t>
            </a:r>
            <a:r>
              <a:rPr sz="1600" spc="40" dirty="0">
                <a:latin typeface="Trebuchet MS"/>
                <a:cs typeface="Trebuchet MS"/>
              </a:rPr>
              <a:t>optimering</a:t>
            </a:r>
            <a:r>
              <a:rPr sz="1600" spc="-85" dirty="0">
                <a:latin typeface="Trebuchet MS"/>
                <a:cs typeface="Trebuchet MS"/>
              </a:rPr>
              <a:t> </a:t>
            </a:r>
            <a:r>
              <a:rPr sz="1600" spc="25" dirty="0">
                <a:latin typeface="Trebuchet MS"/>
                <a:cs typeface="Trebuchet MS"/>
              </a:rPr>
              <a:t>av</a:t>
            </a:r>
            <a:r>
              <a:rPr sz="1600" spc="-80" dirty="0">
                <a:latin typeface="Trebuchet MS"/>
                <a:cs typeface="Trebuchet MS"/>
              </a:rPr>
              <a:t> </a:t>
            </a:r>
            <a:r>
              <a:rPr sz="1600" spc="50" dirty="0">
                <a:latin typeface="Trebuchet MS"/>
                <a:cs typeface="Trebuchet MS"/>
              </a:rPr>
              <a:t>processer</a:t>
            </a:r>
            <a:endParaRPr sz="1600">
              <a:latin typeface="Trebuchet MS"/>
              <a:cs typeface="Trebuchet MS"/>
            </a:endParaRPr>
          </a:p>
          <a:p>
            <a:pPr>
              <a:lnSpc>
                <a:spcPct val="100000"/>
              </a:lnSpc>
            </a:pPr>
            <a:endParaRPr sz="1900">
              <a:latin typeface="Trebuchet MS"/>
              <a:cs typeface="Trebuchet MS"/>
            </a:endParaRPr>
          </a:p>
          <a:p>
            <a:pPr marL="12700">
              <a:lnSpc>
                <a:spcPct val="100000"/>
              </a:lnSpc>
              <a:spcBef>
                <a:spcPts val="1535"/>
              </a:spcBef>
            </a:pPr>
            <a:r>
              <a:rPr sz="1600" spc="-60" dirty="0">
                <a:latin typeface="Trebuchet MS"/>
                <a:cs typeface="Trebuchet MS"/>
              </a:rPr>
              <a:t>Ett </a:t>
            </a:r>
            <a:r>
              <a:rPr sz="1600" spc="40" dirty="0">
                <a:latin typeface="Trebuchet MS"/>
                <a:cs typeface="Trebuchet MS"/>
              </a:rPr>
              <a:t>krav </a:t>
            </a:r>
            <a:r>
              <a:rPr sz="1600" spc="20" dirty="0">
                <a:latin typeface="Trebuchet MS"/>
                <a:cs typeface="Trebuchet MS"/>
              </a:rPr>
              <a:t>är </a:t>
            </a:r>
            <a:r>
              <a:rPr sz="1600" spc="-90" dirty="0">
                <a:latin typeface="Trebuchet MS"/>
                <a:cs typeface="Trebuchet MS"/>
              </a:rPr>
              <a:t>ett </a:t>
            </a:r>
            <a:r>
              <a:rPr sz="1600" spc="10" dirty="0">
                <a:latin typeface="Trebuchet MS"/>
                <a:cs typeface="Trebuchet MS"/>
              </a:rPr>
              <a:t>dokumenterat</a:t>
            </a:r>
            <a:r>
              <a:rPr sz="1600" spc="-340" dirty="0">
                <a:latin typeface="Trebuchet MS"/>
                <a:cs typeface="Trebuchet MS"/>
              </a:rPr>
              <a:t> </a:t>
            </a:r>
            <a:r>
              <a:rPr sz="1600" b="1" spc="35" dirty="0">
                <a:latin typeface="Trebuchet MS"/>
                <a:cs typeface="Trebuchet MS"/>
              </a:rPr>
              <a:t>behov</a:t>
            </a:r>
            <a:endParaRPr sz="1600">
              <a:latin typeface="Trebuchet MS"/>
              <a:cs typeface="Trebuchet MS"/>
            </a:endParaRPr>
          </a:p>
          <a:p>
            <a:pPr>
              <a:lnSpc>
                <a:spcPct val="100000"/>
              </a:lnSpc>
            </a:pPr>
            <a:endParaRPr sz="1900">
              <a:latin typeface="Trebuchet MS"/>
              <a:cs typeface="Trebuchet MS"/>
            </a:endParaRPr>
          </a:p>
          <a:p>
            <a:pPr marL="12700">
              <a:lnSpc>
                <a:spcPct val="100000"/>
              </a:lnSpc>
              <a:spcBef>
                <a:spcPts val="1540"/>
              </a:spcBef>
            </a:pPr>
            <a:r>
              <a:rPr sz="1600" dirty="0">
                <a:latin typeface="Trebuchet MS"/>
                <a:cs typeface="Trebuchet MS"/>
              </a:rPr>
              <a:t>Behovet</a:t>
            </a:r>
            <a:r>
              <a:rPr sz="1600" spc="-90" dirty="0">
                <a:latin typeface="Trebuchet MS"/>
                <a:cs typeface="Trebuchet MS"/>
              </a:rPr>
              <a:t> </a:t>
            </a:r>
            <a:r>
              <a:rPr sz="1600" spc="50" dirty="0">
                <a:latin typeface="Trebuchet MS"/>
                <a:cs typeface="Trebuchet MS"/>
              </a:rPr>
              <a:t>kan</a:t>
            </a:r>
            <a:r>
              <a:rPr sz="1600" spc="-85" dirty="0">
                <a:latin typeface="Trebuchet MS"/>
                <a:cs typeface="Trebuchet MS"/>
              </a:rPr>
              <a:t> </a:t>
            </a:r>
            <a:r>
              <a:rPr sz="1600" spc="15" dirty="0">
                <a:latin typeface="Trebuchet MS"/>
                <a:cs typeface="Trebuchet MS"/>
              </a:rPr>
              <a:t>vara</a:t>
            </a:r>
            <a:r>
              <a:rPr sz="1600" spc="-85" dirty="0">
                <a:latin typeface="Trebuchet MS"/>
                <a:cs typeface="Trebuchet MS"/>
              </a:rPr>
              <a:t> </a:t>
            </a:r>
            <a:r>
              <a:rPr sz="1600" spc="15" dirty="0">
                <a:latin typeface="Trebuchet MS"/>
                <a:cs typeface="Trebuchet MS"/>
              </a:rPr>
              <a:t>fysiskt</a:t>
            </a:r>
            <a:r>
              <a:rPr sz="1600" spc="-85" dirty="0">
                <a:latin typeface="Trebuchet MS"/>
                <a:cs typeface="Trebuchet MS"/>
              </a:rPr>
              <a:t> </a:t>
            </a:r>
            <a:r>
              <a:rPr sz="1600" spc="20" dirty="0">
                <a:latin typeface="Trebuchet MS"/>
                <a:cs typeface="Trebuchet MS"/>
              </a:rPr>
              <a:t>eller</a:t>
            </a:r>
            <a:r>
              <a:rPr sz="1600" spc="-85" dirty="0">
                <a:latin typeface="Trebuchet MS"/>
                <a:cs typeface="Trebuchet MS"/>
              </a:rPr>
              <a:t> </a:t>
            </a:r>
            <a:r>
              <a:rPr sz="1600" spc="-15" dirty="0">
                <a:latin typeface="Trebuchet MS"/>
                <a:cs typeface="Trebuchet MS"/>
              </a:rPr>
              <a:t>funktionellt</a:t>
            </a:r>
            <a:endParaRPr sz="1600">
              <a:latin typeface="Trebuchet MS"/>
              <a:cs typeface="Trebuchet MS"/>
            </a:endParaRPr>
          </a:p>
          <a:p>
            <a:pPr>
              <a:lnSpc>
                <a:spcPct val="100000"/>
              </a:lnSpc>
            </a:pPr>
            <a:endParaRPr sz="1900">
              <a:latin typeface="Trebuchet MS"/>
              <a:cs typeface="Trebuchet MS"/>
            </a:endParaRPr>
          </a:p>
          <a:p>
            <a:pPr marL="12700">
              <a:lnSpc>
                <a:spcPct val="100000"/>
              </a:lnSpc>
              <a:spcBef>
                <a:spcPts val="1535"/>
              </a:spcBef>
            </a:pPr>
            <a:r>
              <a:rPr sz="1600" spc="90" dirty="0">
                <a:latin typeface="Trebuchet MS"/>
                <a:cs typeface="Trebuchet MS"/>
              </a:rPr>
              <a:t>En</a:t>
            </a:r>
            <a:r>
              <a:rPr sz="1600" spc="-85" dirty="0">
                <a:latin typeface="Trebuchet MS"/>
                <a:cs typeface="Trebuchet MS"/>
              </a:rPr>
              <a:t> </a:t>
            </a:r>
            <a:r>
              <a:rPr sz="1600" spc="60" dirty="0">
                <a:latin typeface="Trebuchet MS"/>
                <a:cs typeface="Trebuchet MS"/>
              </a:rPr>
              <a:t>viss</a:t>
            </a:r>
            <a:r>
              <a:rPr sz="1600" spc="-85" dirty="0">
                <a:latin typeface="Trebuchet MS"/>
                <a:cs typeface="Trebuchet MS"/>
              </a:rPr>
              <a:t> </a:t>
            </a:r>
            <a:r>
              <a:rPr sz="1600" spc="50" dirty="0">
                <a:latin typeface="Trebuchet MS"/>
                <a:cs typeface="Trebuchet MS"/>
              </a:rPr>
              <a:t>design,</a:t>
            </a:r>
            <a:r>
              <a:rPr sz="1600" spc="-220" dirty="0">
                <a:latin typeface="Trebuchet MS"/>
                <a:cs typeface="Trebuchet MS"/>
              </a:rPr>
              <a:t> </a:t>
            </a:r>
            <a:r>
              <a:rPr sz="1600" spc="30" dirty="0">
                <a:latin typeface="Trebuchet MS"/>
                <a:cs typeface="Trebuchet MS"/>
              </a:rPr>
              <a:t>produkt</a:t>
            </a:r>
            <a:r>
              <a:rPr sz="1600" spc="-85" dirty="0">
                <a:latin typeface="Trebuchet MS"/>
                <a:cs typeface="Trebuchet MS"/>
              </a:rPr>
              <a:t> </a:t>
            </a:r>
            <a:r>
              <a:rPr sz="1600" spc="20" dirty="0">
                <a:latin typeface="Trebuchet MS"/>
                <a:cs typeface="Trebuchet MS"/>
              </a:rPr>
              <a:t>eller</a:t>
            </a:r>
            <a:r>
              <a:rPr sz="1600" spc="-85" dirty="0">
                <a:latin typeface="Trebuchet MS"/>
                <a:cs typeface="Trebuchet MS"/>
              </a:rPr>
              <a:t> </a:t>
            </a:r>
            <a:r>
              <a:rPr sz="1600" spc="55" dirty="0">
                <a:latin typeface="Trebuchet MS"/>
                <a:cs typeface="Trebuchet MS"/>
              </a:rPr>
              <a:t>process</a:t>
            </a:r>
            <a:r>
              <a:rPr sz="1600" spc="-85" dirty="0">
                <a:latin typeface="Trebuchet MS"/>
                <a:cs typeface="Trebuchet MS"/>
              </a:rPr>
              <a:t> </a:t>
            </a:r>
            <a:r>
              <a:rPr sz="1600" spc="65" dirty="0">
                <a:latin typeface="Trebuchet MS"/>
                <a:cs typeface="Trebuchet MS"/>
              </a:rPr>
              <a:t>ska</a:t>
            </a:r>
            <a:r>
              <a:rPr sz="1600" spc="-85" dirty="0">
                <a:latin typeface="Trebuchet MS"/>
                <a:cs typeface="Trebuchet MS"/>
              </a:rPr>
              <a:t> </a:t>
            </a:r>
            <a:r>
              <a:rPr sz="1600" spc="25" dirty="0">
                <a:latin typeface="Trebuchet MS"/>
                <a:cs typeface="Trebuchet MS"/>
              </a:rPr>
              <a:t>uppfylla</a:t>
            </a:r>
            <a:r>
              <a:rPr sz="1600" spc="-85" dirty="0">
                <a:latin typeface="Trebuchet MS"/>
                <a:cs typeface="Trebuchet MS"/>
              </a:rPr>
              <a:t> </a:t>
            </a:r>
            <a:r>
              <a:rPr sz="1600" spc="-30" dirty="0">
                <a:latin typeface="Trebuchet MS"/>
                <a:cs typeface="Trebuchet MS"/>
              </a:rPr>
              <a:t>detta</a:t>
            </a:r>
            <a:r>
              <a:rPr sz="1600" spc="-85" dirty="0">
                <a:latin typeface="Trebuchet MS"/>
                <a:cs typeface="Trebuchet MS"/>
              </a:rPr>
              <a:t> </a:t>
            </a:r>
            <a:r>
              <a:rPr sz="1600" dirty="0">
                <a:latin typeface="Trebuchet MS"/>
                <a:cs typeface="Trebuchet MS"/>
              </a:rPr>
              <a:t>kravet</a:t>
            </a:r>
            <a:endParaRPr sz="1600">
              <a:latin typeface="Trebuchet MS"/>
              <a:cs typeface="Trebuchet MS"/>
            </a:endParaRPr>
          </a:p>
          <a:p>
            <a:pPr>
              <a:lnSpc>
                <a:spcPct val="100000"/>
              </a:lnSpc>
              <a:spcBef>
                <a:spcPts val="10"/>
              </a:spcBef>
            </a:pPr>
            <a:endParaRPr sz="2700">
              <a:latin typeface="Trebuchet MS"/>
              <a:cs typeface="Trebuchet MS"/>
            </a:endParaRPr>
          </a:p>
          <a:p>
            <a:pPr marL="12700" marR="104139">
              <a:lnSpc>
                <a:spcPts val="1700"/>
              </a:lnSpc>
            </a:pPr>
            <a:r>
              <a:rPr sz="1600" spc="-60" dirty="0">
                <a:latin typeface="Trebuchet MS"/>
                <a:cs typeface="Trebuchet MS"/>
              </a:rPr>
              <a:t>Ett</a:t>
            </a:r>
            <a:r>
              <a:rPr sz="1600" spc="-80" dirty="0">
                <a:latin typeface="Trebuchet MS"/>
                <a:cs typeface="Trebuchet MS"/>
              </a:rPr>
              <a:t> </a:t>
            </a:r>
            <a:r>
              <a:rPr sz="1600" spc="40" dirty="0">
                <a:latin typeface="Trebuchet MS"/>
                <a:cs typeface="Trebuchet MS"/>
              </a:rPr>
              <a:t>krav</a:t>
            </a:r>
            <a:r>
              <a:rPr sz="1600" spc="-80" dirty="0">
                <a:latin typeface="Trebuchet MS"/>
                <a:cs typeface="Trebuchet MS"/>
              </a:rPr>
              <a:t> </a:t>
            </a:r>
            <a:r>
              <a:rPr sz="1600" spc="50" dirty="0">
                <a:latin typeface="Trebuchet MS"/>
                <a:cs typeface="Trebuchet MS"/>
              </a:rPr>
              <a:t>kan</a:t>
            </a:r>
            <a:r>
              <a:rPr sz="1600" spc="-75" dirty="0">
                <a:latin typeface="Trebuchet MS"/>
                <a:cs typeface="Trebuchet MS"/>
              </a:rPr>
              <a:t> </a:t>
            </a:r>
            <a:r>
              <a:rPr sz="1600" spc="-40" dirty="0">
                <a:latin typeface="Trebuchet MS"/>
                <a:cs typeface="Trebuchet MS"/>
              </a:rPr>
              <a:t>till</a:t>
            </a:r>
            <a:r>
              <a:rPr sz="1600" spc="-80" dirty="0">
                <a:latin typeface="Trebuchet MS"/>
                <a:cs typeface="Trebuchet MS"/>
              </a:rPr>
              <a:t> </a:t>
            </a:r>
            <a:r>
              <a:rPr sz="1600" spc="40" dirty="0">
                <a:latin typeface="Trebuchet MS"/>
                <a:cs typeface="Trebuchet MS"/>
              </a:rPr>
              <a:t>exempel</a:t>
            </a:r>
            <a:r>
              <a:rPr sz="1600" spc="-80" dirty="0">
                <a:latin typeface="Trebuchet MS"/>
                <a:cs typeface="Trebuchet MS"/>
              </a:rPr>
              <a:t> </a:t>
            </a:r>
            <a:r>
              <a:rPr sz="1600" spc="15" dirty="0">
                <a:latin typeface="Trebuchet MS"/>
                <a:cs typeface="Trebuchet MS"/>
              </a:rPr>
              <a:t>vara</a:t>
            </a:r>
            <a:r>
              <a:rPr sz="1600" spc="-75" dirty="0">
                <a:latin typeface="Trebuchet MS"/>
                <a:cs typeface="Trebuchet MS"/>
              </a:rPr>
              <a:t> </a:t>
            </a:r>
            <a:r>
              <a:rPr sz="1600" spc="40" dirty="0">
                <a:latin typeface="Trebuchet MS"/>
                <a:cs typeface="Trebuchet MS"/>
              </a:rPr>
              <a:t>en</a:t>
            </a:r>
            <a:r>
              <a:rPr sz="1600" spc="-80" dirty="0">
                <a:latin typeface="Trebuchet MS"/>
                <a:cs typeface="Trebuchet MS"/>
              </a:rPr>
              <a:t> </a:t>
            </a:r>
            <a:r>
              <a:rPr sz="1600" spc="-20" dirty="0">
                <a:latin typeface="Trebuchet MS"/>
                <a:cs typeface="Trebuchet MS"/>
              </a:rPr>
              <a:t>funktion,</a:t>
            </a:r>
            <a:r>
              <a:rPr sz="1600" spc="-210" dirty="0">
                <a:latin typeface="Trebuchet MS"/>
                <a:cs typeface="Trebuchet MS"/>
              </a:rPr>
              <a:t> </a:t>
            </a:r>
            <a:r>
              <a:rPr sz="1600" spc="10" dirty="0">
                <a:latin typeface="Trebuchet MS"/>
                <a:cs typeface="Trebuchet MS"/>
              </a:rPr>
              <a:t>förmåga,</a:t>
            </a:r>
            <a:r>
              <a:rPr sz="1600" spc="-210" dirty="0">
                <a:latin typeface="Trebuchet MS"/>
                <a:cs typeface="Trebuchet MS"/>
              </a:rPr>
              <a:t> </a:t>
            </a:r>
            <a:r>
              <a:rPr sz="1600" spc="40" dirty="0">
                <a:latin typeface="Trebuchet MS"/>
                <a:cs typeface="Trebuchet MS"/>
              </a:rPr>
              <a:t>egenskap,</a:t>
            </a:r>
            <a:r>
              <a:rPr sz="1600" spc="-210" dirty="0">
                <a:latin typeface="Trebuchet MS"/>
                <a:cs typeface="Trebuchet MS"/>
              </a:rPr>
              <a:t> </a:t>
            </a:r>
            <a:r>
              <a:rPr sz="1600" spc="-15" dirty="0">
                <a:latin typeface="Trebuchet MS"/>
                <a:cs typeface="Trebuchet MS"/>
              </a:rPr>
              <a:t>kvalitet</a:t>
            </a:r>
            <a:r>
              <a:rPr sz="1600" spc="-80" dirty="0">
                <a:latin typeface="Trebuchet MS"/>
                <a:cs typeface="Trebuchet MS"/>
              </a:rPr>
              <a:t> </a:t>
            </a:r>
            <a:r>
              <a:rPr sz="1600" spc="55" dirty="0">
                <a:latin typeface="Trebuchet MS"/>
                <a:cs typeface="Trebuchet MS"/>
              </a:rPr>
              <a:t>hos</a:t>
            </a:r>
            <a:r>
              <a:rPr sz="1600" spc="-80" dirty="0">
                <a:latin typeface="Trebuchet MS"/>
                <a:cs typeface="Trebuchet MS"/>
              </a:rPr>
              <a:t> </a:t>
            </a:r>
            <a:r>
              <a:rPr sz="1600" spc="-90" dirty="0">
                <a:latin typeface="Trebuchet MS"/>
                <a:cs typeface="Trebuchet MS"/>
              </a:rPr>
              <a:t>ett</a:t>
            </a:r>
            <a:r>
              <a:rPr sz="1600" spc="-75" dirty="0">
                <a:latin typeface="Trebuchet MS"/>
                <a:cs typeface="Trebuchet MS"/>
              </a:rPr>
              <a:t> </a:t>
            </a:r>
            <a:r>
              <a:rPr sz="1600" spc="35" dirty="0">
                <a:latin typeface="Trebuchet MS"/>
                <a:cs typeface="Trebuchet MS"/>
              </a:rPr>
              <a:t>system</a:t>
            </a:r>
            <a:r>
              <a:rPr sz="1600" spc="-80" dirty="0">
                <a:latin typeface="Trebuchet MS"/>
                <a:cs typeface="Trebuchet MS"/>
              </a:rPr>
              <a:t> </a:t>
            </a:r>
            <a:r>
              <a:rPr sz="1600" spc="65" dirty="0">
                <a:latin typeface="Trebuchet MS"/>
                <a:cs typeface="Trebuchet MS"/>
              </a:rPr>
              <a:t>som</a:t>
            </a:r>
            <a:r>
              <a:rPr sz="1600" spc="-80" dirty="0">
                <a:latin typeface="Trebuchet MS"/>
                <a:cs typeface="Trebuchet MS"/>
              </a:rPr>
              <a:t> </a:t>
            </a:r>
            <a:r>
              <a:rPr sz="1600" spc="25" dirty="0">
                <a:latin typeface="Trebuchet MS"/>
                <a:cs typeface="Trebuchet MS"/>
              </a:rPr>
              <a:t>har</a:t>
            </a:r>
            <a:r>
              <a:rPr sz="1600" spc="-75" dirty="0">
                <a:latin typeface="Trebuchet MS"/>
                <a:cs typeface="Trebuchet MS"/>
              </a:rPr>
              <a:t> </a:t>
            </a:r>
            <a:r>
              <a:rPr sz="1600" spc="40" dirty="0">
                <a:latin typeface="Trebuchet MS"/>
                <a:cs typeface="Trebuchet MS"/>
              </a:rPr>
              <a:t>en</a:t>
            </a:r>
            <a:r>
              <a:rPr sz="1600" spc="-80" dirty="0">
                <a:latin typeface="Trebuchet MS"/>
                <a:cs typeface="Trebuchet MS"/>
              </a:rPr>
              <a:t> </a:t>
            </a:r>
            <a:r>
              <a:rPr sz="1600" spc="35" dirty="0">
                <a:latin typeface="Trebuchet MS"/>
                <a:cs typeface="Trebuchet MS"/>
              </a:rPr>
              <a:t>värda  </a:t>
            </a:r>
            <a:r>
              <a:rPr sz="1600" spc="-15" dirty="0">
                <a:latin typeface="Trebuchet MS"/>
                <a:cs typeface="Trebuchet MS"/>
              </a:rPr>
              <a:t>för</a:t>
            </a:r>
            <a:r>
              <a:rPr sz="1600" spc="-90" dirty="0">
                <a:latin typeface="Trebuchet MS"/>
                <a:cs typeface="Trebuchet MS"/>
              </a:rPr>
              <a:t> </a:t>
            </a:r>
            <a:r>
              <a:rPr sz="1600" b="1" spc="35" dirty="0">
                <a:latin typeface="Trebuchet MS"/>
                <a:cs typeface="Trebuchet MS"/>
              </a:rPr>
              <a:t>intressenterna</a:t>
            </a:r>
            <a:endParaRPr sz="1600">
              <a:latin typeface="Trebuchet MS"/>
              <a:cs typeface="Trebuchet MS"/>
            </a:endParaRPr>
          </a:p>
          <a:p>
            <a:pPr>
              <a:lnSpc>
                <a:spcPct val="100000"/>
              </a:lnSpc>
            </a:pPr>
            <a:endParaRPr sz="1950">
              <a:latin typeface="Trebuchet MS"/>
              <a:cs typeface="Trebuchet MS"/>
            </a:endParaRPr>
          </a:p>
          <a:p>
            <a:pPr marL="12700" marR="5080">
              <a:lnSpc>
                <a:spcPts val="1700"/>
              </a:lnSpc>
            </a:pPr>
            <a:r>
              <a:rPr sz="1600" spc="30" dirty="0">
                <a:latin typeface="Trebuchet MS"/>
                <a:cs typeface="Trebuchet MS"/>
              </a:rPr>
              <a:t>Krav</a:t>
            </a:r>
            <a:r>
              <a:rPr sz="1600" spc="-85" dirty="0">
                <a:latin typeface="Trebuchet MS"/>
                <a:cs typeface="Trebuchet MS"/>
              </a:rPr>
              <a:t> </a:t>
            </a:r>
            <a:r>
              <a:rPr sz="1600" spc="50" dirty="0">
                <a:latin typeface="Trebuchet MS"/>
                <a:cs typeface="Trebuchet MS"/>
              </a:rPr>
              <a:t>kan</a:t>
            </a:r>
            <a:r>
              <a:rPr sz="1600" spc="-80" dirty="0">
                <a:latin typeface="Trebuchet MS"/>
                <a:cs typeface="Trebuchet MS"/>
              </a:rPr>
              <a:t> </a:t>
            </a:r>
            <a:r>
              <a:rPr sz="1600" spc="45" dirty="0">
                <a:latin typeface="Trebuchet MS"/>
                <a:cs typeface="Trebuchet MS"/>
              </a:rPr>
              <a:t>komma</a:t>
            </a:r>
            <a:r>
              <a:rPr sz="1600" spc="-80" dirty="0">
                <a:latin typeface="Trebuchet MS"/>
                <a:cs typeface="Trebuchet MS"/>
              </a:rPr>
              <a:t> </a:t>
            </a:r>
            <a:r>
              <a:rPr sz="1600" spc="65" dirty="0">
                <a:latin typeface="Trebuchet MS"/>
                <a:cs typeface="Trebuchet MS"/>
              </a:rPr>
              <a:t>med</a:t>
            </a:r>
            <a:r>
              <a:rPr sz="1600" spc="-80" dirty="0">
                <a:latin typeface="Trebuchet MS"/>
                <a:cs typeface="Trebuchet MS"/>
              </a:rPr>
              <a:t> </a:t>
            </a:r>
            <a:r>
              <a:rPr sz="1600" spc="20" dirty="0">
                <a:latin typeface="Trebuchet MS"/>
                <a:cs typeface="Trebuchet MS"/>
              </a:rPr>
              <a:t>specifikationer</a:t>
            </a:r>
            <a:r>
              <a:rPr sz="1600" spc="-80" dirty="0">
                <a:latin typeface="Trebuchet MS"/>
                <a:cs typeface="Trebuchet MS"/>
              </a:rPr>
              <a:t> </a:t>
            </a:r>
            <a:r>
              <a:rPr sz="1600" spc="55" dirty="0">
                <a:latin typeface="Trebuchet MS"/>
                <a:cs typeface="Trebuchet MS"/>
              </a:rPr>
              <a:t>(specs)</a:t>
            </a:r>
            <a:r>
              <a:rPr sz="1600" spc="-80" dirty="0">
                <a:latin typeface="Trebuchet MS"/>
                <a:cs typeface="Trebuchet MS"/>
              </a:rPr>
              <a:t> </a:t>
            </a:r>
            <a:r>
              <a:rPr sz="1600" spc="65" dirty="0">
                <a:latin typeface="Trebuchet MS"/>
                <a:cs typeface="Trebuchet MS"/>
              </a:rPr>
              <a:t>som</a:t>
            </a:r>
            <a:r>
              <a:rPr sz="1600" spc="-80" dirty="0">
                <a:latin typeface="Trebuchet MS"/>
                <a:cs typeface="Trebuchet MS"/>
              </a:rPr>
              <a:t> </a:t>
            </a:r>
            <a:r>
              <a:rPr sz="1600" spc="20" dirty="0">
                <a:latin typeface="Trebuchet MS"/>
                <a:cs typeface="Trebuchet MS"/>
              </a:rPr>
              <a:t>är</a:t>
            </a:r>
            <a:r>
              <a:rPr sz="1600" spc="-80" dirty="0">
                <a:latin typeface="Trebuchet MS"/>
                <a:cs typeface="Trebuchet MS"/>
              </a:rPr>
              <a:t> </a:t>
            </a:r>
            <a:r>
              <a:rPr sz="1600" spc="30" dirty="0">
                <a:latin typeface="Trebuchet MS"/>
                <a:cs typeface="Trebuchet MS"/>
              </a:rPr>
              <a:t>kraven</a:t>
            </a:r>
            <a:r>
              <a:rPr sz="1600" spc="-80" dirty="0">
                <a:latin typeface="Trebuchet MS"/>
                <a:cs typeface="Trebuchet MS"/>
              </a:rPr>
              <a:t> </a:t>
            </a:r>
            <a:r>
              <a:rPr sz="1600" spc="65" dirty="0">
                <a:latin typeface="Trebuchet MS"/>
                <a:cs typeface="Trebuchet MS"/>
              </a:rPr>
              <a:t>som</a:t>
            </a:r>
            <a:r>
              <a:rPr sz="1600" spc="-80" dirty="0">
                <a:latin typeface="Trebuchet MS"/>
                <a:cs typeface="Trebuchet MS"/>
              </a:rPr>
              <a:t> </a:t>
            </a:r>
            <a:r>
              <a:rPr sz="1600" spc="65" dirty="0">
                <a:latin typeface="Trebuchet MS"/>
                <a:cs typeface="Trebuchet MS"/>
              </a:rPr>
              <a:t>ska</a:t>
            </a:r>
            <a:r>
              <a:rPr sz="1600" spc="-80" dirty="0">
                <a:latin typeface="Trebuchet MS"/>
                <a:cs typeface="Trebuchet MS"/>
              </a:rPr>
              <a:t> </a:t>
            </a:r>
            <a:r>
              <a:rPr sz="1600" spc="30" dirty="0">
                <a:latin typeface="Trebuchet MS"/>
                <a:cs typeface="Trebuchet MS"/>
              </a:rPr>
              <a:t>uppfyllas</a:t>
            </a:r>
            <a:r>
              <a:rPr sz="1600" spc="-80" dirty="0">
                <a:latin typeface="Trebuchet MS"/>
                <a:cs typeface="Trebuchet MS"/>
              </a:rPr>
              <a:t> </a:t>
            </a:r>
            <a:r>
              <a:rPr sz="1600" spc="25" dirty="0">
                <a:latin typeface="Trebuchet MS"/>
                <a:cs typeface="Trebuchet MS"/>
              </a:rPr>
              <a:t>av</a:t>
            </a:r>
            <a:r>
              <a:rPr sz="1600" spc="-80" dirty="0">
                <a:latin typeface="Trebuchet MS"/>
                <a:cs typeface="Trebuchet MS"/>
              </a:rPr>
              <a:t> </a:t>
            </a:r>
            <a:r>
              <a:rPr sz="1600" spc="-20" dirty="0">
                <a:latin typeface="Trebuchet MS"/>
                <a:cs typeface="Trebuchet MS"/>
              </a:rPr>
              <a:t>materialet,</a:t>
            </a:r>
            <a:r>
              <a:rPr sz="1600" spc="-215" dirty="0">
                <a:latin typeface="Trebuchet MS"/>
                <a:cs typeface="Trebuchet MS"/>
              </a:rPr>
              <a:t> </a:t>
            </a:r>
            <a:r>
              <a:rPr sz="1600" spc="45" dirty="0">
                <a:latin typeface="Trebuchet MS"/>
                <a:cs typeface="Trebuchet MS"/>
              </a:rPr>
              <a:t>designen,  </a:t>
            </a:r>
            <a:r>
              <a:rPr sz="1600" spc="30" dirty="0">
                <a:latin typeface="Trebuchet MS"/>
                <a:cs typeface="Trebuchet MS"/>
              </a:rPr>
              <a:t>produkten </a:t>
            </a:r>
            <a:r>
              <a:rPr sz="1600" spc="20" dirty="0">
                <a:latin typeface="Trebuchet MS"/>
                <a:cs typeface="Trebuchet MS"/>
              </a:rPr>
              <a:t>eller</a:t>
            </a:r>
            <a:r>
              <a:rPr sz="1600" spc="-204" dirty="0">
                <a:latin typeface="Trebuchet MS"/>
                <a:cs typeface="Trebuchet MS"/>
              </a:rPr>
              <a:t> </a:t>
            </a:r>
            <a:r>
              <a:rPr sz="1600" spc="-30" dirty="0">
                <a:latin typeface="Trebuchet MS"/>
                <a:cs typeface="Trebuchet MS"/>
              </a:rPr>
              <a:t>tjänsten</a:t>
            </a:r>
            <a:endParaRPr sz="1600">
              <a:latin typeface="Trebuchet MS"/>
              <a:cs typeface="Trebuchet MS"/>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411" y="0"/>
            <a:ext cx="12198350" cy="6873240"/>
            <a:chOff x="-7411" y="0"/>
            <a:chExt cx="12198350" cy="6873240"/>
          </a:xfrm>
        </p:grpSpPr>
        <p:sp>
          <p:nvSpPr>
            <p:cNvPr id="3" name="object 3"/>
            <p:cNvSpPr/>
            <p:nvPr/>
          </p:nvSpPr>
          <p:spPr>
            <a:xfrm>
              <a:off x="-7411" y="0"/>
              <a:ext cx="12198348" cy="687266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674037" y="1186484"/>
              <a:ext cx="8843645" cy="716280"/>
            </a:xfrm>
            <a:custGeom>
              <a:avLst/>
              <a:gdLst/>
              <a:ahLst/>
              <a:cxnLst/>
              <a:rect l="l" t="t" r="r" b="b"/>
              <a:pathLst>
                <a:path w="8843645" h="716280">
                  <a:moveTo>
                    <a:pt x="8843594" y="0"/>
                  </a:moveTo>
                  <a:lnTo>
                    <a:pt x="0" y="0"/>
                  </a:lnTo>
                  <a:lnTo>
                    <a:pt x="0" y="716178"/>
                  </a:lnTo>
                  <a:lnTo>
                    <a:pt x="8843594" y="716178"/>
                  </a:lnTo>
                  <a:lnTo>
                    <a:pt x="8843594" y="0"/>
                  </a:lnTo>
                  <a:close/>
                </a:path>
              </a:pathLst>
            </a:custGeom>
            <a:solidFill>
              <a:srgbClr val="10B6F4"/>
            </a:solidFill>
          </p:spPr>
          <p:txBody>
            <a:bodyPr wrap="square" lIns="0" tIns="0" rIns="0" bIns="0" rtlCol="0"/>
            <a:lstStyle/>
            <a:p>
              <a:endParaRPr/>
            </a:p>
          </p:txBody>
        </p:sp>
        <p:sp>
          <p:nvSpPr>
            <p:cNvPr id="5" name="object 5"/>
            <p:cNvSpPr/>
            <p:nvPr/>
          </p:nvSpPr>
          <p:spPr>
            <a:xfrm>
              <a:off x="-7411" y="0"/>
              <a:ext cx="12198348" cy="6872666"/>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807072" y="1186484"/>
              <a:ext cx="3822700" cy="4478020"/>
            </a:xfrm>
            <a:custGeom>
              <a:avLst/>
              <a:gdLst/>
              <a:ahLst/>
              <a:cxnLst/>
              <a:rect l="l" t="t" r="r" b="b"/>
              <a:pathLst>
                <a:path w="3822700" h="4478020">
                  <a:moveTo>
                    <a:pt x="3822154" y="0"/>
                  </a:moveTo>
                  <a:lnTo>
                    <a:pt x="457" y="0"/>
                  </a:lnTo>
                  <a:lnTo>
                    <a:pt x="457" y="716178"/>
                  </a:lnTo>
                  <a:lnTo>
                    <a:pt x="3822154" y="716178"/>
                  </a:lnTo>
                  <a:lnTo>
                    <a:pt x="3822154" y="0"/>
                  </a:lnTo>
                  <a:close/>
                </a:path>
                <a:path w="3822700" h="4478020">
                  <a:moveTo>
                    <a:pt x="3822611" y="804672"/>
                  </a:moveTo>
                  <a:lnTo>
                    <a:pt x="0" y="804672"/>
                  </a:lnTo>
                  <a:lnTo>
                    <a:pt x="0" y="4126865"/>
                  </a:lnTo>
                  <a:lnTo>
                    <a:pt x="1707692" y="4126865"/>
                  </a:lnTo>
                  <a:lnTo>
                    <a:pt x="1911311" y="4477931"/>
                  </a:lnTo>
                  <a:lnTo>
                    <a:pt x="2114931" y="4126865"/>
                  </a:lnTo>
                  <a:lnTo>
                    <a:pt x="3822611" y="4126865"/>
                  </a:lnTo>
                  <a:lnTo>
                    <a:pt x="3822611" y="804672"/>
                  </a:lnTo>
                  <a:close/>
                </a:path>
              </a:pathLst>
            </a:custGeom>
            <a:solidFill>
              <a:srgbClr val="10B6F4"/>
            </a:solidFill>
          </p:spPr>
          <p:txBody>
            <a:bodyPr wrap="square" lIns="0" tIns="0" rIns="0" bIns="0" rtlCol="0"/>
            <a:lstStyle/>
            <a:p>
              <a:endParaRPr/>
            </a:p>
          </p:txBody>
        </p:sp>
      </p:grpSp>
      <p:sp>
        <p:nvSpPr>
          <p:cNvPr id="7" name="object 7"/>
          <p:cNvSpPr txBox="1">
            <a:spLocks noGrp="1"/>
          </p:cNvSpPr>
          <p:nvPr>
            <p:ph type="title"/>
          </p:nvPr>
        </p:nvSpPr>
        <p:spPr>
          <a:xfrm>
            <a:off x="1223782" y="2581147"/>
            <a:ext cx="3004820" cy="1510030"/>
          </a:xfrm>
          <a:prstGeom prst="rect">
            <a:avLst/>
          </a:prstGeom>
        </p:spPr>
        <p:txBody>
          <a:bodyPr vert="horz" wrap="square" lIns="0" tIns="168910" rIns="0" bIns="0" rtlCol="0">
            <a:spAutoFit/>
          </a:bodyPr>
          <a:lstStyle/>
          <a:p>
            <a:pPr marL="313055" marR="12065" indent="-300990">
              <a:lnSpc>
                <a:spcPts val="5210"/>
              </a:lnSpc>
              <a:spcBef>
                <a:spcPts val="1330"/>
              </a:spcBef>
            </a:pPr>
            <a:r>
              <a:rPr sz="5400" spc="-450" dirty="0">
                <a:solidFill>
                  <a:srgbClr val="FFFEFF"/>
                </a:solidFill>
              </a:rPr>
              <a:t>Exempel</a:t>
            </a:r>
            <a:r>
              <a:rPr sz="5400" spc="-795" dirty="0">
                <a:solidFill>
                  <a:srgbClr val="FFFEFF"/>
                </a:solidFill>
              </a:rPr>
              <a:t> </a:t>
            </a:r>
            <a:r>
              <a:rPr sz="5400" spc="-409" dirty="0">
                <a:solidFill>
                  <a:srgbClr val="FFFEFF"/>
                </a:solidFill>
              </a:rPr>
              <a:t>på  </a:t>
            </a:r>
            <a:r>
              <a:rPr sz="5400" spc="-445" dirty="0">
                <a:solidFill>
                  <a:srgbClr val="FFFEFF"/>
                </a:solidFill>
              </a:rPr>
              <a:t>olika</a:t>
            </a:r>
            <a:r>
              <a:rPr sz="5400" spc="-720" dirty="0">
                <a:solidFill>
                  <a:srgbClr val="FFFEFF"/>
                </a:solidFill>
              </a:rPr>
              <a:t> </a:t>
            </a:r>
            <a:r>
              <a:rPr sz="5400" spc="-455" dirty="0">
                <a:solidFill>
                  <a:srgbClr val="FFFEFF"/>
                </a:solidFill>
              </a:rPr>
              <a:t>krav</a:t>
            </a:r>
            <a:endParaRPr sz="5400"/>
          </a:p>
        </p:txBody>
      </p:sp>
      <p:grpSp>
        <p:nvGrpSpPr>
          <p:cNvPr id="8" name="object 8"/>
          <p:cNvGrpSpPr/>
          <p:nvPr/>
        </p:nvGrpSpPr>
        <p:grpSpPr>
          <a:xfrm>
            <a:off x="5435384" y="0"/>
            <a:ext cx="6757034" cy="6858000"/>
            <a:chOff x="5435384" y="0"/>
            <a:chExt cx="6757034" cy="6858000"/>
          </a:xfrm>
        </p:grpSpPr>
        <p:sp>
          <p:nvSpPr>
            <p:cNvPr id="9" name="object 9"/>
            <p:cNvSpPr/>
            <p:nvPr/>
          </p:nvSpPr>
          <p:spPr>
            <a:xfrm>
              <a:off x="5440146" y="0"/>
              <a:ext cx="6751955" cy="6858000"/>
            </a:xfrm>
            <a:custGeom>
              <a:avLst/>
              <a:gdLst/>
              <a:ahLst/>
              <a:cxnLst/>
              <a:rect l="l" t="t" r="r" b="b"/>
              <a:pathLst>
                <a:path w="6751955" h="6858000">
                  <a:moveTo>
                    <a:pt x="0" y="0"/>
                  </a:moveTo>
                  <a:lnTo>
                    <a:pt x="6751853" y="0"/>
                  </a:lnTo>
                  <a:lnTo>
                    <a:pt x="6751853" y="6858000"/>
                  </a:lnTo>
                  <a:lnTo>
                    <a:pt x="0" y="6858000"/>
                  </a:lnTo>
                  <a:lnTo>
                    <a:pt x="0" y="0"/>
                  </a:lnTo>
                  <a:close/>
                </a:path>
              </a:pathLst>
            </a:custGeom>
            <a:solidFill>
              <a:srgbClr val="FFFFFF"/>
            </a:solidFill>
          </p:spPr>
          <p:txBody>
            <a:bodyPr wrap="square" lIns="0" tIns="0" rIns="0" bIns="0" rtlCol="0"/>
            <a:lstStyle/>
            <a:p>
              <a:endParaRPr/>
            </a:p>
          </p:txBody>
        </p:sp>
        <p:sp>
          <p:nvSpPr>
            <p:cNvPr id="10" name="object 10"/>
            <p:cNvSpPr/>
            <p:nvPr/>
          </p:nvSpPr>
          <p:spPr>
            <a:xfrm>
              <a:off x="5440146" y="0"/>
              <a:ext cx="0" cy="6858000"/>
            </a:xfrm>
            <a:custGeom>
              <a:avLst/>
              <a:gdLst/>
              <a:ahLst/>
              <a:cxnLst/>
              <a:rect l="l" t="t" r="r" b="b"/>
              <a:pathLst>
                <a:path h="6858000">
                  <a:moveTo>
                    <a:pt x="0" y="6857999"/>
                  </a:moveTo>
                  <a:lnTo>
                    <a:pt x="0" y="0"/>
                  </a:lnTo>
                </a:path>
              </a:pathLst>
            </a:custGeom>
            <a:ln w="9525">
              <a:solidFill>
                <a:srgbClr val="000000"/>
              </a:solidFill>
            </a:ln>
          </p:spPr>
          <p:txBody>
            <a:bodyPr wrap="square" lIns="0" tIns="0" rIns="0" bIns="0" rtlCol="0"/>
            <a:lstStyle/>
            <a:p>
              <a:endParaRPr/>
            </a:p>
          </p:txBody>
        </p:sp>
        <p:sp>
          <p:nvSpPr>
            <p:cNvPr id="11" name="object 11"/>
            <p:cNvSpPr/>
            <p:nvPr/>
          </p:nvSpPr>
          <p:spPr>
            <a:xfrm>
              <a:off x="5757265" y="1379423"/>
              <a:ext cx="6120320" cy="4108297"/>
            </a:xfrm>
            <a:prstGeom prst="rect">
              <a:avLst/>
            </a:prstGeom>
            <a:blipFill>
              <a:blip r:embed="rId4" cstate="print"/>
              <a:stretch>
                <a:fillRect/>
              </a:stretch>
            </a:blipFill>
          </p:spPr>
          <p:txBody>
            <a:bodyPr wrap="square" lIns="0" tIns="0" rIns="0" bIns="0" rtlCol="0"/>
            <a:lstStyle/>
            <a:p>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6367995" y="2239429"/>
            <a:ext cx="5803900" cy="4609465"/>
            <a:chOff x="6367995" y="2239429"/>
            <a:chExt cx="5803900" cy="460946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sp>
          <p:nvSpPr>
            <p:cNvPr id="19" name="object 19"/>
            <p:cNvSpPr/>
            <p:nvPr/>
          </p:nvSpPr>
          <p:spPr>
            <a:xfrm>
              <a:off x="6380695" y="2252129"/>
              <a:ext cx="5029200" cy="1800860"/>
            </a:xfrm>
            <a:custGeom>
              <a:avLst/>
              <a:gdLst/>
              <a:ahLst/>
              <a:cxnLst/>
              <a:rect l="l" t="t" r="r" b="b"/>
              <a:pathLst>
                <a:path w="5029200" h="1800860">
                  <a:moveTo>
                    <a:pt x="4728832" y="0"/>
                  </a:moveTo>
                  <a:lnTo>
                    <a:pt x="300113" y="0"/>
                  </a:lnTo>
                  <a:lnTo>
                    <a:pt x="251433" y="3927"/>
                  </a:lnTo>
                  <a:lnTo>
                    <a:pt x="205254" y="15300"/>
                  </a:lnTo>
                  <a:lnTo>
                    <a:pt x="162194" y="33498"/>
                  </a:lnTo>
                  <a:lnTo>
                    <a:pt x="122870" y="57904"/>
                  </a:lnTo>
                  <a:lnTo>
                    <a:pt x="87901" y="87901"/>
                  </a:lnTo>
                  <a:lnTo>
                    <a:pt x="57904" y="122870"/>
                  </a:lnTo>
                  <a:lnTo>
                    <a:pt x="33498" y="162194"/>
                  </a:lnTo>
                  <a:lnTo>
                    <a:pt x="15300" y="205254"/>
                  </a:lnTo>
                  <a:lnTo>
                    <a:pt x="3927" y="251433"/>
                  </a:lnTo>
                  <a:lnTo>
                    <a:pt x="0" y="300113"/>
                  </a:lnTo>
                  <a:lnTo>
                    <a:pt x="0" y="1500530"/>
                  </a:lnTo>
                  <a:lnTo>
                    <a:pt x="3927" y="1549206"/>
                  </a:lnTo>
                  <a:lnTo>
                    <a:pt x="15300" y="1595383"/>
                  </a:lnTo>
                  <a:lnTo>
                    <a:pt x="33498" y="1638441"/>
                  </a:lnTo>
                  <a:lnTo>
                    <a:pt x="57904" y="1677763"/>
                  </a:lnTo>
                  <a:lnTo>
                    <a:pt x="87901" y="1712731"/>
                  </a:lnTo>
                  <a:lnTo>
                    <a:pt x="122870" y="1742727"/>
                  </a:lnTo>
                  <a:lnTo>
                    <a:pt x="162194" y="1767133"/>
                  </a:lnTo>
                  <a:lnTo>
                    <a:pt x="205254" y="1785331"/>
                  </a:lnTo>
                  <a:lnTo>
                    <a:pt x="251433" y="1796703"/>
                  </a:lnTo>
                  <a:lnTo>
                    <a:pt x="300113" y="1800631"/>
                  </a:lnTo>
                  <a:lnTo>
                    <a:pt x="4728832" y="1800631"/>
                  </a:lnTo>
                  <a:lnTo>
                    <a:pt x="4777508" y="1796703"/>
                  </a:lnTo>
                  <a:lnTo>
                    <a:pt x="4823685" y="1785331"/>
                  </a:lnTo>
                  <a:lnTo>
                    <a:pt x="4866743" y="1767133"/>
                  </a:lnTo>
                  <a:lnTo>
                    <a:pt x="4906065" y="1742727"/>
                  </a:lnTo>
                  <a:lnTo>
                    <a:pt x="4941033" y="1712731"/>
                  </a:lnTo>
                  <a:lnTo>
                    <a:pt x="4971029" y="1677763"/>
                  </a:lnTo>
                  <a:lnTo>
                    <a:pt x="4995435" y="1638441"/>
                  </a:lnTo>
                  <a:lnTo>
                    <a:pt x="5013633" y="1595383"/>
                  </a:lnTo>
                  <a:lnTo>
                    <a:pt x="5025005" y="1549206"/>
                  </a:lnTo>
                  <a:lnTo>
                    <a:pt x="5028933" y="1500530"/>
                  </a:lnTo>
                  <a:lnTo>
                    <a:pt x="5028933" y="300113"/>
                  </a:lnTo>
                  <a:lnTo>
                    <a:pt x="5025005" y="251433"/>
                  </a:lnTo>
                  <a:lnTo>
                    <a:pt x="5013633" y="205254"/>
                  </a:lnTo>
                  <a:lnTo>
                    <a:pt x="4995435" y="162194"/>
                  </a:lnTo>
                  <a:lnTo>
                    <a:pt x="4971029" y="122870"/>
                  </a:lnTo>
                  <a:lnTo>
                    <a:pt x="4941033" y="87901"/>
                  </a:lnTo>
                  <a:lnTo>
                    <a:pt x="4906065" y="57904"/>
                  </a:lnTo>
                  <a:lnTo>
                    <a:pt x="4866743" y="33498"/>
                  </a:lnTo>
                  <a:lnTo>
                    <a:pt x="4823685" y="15300"/>
                  </a:lnTo>
                  <a:lnTo>
                    <a:pt x="4777508" y="3927"/>
                  </a:lnTo>
                  <a:lnTo>
                    <a:pt x="4728832" y="0"/>
                  </a:lnTo>
                  <a:close/>
                </a:path>
              </a:pathLst>
            </a:custGeom>
            <a:solidFill>
              <a:srgbClr val="454545"/>
            </a:solidFill>
          </p:spPr>
          <p:txBody>
            <a:bodyPr wrap="square" lIns="0" tIns="0" rIns="0" bIns="0" rtlCol="0"/>
            <a:lstStyle/>
            <a:p>
              <a:endParaRPr/>
            </a:p>
          </p:txBody>
        </p:sp>
        <p:sp>
          <p:nvSpPr>
            <p:cNvPr id="20" name="object 20"/>
            <p:cNvSpPr/>
            <p:nvPr/>
          </p:nvSpPr>
          <p:spPr>
            <a:xfrm>
              <a:off x="6380695" y="2252129"/>
              <a:ext cx="5029200" cy="1800860"/>
            </a:xfrm>
            <a:custGeom>
              <a:avLst/>
              <a:gdLst/>
              <a:ahLst/>
              <a:cxnLst/>
              <a:rect l="l" t="t" r="r" b="b"/>
              <a:pathLst>
                <a:path w="5029200" h="1800860">
                  <a:moveTo>
                    <a:pt x="0" y="300108"/>
                  </a:moveTo>
                  <a:lnTo>
                    <a:pt x="3927" y="251429"/>
                  </a:lnTo>
                  <a:lnTo>
                    <a:pt x="15299" y="205250"/>
                  </a:lnTo>
                  <a:lnTo>
                    <a:pt x="33497" y="162191"/>
                  </a:lnTo>
                  <a:lnTo>
                    <a:pt x="57903" y="122868"/>
                  </a:lnTo>
                  <a:lnTo>
                    <a:pt x="87899" y="87899"/>
                  </a:lnTo>
                  <a:lnTo>
                    <a:pt x="122868" y="57903"/>
                  </a:lnTo>
                  <a:lnTo>
                    <a:pt x="162191" y="33497"/>
                  </a:lnTo>
                  <a:lnTo>
                    <a:pt x="205250" y="15299"/>
                  </a:lnTo>
                  <a:lnTo>
                    <a:pt x="251429" y="3927"/>
                  </a:lnTo>
                  <a:lnTo>
                    <a:pt x="300108" y="0"/>
                  </a:lnTo>
                  <a:lnTo>
                    <a:pt x="4728822" y="0"/>
                  </a:lnTo>
                  <a:lnTo>
                    <a:pt x="4777500" y="3927"/>
                  </a:lnTo>
                  <a:lnTo>
                    <a:pt x="4823678" y="15299"/>
                  </a:lnTo>
                  <a:lnTo>
                    <a:pt x="4866737" y="33497"/>
                  </a:lnTo>
                  <a:lnTo>
                    <a:pt x="4906061" y="57903"/>
                  </a:lnTo>
                  <a:lnTo>
                    <a:pt x="4941030" y="87899"/>
                  </a:lnTo>
                  <a:lnTo>
                    <a:pt x="4971027" y="122868"/>
                  </a:lnTo>
                  <a:lnTo>
                    <a:pt x="4995433" y="162191"/>
                  </a:lnTo>
                  <a:lnTo>
                    <a:pt x="5013632" y="205250"/>
                  </a:lnTo>
                  <a:lnTo>
                    <a:pt x="5025004" y="251429"/>
                  </a:lnTo>
                  <a:lnTo>
                    <a:pt x="5028932" y="300108"/>
                  </a:lnTo>
                  <a:lnTo>
                    <a:pt x="5028932" y="1500520"/>
                  </a:lnTo>
                  <a:lnTo>
                    <a:pt x="5025004" y="1549201"/>
                  </a:lnTo>
                  <a:lnTo>
                    <a:pt x="5013632" y="1595380"/>
                  </a:lnTo>
                  <a:lnTo>
                    <a:pt x="4995433" y="1638440"/>
                  </a:lnTo>
                  <a:lnTo>
                    <a:pt x="4971027" y="1677763"/>
                  </a:lnTo>
                  <a:lnTo>
                    <a:pt x="4941030" y="1712732"/>
                  </a:lnTo>
                  <a:lnTo>
                    <a:pt x="4906061" y="1742728"/>
                  </a:lnTo>
                  <a:lnTo>
                    <a:pt x="4866737" y="1767133"/>
                  </a:lnTo>
                  <a:lnTo>
                    <a:pt x="4823678" y="1785331"/>
                  </a:lnTo>
                  <a:lnTo>
                    <a:pt x="4777500" y="1796703"/>
                  </a:lnTo>
                  <a:lnTo>
                    <a:pt x="4728822" y="1800631"/>
                  </a:lnTo>
                  <a:lnTo>
                    <a:pt x="300108" y="1800631"/>
                  </a:lnTo>
                  <a:lnTo>
                    <a:pt x="251429" y="1796703"/>
                  </a:lnTo>
                  <a:lnTo>
                    <a:pt x="205250" y="1785331"/>
                  </a:lnTo>
                  <a:lnTo>
                    <a:pt x="162191" y="1767133"/>
                  </a:lnTo>
                  <a:lnTo>
                    <a:pt x="122868" y="1742728"/>
                  </a:lnTo>
                  <a:lnTo>
                    <a:pt x="87899" y="1712732"/>
                  </a:lnTo>
                  <a:lnTo>
                    <a:pt x="57903" y="1677763"/>
                  </a:lnTo>
                  <a:lnTo>
                    <a:pt x="33497" y="1638440"/>
                  </a:lnTo>
                  <a:lnTo>
                    <a:pt x="15299" y="1595380"/>
                  </a:lnTo>
                  <a:lnTo>
                    <a:pt x="3927" y="1549201"/>
                  </a:lnTo>
                  <a:lnTo>
                    <a:pt x="0" y="1500520"/>
                  </a:lnTo>
                  <a:lnTo>
                    <a:pt x="0" y="300108"/>
                  </a:lnTo>
                  <a:close/>
                </a:path>
              </a:pathLst>
            </a:custGeom>
            <a:ln w="25400">
              <a:solidFill>
                <a:srgbClr val="E0E0E0"/>
              </a:solidFill>
            </a:ln>
          </p:spPr>
          <p:txBody>
            <a:bodyPr wrap="square" lIns="0" tIns="0" rIns="0" bIns="0" rtlCol="0"/>
            <a:lstStyle/>
            <a:p>
              <a:endParaRPr/>
            </a:p>
          </p:txBody>
        </p:sp>
        <p:sp>
          <p:nvSpPr>
            <p:cNvPr id="21" name="object 21"/>
            <p:cNvSpPr/>
            <p:nvPr/>
          </p:nvSpPr>
          <p:spPr>
            <a:xfrm>
              <a:off x="6380695" y="4104601"/>
              <a:ext cx="5029200" cy="1800860"/>
            </a:xfrm>
            <a:custGeom>
              <a:avLst/>
              <a:gdLst/>
              <a:ahLst/>
              <a:cxnLst/>
              <a:rect l="l" t="t" r="r" b="b"/>
              <a:pathLst>
                <a:path w="5029200" h="1800860">
                  <a:moveTo>
                    <a:pt x="4728832" y="0"/>
                  </a:moveTo>
                  <a:lnTo>
                    <a:pt x="300113" y="0"/>
                  </a:lnTo>
                  <a:lnTo>
                    <a:pt x="251433" y="3927"/>
                  </a:lnTo>
                  <a:lnTo>
                    <a:pt x="205254" y="15300"/>
                  </a:lnTo>
                  <a:lnTo>
                    <a:pt x="162194" y="33498"/>
                  </a:lnTo>
                  <a:lnTo>
                    <a:pt x="122870" y="57904"/>
                  </a:lnTo>
                  <a:lnTo>
                    <a:pt x="87901" y="87901"/>
                  </a:lnTo>
                  <a:lnTo>
                    <a:pt x="57904" y="122870"/>
                  </a:lnTo>
                  <a:lnTo>
                    <a:pt x="33498" y="162194"/>
                  </a:lnTo>
                  <a:lnTo>
                    <a:pt x="15300" y="205254"/>
                  </a:lnTo>
                  <a:lnTo>
                    <a:pt x="3927" y="251433"/>
                  </a:lnTo>
                  <a:lnTo>
                    <a:pt x="0" y="300113"/>
                  </a:lnTo>
                  <a:lnTo>
                    <a:pt x="0" y="1500522"/>
                  </a:lnTo>
                  <a:lnTo>
                    <a:pt x="3927" y="1549201"/>
                  </a:lnTo>
                  <a:lnTo>
                    <a:pt x="15300" y="1595380"/>
                  </a:lnTo>
                  <a:lnTo>
                    <a:pt x="33498" y="1638439"/>
                  </a:lnTo>
                  <a:lnTo>
                    <a:pt x="57904" y="1677762"/>
                  </a:lnTo>
                  <a:lnTo>
                    <a:pt x="87901" y="1712731"/>
                  </a:lnTo>
                  <a:lnTo>
                    <a:pt x="122870" y="1742727"/>
                  </a:lnTo>
                  <a:lnTo>
                    <a:pt x="162194" y="1767133"/>
                  </a:lnTo>
                  <a:lnTo>
                    <a:pt x="205254" y="1785331"/>
                  </a:lnTo>
                  <a:lnTo>
                    <a:pt x="251433" y="1796703"/>
                  </a:lnTo>
                  <a:lnTo>
                    <a:pt x="300113" y="1800631"/>
                  </a:lnTo>
                  <a:lnTo>
                    <a:pt x="4728832" y="1800631"/>
                  </a:lnTo>
                  <a:lnTo>
                    <a:pt x="4777508" y="1796703"/>
                  </a:lnTo>
                  <a:lnTo>
                    <a:pt x="4823685" y="1785331"/>
                  </a:lnTo>
                  <a:lnTo>
                    <a:pt x="4866743" y="1767133"/>
                  </a:lnTo>
                  <a:lnTo>
                    <a:pt x="4906065" y="1742727"/>
                  </a:lnTo>
                  <a:lnTo>
                    <a:pt x="4941033" y="1712731"/>
                  </a:lnTo>
                  <a:lnTo>
                    <a:pt x="4971029" y="1677762"/>
                  </a:lnTo>
                  <a:lnTo>
                    <a:pt x="4995435" y="1638439"/>
                  </a:lnTo>
                  <a:lnTo>
                    <a:pt x="5013633" y="1595380"/>
                  </a:lnTo>
                  <a:lnTo>
                    <a:pt x="5025005" y="1549201"/>
                  </a:lnTo>
                  <a:lnTo>
                    <a:pt x="5028933" y="1500522"/>
                  </a:lnTo>
                  <a:lnTo>
                    <a:pt x="5028933" y="300113"/>
                  </a:lnTo>
                  <a:lnTo>
                    <a:pt x="5025005" y="251433"/>
                  </a:lnTo>
                  <a:lnTo>
                    <a:pt x="5013633" y="205254"/>
                  </a:lnTo>
                  <a:lnTo>
                    <a:pt x="4995435" y="162194"/>
                  </a:lnTo>
                  <a:lnTo>
                    <a:pt x="4971029" y="122870"/>
                  </a:lnTo>
                  <a:lnTo>
                    <a:pt x="4941033" y="87901"/>
                  </a:lnTo>
                  <a:lnTo>
                    <a:pt x="4906065" y="57904"/>
                  </a:lnTo>
                  <a:lnTo>
                    <a:pt x="4866743" y="33498"/>
                  </a:lnTo>
                  <a:lnTo>
                    <a:pt x="4823685" y="15300"/>
                  </a:lnTo>
                  <a:lnTo>
                    <a:pt x="4777508" y="3927"/>
                  </a:lnTo>
                  <a:lnTo>
                    <a:pt x="4728832" y="0"/>
                  </a:lnTo>
                  <a:close/>
                </a:path>
              </a:pathLst>
            </a:custGeom>
            <a:solidFill>
              <a:srgbClr val="454545"/>
            </a:solidFill>
          </p:spPr>
          <p:txBody>
            <a:bodyPr wrap="square" lIns="0" tIns="0" rIns="0" bIns="0" rtlCol="0"/>
            <a:lstStyle/>
            <a:p>
              <a:endParaRPr/>
            </a:p>
          </p:txBody>
        </p:sp>
        <p:sp>
          <p:nvSpPr>
            <p:cNvPr id="22" name="object 22"/>
            <p:cNvSpPr/>
            <p:nvPr/>
          </p:nvSpPr>
          <p:spPr>
            <a:xfrm>
              <a:off x="6380695" y="4104601"/>
              <a:ext cx="5029200" cy="1800860"/>
            </a:xfrm>
            <a:custGeom>
              <a:avLst/>
              <a:gdLst/>
              <a:ahLst/>
              <a:cxnLst/>
              <a:rect l="l" t="t" r="r" b="b"/>
              <a:pathLst>
                <a:path w="5029200" h="1800860">
                  <a:moveTo>
                    <a:pt x="0" y="300108"/>
                  </a:moveTo>
                  <a:lnTo>
                    <a:pt x="3927" y="251429"/>
                  </a:lnTo>
                  <a:lnTo>
                    <a:pt x="15299" y="205250"/>
                  </a:lnTo>
                  <a:lnTo>
                    <a:pt x="33497" y="162191"/>
                  </a:lnTo>
                  <a:lnTo>
                    <a:pt x="57903" y="122868"/>
                  </a:lnTo>
                  <a:lnTo>
                    <a:pt x="87899" y="87899"/>
                  </a:lnTo>
                  <a:lnTo>
                    <a:pt x="122868" y="57903"/>
                  </a:lnTo>
                  <a:lnTo>
                    <a:pt x="162191" y="33497"/>
                  </a:lnTo>
                  <a:lnTo>
                    <a:pt x="205250" y="15299"/>
                  </a:lnTo>
                  <a:lnTo>
                    <a:pt x="251429" y="3927"/>
                  </a:lnTo>
                  <a:lnTo>
                    <a:pt x="300108" y="0"/>
                  </a:lnTo>
                  <a:lnTo>
                    <a:pt x="4728822" y="0"/>
                  </a:lnTo>
                  <a:lnTo>
                    <a:pt x="4777500" y="3927"/>
                  </a:lnTo>
                  <a:lnTo>
                    <a:pt x="4823678" y="15299"/>
                  </a:lnTo>
                  <a:lnTo>
                    <a:pt x="4866737" y="33497"/>
                  </a:lnTo>
                  <a:lnTo>
                    <a:pt x="4906061" y="57903"/>
                  </a:lnTo>
                  <a:lnTo>
                    <a:pt x="4941030" y="87899"/>
                  </a:lnTo>
                  <a:lnTo>
                    <a:pt x="4971027" y="122868"/>
                  </a:lnTo>
                  <a:lnTo>
                    <a:pt x="4995433" y="162191"/>
                  </a:lnTo>
                  <a:lnTo>
                    <a:pt x="5013632" y="205250"/>
                  </a:lnTo>
                  <a:lnTo>
                    <a:pt x="5025004" y="251429"/>
                  </a:lnTo>
                  <a:lnTo>
                    <a:pt x="5028932" y="300108"/>
                  </a:lnTo>
                  <a:lnTo>
                    <a:pt x="5028932" y="1500520"/>
                  </a:lnTo>
                  <a:lnTo>
                    <a:pt x="5025004" y="1549201"/>
                  </a:lnTo>
                  <a:lnTo>
                    <a:pt x="5013632" y="1595380"/>
                  </a:lnTo>
                  <a:lnTo>
                    <a:pt x="4995433" y="1638440"/>
                  </a:lnTo>
                  <a:lnTo>
                    <a:pt x="4971027" y="1677763"/>
                  </a:lnTo>
                  <a:lnTo>
                    <a:pt x="4941030" y="1712732"/>
                  </a:lnTo>
                  <a:lnTo>
                    <a:pt x="4906061" y="1742728"/>
                  </a:lnTo>
                  <a:lnTo>
                    <a:pt x="4866737" y="1767133"/>
                  </a:lnTo>
                  <a:lnTo>
                    <a:pt x="4823678" y="1785331"/>
                  </a:lnTo>
                  <a:lnTo>
                    <a:pt x="4777500" y="1796703"/>
                  </a:lnTo>
                  <a:lnTo>
                    <a:pt x="4728822" y="1800631"/>
                  </a:lnTo>
                  <a:lnTo>
                    <a:pt x="300108" y="1800631"/>
                  </a:lnTo>
                  <a:lnTo>
                    <a:pt x="251429" y="1796703"/>
                  </a:lnTo>
                  <a:lnTo>
                    <a:pt x="205250" y="1785331"/>
                  </a:lnTo>
                  <a:lnTo>
                    <a:pt x="162191" y="1767133"/>
                  </a:lnTo>
                  <a:lnTo>
                    <a:pt x="122868" y="1742728"/>
                  </a:lnTo>
                  <a:lnTo>
                    <a:pt x="87899" y="1712732"/>
                  </a:lnTo>
                  <a:lnTo>
                    <a:pt x="57903" y="1677763"/>
                  </a:lnTo>
                  <a:lnTo>
                    <a:pt x="33497" y="1638440"/>
                  </a:lnTo>
                  <a:lnTo>
                    <a:pt x="15299" y="1595380"/>
                  </a:lnTo>
                  <a:lnTo>
                    <a:pt x="3927" y="1549201"/>
                  </a:lnTo>
                  <a:lnTo>
                    <a:pt x="0" y="1500520"/>
                  </a:lnTo>
                  <a:lnTo>
                    <a:pt x="0" y="300108"/>
                  </a:lnTo>
                  <a:close/>
                </a:path>
              </a:pathLst>
            </a:custGeom>
            <a:ln w="25400">
              <a:solidFill>
                <a:srgbClr val="E0E0E0"/>
              </a:solidFill>
            </a:ln>
          </p:spPr>
          <p:txBody>
            <a:bodyPr wrap="square" lIns="0" tIns="0" rIns="0" bIns="0" rtlCol="0"/>
            <a:lstStyle/>
            <a:p>
              <a:endParaRPr/>
            </a:p>
          </p:txBody>
        </p:sp>
      </p:grpSp>
      <p:sp>
        <p:nvSpPr>
          <p:cNvPr id="23" name="object 23"/>
          <p:cNvSpPr txBox="1">
            <a:spLocks noGrp="1"/>
          </p:cNvSpPr>
          <p:nvPr>
            <p:ph type="title"/>
          </p:nvPr>
        </p:nvSpPr>
        <p:spPr>
          <a:xfrm>
            <a:off x="4856886" y="1003299"/>
            <a:ext cx="2602865" cy="635000"/>
          </a:xfrm>
          <a:prstGeom prst="rect">
            <a:avLst/>
          </a:prstGeom>
        </p:spPr>
        <p:txBody>
          <a:bodyPr vert="horz" wrap="square" lIns="0" tIns="12700" rIns="0" bIns="0" rtlCol="0">
            <a:spAutoFit/>
          </a:bodyPr>
          <a:lstStyle/>
          <a:p>
            <a:pPr marL="12700">
              <a:lnSpc>
                <a:spcPct val="100000"/>
              </a:lnSpc>
              <a:spcBef>
                <a:spcPts val="100"/>
              </a:spcBef>
            </a:pPr>
            <a:r>
              <a:rPr sz="4000" spc="-350" dirty="0">
                <a:solidFill>
                  <a:srgbClr val="454545"/>
                </a:solidFill>
              </a:rPr>
              <a:t>Kravinsamling</a:t>
            </a:r>
            <a:endParaRPr sz="4000"/>
          </a:p>
        </p:txBody>
      </p:sp>
      <p:grpSp>
        <p:nvGrpSpPr>
          <p:cNvPr id="24" name="object 24"/>
          <p:cNvGrpSpPr/>
          <p:nvPr/>
        </p:nvGrpSpPr>
        <p:grpSpPr>
          <a:xfrm>
            <a:off x="927505" y="2240762"/>
            <a:ext cx="4978400" cy="3697604"/>
            <a:chOff x="927505" y="2240762"/>
            <a:chExt cx="4978400" cy="3697604"/>
          </a:xfrm>
        </p:grpSpPr>
        <p:sp>
          <p:nvSpPr>
            <p:cNvPr id="25" name="object 25"/>
            <p:cNvSpPr/>
            <p:nvPr/>
          </p:nvSpPr>
          <p:spPr>
            <a:xfrm>
              <a:off x="937030" y="2250287"/>
              <a:ext cx="4959350" cy="3678554"/>
            </a:xfrm>
            <a:custGeom>
              <a:avLst/>
              <a:gdLst/>
              <a:ahLst/>
              <a:cxnLst/>
              <a:rect l="l" t="t" r="r" b="b"/>
              <a:pathLst>
                <a:path w="4959350" h="3678554">
                  <a:moveTo>
                    <a:pt x="4959313" y="0"/>
                  </a:moveTo>
                  <a:lnTo>
                    <a:pt x="0" y="0"/>
                  </a:lnTo>
                  <a:lnTo>
                    <a:pt x="0" y="3678229"/>
                  </a:lnTo>
                  <a:lnTo>
                    <a:pt x="4959313" y="3678229"/>
                  </a:lnTo>
                  <a:lnTo>
                    <a:pt x="4959313" y="0"/>
                  </a:lnTo>
                  <a:close/>
                </a:path>
              </a:pathLst>
            </a:custGeom>
            <a:solidFill>
              <a:srgbClr val="FFFFFF"/>
            </a:solidFill>
          </p:spPr>
          <p:txBody>
            <a:bodyPr wrap="square" lIns="0" tIns="0" rIns="0" bIns="0" rtlCol="0"/>
            <a:lstStyle/>
            <a:p>
              <a:endParaRPr/>
            </a:p>
          </p:txBody>
        </p:sp>
        <p:sp>
          <p:nvSpPr>
            <p:cNvPr id="26" name="object 26"/>
            <p:cNvSpPr/>
            <p:nvPr/>
          </p:nvSpPr>
          <p:spPr>
            <a:xfrm>
              <a:off x="937030" y="2250287"/>
              <a:ext cx="4959350" cy="3678554"/>
            </a:xfrm>
            <a:custGeom>
              <a:avLst/>
              <a:gdLst/>
              <a:ahLst/>
              <a:cxnLst/>
              <a:rect l="l" t="t" r="r" b="b"/>
              <a:pathLst>
                <a:path w="4959350" h="3678554">
                  <a:moveTo>
                    <a:pt x="0" y="0"/>
                  </a:moveTo>
                  <a:lnTo>
                    <a:pt x="4959322" y="0"/>
                  </a:lnTo>
                  <a:lnTo>
                    <a:pt x="4959322" y="3678242"/>
                  </a:lnTo>
                  <a:lnTo>
                    <a:pt x="0" y="3678242"/>
                  </a:lnTo>
                  <a:lnTo>
                    <a:pt x="0" y="0"/>
                  </a:lnTo>
                  <a:close/>
                </a:path>
              </a:pathLst>
            </a:custGeom>
            <a:ln w="19050">
              <a:solidFill>
                <a:srgbClr val="FF7758"/>
              </a:solidFill>
            </a:ln>
          </p:spPr>
          <p:txBody>
            <a:bodyPr wrap="square" lIns="0" tIns="0" rIns="0" bIns="0" rtlCol="0"/>
            <a:lstStyle/>
            <a:p>
              <a:endParaRPr/>
            </a:p>
          </p:txBody>
        </p:sp>
        <p:sp>
          <p:nvSpPr>
            <p:cNvPr id="27" name="object 27"/>
            <p:cNvSpPr/>
            <p:nvPr/>
          </p:nvSpPr>
          <p:spPr>
            <a:xfrm>
              <a:off x="1103256" y="2416053"/>
              <a:ext cx="4626869" cy="3346564"/>
            </a:xfrm>
            <a:prstGeom prst="rect">
              <a:avLst/>
            </a:prstGeom>
            <a:blipFill>
              <a:blip r:embed="rId4" cstate="print"/>
              <a:stretch>
                <a:fillRect/>
              </a:stretch>
            </a:blipFill>
          </p:spPr>
          <p:txBody>
            <a:bodyPr wrap="square" lIns="0" tIns="0" rIns="0" bIns="0" rtlCol="0"/>
            <a:lstStyle/>
            <a:p>
              <a:endParaRPr/>
            </a:p>
          </p:txBody>
        </p:sp>
      </p:grpSp>
      <p:sp>
        <p:nvSpPr>
          <p:cNvPr id="28" name="object 28"/>
          <p:cNvSpPr txBox="1"/>
          <p:nvPr/>
        </p:nvSpPr>
        <p:spPr>
          <a:xfrm>
            <a:off x="6524485" y="2498852"/>
            <a:ext cx="4698365" cy="3238500"/>
          </a:xfrm>
          <a:prstGeom prst="rect">
            <a:avLst/>
          </a:prstGeom>
        </p:spPr>
        <p:txBody>
          <a:bodyPr vert="horz" wrap="square" lIns="0" tIns="48260" rIns="0" bIns="0" rtlCol="0">
            <a:spAutoFit/>
          </a:bodyPr>
          <a:lstStyle/>
          <a:p>
            <a:pPr marL="12700" marR="26034">
              <a:lnSpc>
                <a:spcPts val="1900"/>
              </a:lnSpc>
              <a:spcBef>
                <a:spcPts val="380"/>
              </a:spcBef>
            </a:pPr>
            <a:r>
              <a:rPr sz="1800" spc="45" dirty="0">
                <a:solidFill>
                  <a:srgbClr val="FFFFFF"/>
                </a:solidFill>
                <a:latin typeface="Trebuchet MS"/>
                <a:cs typeface="Trebuchet MS"/>
              </a:rPr>
              <a:t>Kravinsamlingen </a:t>
            </a:r>
            <a:r>
              <a:rPr sz="1800" spc="30" dirty="0">
                <a:solidFill>
                  <a:srgbClr val="FFFFFF"/>
                </a:solidFill>
                <a:latin typeface="Trebuchet MS"/>
                <a:cs typeface="Trebuchet MS"/>
              </a:rPr>
              <a:t>är </a:t>
            </a:r>
            <a:r>
              <a:rPr sz="1800" spc="70" dirty="0">
                <a:solidFill>
                  <a:srgbClr val="FFFFFF"/>
                </a:solidFill>
                <a:latin typeface="Trebuchet MS"/>
                <a:cs typeface="Trebuchet MS"/>
              </a:rPr>
              <a:t>den </a:t>
            </a:r>
            <a:r>
              <a:rPr sz="1800" spc="45" dirty="0">
                <a:solidFill>
                  <a:srgbClr val="FFFFFF"/>
                </a:solidFill>
                <a:latin typeface="Trebuchet MS"/>
                <a:cs typeface="Trebuchet MS"/>
              </a:rPr>
              <a:t>inledande </a:t>
            </a:r>
            <a:r>
              <a:rPr sz="1800" spc="20" dirty="0">
                <a:solidFill>
                  <a:srgbClr val="FFFFFF"/>
                </a:solidFill>
                <a:latin typeface="Trebuchet MS"/>
                <a:cs typeface="Trebuchet MS"/>
              </a:rPr>
              <a:t>fasen </a:t>
            </a:r>
            <a:r>
              <a:rPr sz="1800" spc="10" dirty="0">
                <a:solidFill>
                  <a:srgbClr val="FFFFFF"/>
                </a:solidFill>
                <a:latin typeface="Trebuchet MS"/>
                <a:cs typeface="Trebuchet MS"/>
              </a:rPr>
              <a:t>i  </a:t>
            </a:r>
            <a:r>
              <a:rPr sz="1800" spc="35" dirty="0">
                <a:solidFill>
                  <a:srgbClr val="FFFFFF"/>
                </a:solidFill>
                <a:latin typeface="Trebuchet MS"/>
                <a:cs typeface="Trebuchet MS"/>
              </a:rPr>
              <a:t>kravhanteringen </a:t>
            </a:r>
            <a:r>
              <a:rPr sz="1800" spc="60" dirty="0">
                <a:solidFill>
                  <a:srgbClr val="FFFFFF"/>
                </a:solidFill>
                <a:latin typeface="Trebuchet MS"/>
                <a:cs typeface="Trebuchet MS"/>
              </a:rPr>
              <a:t>under </a:t>
            </a:r>
            <a:r>
              <a:rPr sz="1800" spc="45" dirty="0">
                <a:solidFill>
                  <a:srgbClr val="FFFFFF"/>
                </a:solidFill>
                <a:latin typeface="Trebuchet MS"/>
                <a:cs typeface="Trebuchet MS"/>
              </a:rPr>
              <a:t>en  </a:t>
            </a:r>
            <a:r>
              <a:rPr sz="1800" spc="40" dirty="0">
                <a:solidFill>
                  <a:srgbClr val="FFFFFF"/>
                </a:solidFill>
                <a:latin typeface="Trebuchet MS"/>
                <a:cs typeface="Trebuchet MS"/>
              </a:rPr>
              <a:t>systemutvecklingsprocess. </a:t>
            </a:r>
            <a:r>
              <a:rPr sz="1800" spc="30" dirty="0">
                <a:solidFill>
                  <a:srgbClr val="FFFFFF"/>
                </a:solidFill>
                <a:latin typeface="Trebuchet MS"/>
                <a:cs typeface="Trebuchet MS"/>
              </a:rPr>
              <a:t>Målet är </a:t>
            </a:r>
            <a:r>
              <a:rPr sz="1800" spc="-114" dirty="0">
                <a:solidFill>
                  <a:srgbClr val="FFFFFF"/>
                </a:solidFill>
                <a:latin typeface="Trebuchet MS"/>
                <a:cs typeface="Trebuchet MS"/>
              </a:rPr>
              <a:t>att  </a:t>
            </a:r>
            <a:r>
              <a:rPr sz="1800" spc="30" dirty="0">
                <a:solidFill>
                  <a:srgbClr val="FFFFFF"/>
                </a:solidFill>
                <a:latin typeface="Trebuchet MS"/>
                <a:cs typeface="Trebuchet MS"/>
              </a:rPr>
              <a:t>samla</a:t>
            </a:r>
            <a:r>
              <a:rPr sz="1800" spc="-100" dirty="0">
                <a:solidFill>
                  <a:srgbClr val="FFFFFF"/>
                </a:solidFill>
                <a:latin typeface="Trebuchet MS"/>
                <a:cs typeface="Trebuchet MS"/>
              </a:rPr>
              <a:t> </a:t>
            </a:r>
            <a:r>
              <a:rPr sz="1800" spc="25" dirty="0">
                <a:solidFill>
                  <a:srgbClr val="FFFFFF"/>
                </a:solidFill>
                <a:latin typeface="Trebuchet MS"/>
                <a:cs typeface="Trebuchet MS"/>
              </a:rPr>
              <a:t>in</a:t>
            </a:r>
            <a:r>
              <a:rPr sz="1800" spc="-95" dirty="0">
                <a:solidFill>
                  <a:srgbClr val="FFFFFF"/>
                </a:solidFill>
                <a:latin typeface="Trebuchet MS"/>
                <a:cs typeface="Trebuchet MS"/>
              </a:rPr>
              <a:t> </a:t>
            </a:r>
            <a:r>
              <a:rPr sz="1800" spc="85" dirty="0">
                <a:solidFill>
                  <a:srgbClr val="FFFFFF"/>
                </a:solidFill>
                <a:latin typeface="Trebuchet MS"/>
                <a:cs typeface="Trebuchet MS"/>
              </a:rPr>
              <a:t>de</a:t>
            </a:r>
            <a:r>
              <a:rPr sz="1800" spc="-95" dirty="0">
                <a:solidFill>
                  <a:srgbClr val="FFFFFF"/>
                </a:solidFill>
                <a:latin typeface="Trebuchet MS"/>
                <a:cs typeface="Trebuchet MS"/>
              </a:rPr>
              <a:t> </a:t>
            </a:r>
            <a:r>
              <a:rPr sz="1800" spc="45" dirty="0">
                <a:solidFill>
                  <a:srgbClr val="FFFFFF"/>
                </a:solidFill>
                <a:latin typeface="Trebuchet MS"/>
                <a:cs typeface="Trebuchet MS"/>
              </a:rPr>
              <a:t>krav</a:t>
            </a:r>
            <a:r>
              <a:rPr sz="1800" spc="-95" dirty="0">
                <a:solidFill>
                  <a:srgbClr val="FFFFFF"/>
                </a:solidFill>
                <a:latin typeface="Trebuchet MS"/>
                <a:cs typeface="Trebuchet MS"/>
              </a:rPr>
              <a:t> </a:t>
            </a:r>
            <a:r>
              <a:rPr sz="1800" spc="75" dirty="0">
                <a:solidFill>
                  <a:srgbClr val="FFFFFF"/>
                </a:solidFill>
                <a:latin typeface="Trebuchet MS"/>
                <a:cs typeface="Trebuchet MS"/>
              </a:rPr>
              <a:t>som</a:t>
            </a:r>
            <a:r>
              <a:rPr sz="1800" spc="-95" dirty="0">
                <a:solidFill>
                  <a:srgbClr val="FFFFFF"/>
                </a:solidFill>
                <a:latin typeface="Trebuchet MS"/>
                <a:cs typeface="Trebuchet MS"/>
              </a:rPr>
              <a:t> </a:t>
            </a:r>
            <a:r>
              <a:rPr sz="1800" spc="40" dirty="0">
                <a:solidFill>
                  <a:srgbClr val="FFFFFF"/>
                </a:solidFill>
                <a:latin typeface="Trebuchet MS"/>
                <a:cs typeface="Trebuchet MS"/>
              </a:rPr>
              <a:t>skall</a:t>
            </a:r>
            <a:r>
              <a:rPr sz="1800" spc="-95" dirty="0">
                <a:solidFill>
                  <a:srgbClr val="FFFFFF"/>
                </a:solidFill>
                <a:latin typeface="Trebuchet MS"/>
                <a:cs typeface="Trebuchet MS"/>
              </a:rPr>
              <a:t> </a:t>
            </a:r>
            <a:r>
              <a:rPr sz="1800" spc="40" dirty="0">
                <a:solidFill>
                  <a:srgbClr val="FFFFFF"/>
                </a:solidFill>
                <a:latin typeface="Trebuchet MS"/>
                <a:cs typeface="Trebuchet MS"/>
              </a:rPr>
              <a:t>tillgodoses</a:t>
            </a:r>
            <a:r>
              <a:rPr sz="1800" spc="-95" dirty="0">
                <a:solidFill>
                  <a:srgbClr val="FFFFFF"/>
                </a:solidFill>
                <a:latin typeface="Trebuchet MS"/>
                <a:cs typeface="Trebuchet MS"/>
              </a:rPr>
              <a:t> </a:t>
            </a:r>
            <a:r>
              <a:rPr sz="1800" spc="60" dirty="0">
                <a:solidFill>
                  <a:srgbClr val="FFFFFF"/>
                </a:solidFill>
                <a:latin typeface="Trebuchet MS"/>
                <a:cs typeface="Trebuchet MS"/>
              </a:rPr>
              <a:t>under  </a:t>
            </a:r>
            <a:r>
              <a:rPr sz="1800" spc="25" dirty="0">
                <a:solidFill>
                  <a:srgbClr val="FFFFFF"/>
                </a:solidFill>
                <a:latin typeface="Trebuchet MS"/>
                <a:cs typeface="Trebuchet MS"/>
              </a:rPr>
              <a:t>systemutvecklingen.</a:t>
            </a:r>
            <a:endParaRPr sz="1800">
              <a:latin typeface="Trebuchet MS"/>
              <a:cs typeface="Trebuchet MS"/>
            </a:endParaRPr>
          </a:p>
          <a:p>
            <a:pPr>
              <a:lnSpc>
                <a:spcPct val="100000"/>
              </a:lnSpc>
            </a:pPr>
            <a:endParaRPr sz="2100">
              <a:latin typeface="Trebuchet MS"/>
              <a:cs typeface="Trebuchet MS"/>
            </a:endParaRPr>
          </a:p>
          <a:p>
            <a:pPr marL="12700" marR="5080">
              <a:lnSpc>
                <a:spcPct val="88000"/>
              </a:lnSpc>
              <a:spcBef>
                <a:spcPts val="1670"/>
              </a:spcBef>
            </a:pPr>
            <a:r>
              <a:rPr sz="1800" spc="-30" dirty="0">
                <a:solidFill>
                  <a:srgbClr val="FFFFFF"/>
                </a:solidFill>
                <a:latin typeface="Trebuchet MS"/>
                <a:cs typeface="Trebuchet MS"/>
              </a:rPr>
              <a:t>Resultatet </a:t>
            </a:r>
            <a:r>
              <a:rPr sz="1800" spc="30" dirty="0">
                <a:solidFill>
                  <a:srgbClr val="FFFFFF"/>
                </a:solidFill>
                <a:latin typeface="Trebuchet MS"/>
                <a:cs typeface="Trebuchet MS"/>
              </a:rPr>
              <a:t>av </a:t>
            </a:r>
            <a:r>
              <a:rPr sz="1800" spc="45" dirty="0">
                <a:solidFill>
                  <a:srgbClr val="FFFFFF"/>
                </a:solidFill>
                <a:latin typeface="Trebuchet MS"/>
                <a:cs typeface="Trebuchet MS"/>
              </a:rPr>
              <a:t>kravinsamlingen </a:t>
            </a:r>
            <a:r>
              <a:rPr sz="1800" spc="40" dirty="0">
                <a:solidFill>
                  <a:srgbClr val="FFFFFF"/>
                </a:solidFill>
                <a:latin typeface="Trebuchet MS"/>
                <a:cs typeface="Trebuchet MS"/>
              </a:rPr>
              <a:t>skall  </a:t>
            </a:r>
            <a:r>
              <a:rPr sz="1800" spc="25" dirty="0">
                <a:solidFill>
                  <a:srgbClr val="FFFFFF"/>
                </a:solidFill>
                <a:latin typeface="Trebuchet MS"/>
                <a:cs typeface="Trebuchet MS"/>
              </a:rPr>
              <a:t>dokumenteras, </a:t>
            </a:r>
            <a:r>
              <a:rPr sz="1800" spc="20" dirty="0">
                <a:solidFill>
                  <a:srgbClr val="FFFFFF"/>
                </a:solidFill>
                <a:latin typeface="Trebuchet MS"/>
                <a:cs typeface="Trebuchet MS"/>
              </a:rPr>
              <a:t>analyseras, </a:t>
            </a:r>
            <a:r>
              <a:rPr sz="1800" spc="30" dirty="0">
                <a:solidFill>
                  <a:srgbClr val="FFFFFF"/>
                </a:solidFill>
                <a:latin typeface="Trebuchet MS"/>
                <a:cs typeface="Trebuchet MS"/>
              </a:rPr>
              <a:t>prioriteras </a:t>
            </a:r>
            <a:r>
              <a:rPr sz="1800" spc="-5" dirty="0">
                <a:solidFill>
                  <a:srgbClr val="FFFFFF"/>
                </a:solidFill>
                <a:latin typeface="Trebuchet MS"/>
                <a:cs typeface="Trebuchet MS"/>
              </a:rPr>
              <a:t>samt  </a:t>
            </a:r>
            <a:r>
              <a:rPr sz="1800" spc="35" dirty="0">
                <a:solidFill>
                  <a:srgbClr val="FFFFFF"/>
                </a:solidFill>
                <a:latin typeface="Trebuchet MS"/>
                <a:cs typeface="Trebuchet MS"/>
              </a:rPr>
              <a:t>valideras </a:t>
            </a:r>
            <a:r>
              <a:rPr sz="1800" spc="-10" dirty="0">
                <a:solidFill>
                  <a:srgbClr val="FFFFFF"/>
                </a:solidFill>
                <a:latin typeface="Trebuchet MS"/>
                <a:cs typeface="Trebuchet MS"/>
              </a:rPr>
              <a:t>för </a:t>
            </a:r>
            <a:r>
              <a:rPr sz="1800" spc="-114" dirty="0">
                <a:solidFill>
                  <a:srgbClr val="FFFFFF"/>
                </a:solidFill>
                <a:latin typeface="Trebuchet MS"/>
                <a:cs typeface="Trebuchet MS"/>
              </a:rPr>
              <a:t>att </a:t>
            </a:r>
            <a:r>
              <a:rPr sz="1800" dirty="0">
                <a:solidFill>
                  <a:srgbClr val="FFFFFF"/>
                </a:solidFill>
                <a:latin typeface="Trebuchet MS"/>
                <a:cs typeface="Trebuchet MS"/>
              </a:rPr>
              <a:t>resultera </a:t>
            </a:r>
            <a:r>
              <a:rPr sz="1800" spc="10" dirty="0">
                <a:solidFill>
                  <a:srgbClr val="FFFFFF"/>
                </a:solidFill>
                <a:latin typeface="Trebuchet MS"/>
                <a:cs typeface="Trebuchet MS"/>
              </a:rPr>
              <a:t>i </a:t>
            </a:r>
            <a:r>
              <a:rPr sz="1800" spc="45" dirty="0">
                <a:solidFill>
                  <a:srgbClr val="FFFFFF"/>
                </a:solidFill>
                <a:latin typeface="Trebuchet MS"/>
                <a:cs typeface="Trebuchet MS"/>
              </a:rPr>
              <a:t>en  </a:t>
            </a:r>
            <a:r>
              <a:rPr sz="1800" spc="15" dirty="0">
                <a:solidFill>
                  <a:srgbClr val="FFFFFF"/>
                </a:solidFill>
                <a:latin typeface="Trebuchet MS"/>
                <a:cs typeface="Trebuchet MS"/>
              </a:rPr>
              <a:t>kravspecifikation,</a:t>
            </a:r>
            <a:r>
              <a:rPr sz="1800" spc="-240" dirty="0">
                <a:solidFill>
                  <a:srgbClr val="FFFFFF"/>
                </a:solidFill>
                <a:latin typeface="Trebuchet MS"/>
                <a:cs typeface="Trebuchet MS"/>
              </a:rPr>
              <a:t> </a:t>
            </a:r>
            <a:r>
              <a:rPr sz="1800" spc="55" dirty="0">
                <a:solidFill>
                  <a:srgbClr val="FFFFFF"/>
                </a:solidFill>
                <a:latin typeface="Trebuchet MS"/>
                <a:cs typeface="Trebuchet MS"/>
              </a:rPr>
              <a:t>där</a:t>
            </a:r>
            <a:r>
              <a:rPr sz="1800" spc="-95" dirty="0">
                <a:solidFill>
                  <a:srgbClr val="FFFFFF"/>
                </a:solidFill>
                <a:latin typeface="Trebuchet MS"/>
                <a:cs typeface="Trebuchet MS"/>
              </a:rPr>
              <a:t> </a:t>
            </a:r>
            <a:r>
              <a:rPr sz="1800" spc="15" dirty="0">
                <a:solidFill>
                  <a:srgbClr val="FFFFFF"/>
                </a:solidFill>
                <a:latin typeface="Trebuchet MS"/>
                <a:cs typeface="Trebuchet MS"/>
              </a:rPr>
              <a:t>intressenterna</a:t>
            </a:r>
            <a:r>
              <a:rPr sz="1800" spc="-95" dirty="0">
                <a:solidFill>
                  <a:srgbClr val="FFFFFF"/>
                </a:solidFill>
                <a:latin typeface="Trebuchet MS"/>
                <a:cs typeface="Trebuchet MS"/>
              </a:rPr>
              <a:t> </a:t>
            </a:r>
            <a:r>
              <a:rPr sz="1800" spc="-30" dirty="0">
                <a:solidFill>
                  <a:srgbClr val="FFFFFF"/>
                </a:solidFill>
                <a:latin typeface="Trebuchet MS"/>
                <a:cs typeface="Trebuchet MS"/>
              </a:rPr>
              <a:t>gett</a:t>
            </a:r>
            <a:r>
              <a:rPr sz="1800" spc="-95" dirty="0">
                <a:solidFill>
                  <a:srgbClr val="FFFFFF"/>
                </a:solidFill>
                <a:latin typeface="Trebuchet MS"/>
                <a:cs typeface="Trebuchet MS"/>
              </a:rPr>
              <a:t> </a:t>
            </a:r>
            <a:r>
              <a:rPr sz="1800" spc="-65" dirty="0">
                <a:solidFill>
                  <a:srgbClr val="FFFFFF"/>
                </a:solidFill>
                <a:latin typeface="Trebuchet MS"/>
                <a:cs typeface="Trebuchet MS"/>
              </a:rPr>
              <a:t>sitt  </a:t>
            </a:r>
            <a:r>
              <a:rPr sz="1800" spc="35" dirty="0">
                <a:solidFill>
                  <a:srgbClr val="FFFFFF"/>
                </a:solidFill>
                <a:latin typeface="Trebuchet MS"/>
                <a:cs typeface="Trebuchet MS"/>
              </a:rPr>
              <a:t>samtycke </a:t>
            </a:r>
            <a:r>
              <a:rPr sz="1800" spc="50" dirty="0">
                <a:solidFill>
                  <a:srgbClr val="FFFFFF"/>
                </a:solidFill>
                <a:latin typeface="Trebuchet MS"/>
                <a:cs typeface="Trebuchet MS"/>
              </a:rPr>
              <a:t>och </a:t>
            </a:r>
            <a:r>
              <a:rPr sz="1800" spc="20" dirty="0">
                <a:solidFill>
                  <a:srgbClr val="FFFFFF"/>
                </a:solidFill>
                <a:latin typeface="Trebuchet MS"/>
                <a:cs typeface="Trebuchet MS"/>
              </a:rPr>
              <a:t>systemutvecklingsteamet  </a:t>
            </a:r>
            <a:r>
              <a:rPr sz="1800" spc="-10" dirty="0">
                <a:solidFill>
                  <a:srgbClr val="FFFFFF"/>
                </a:solidFill>
                <a:latin typeface="Trebuchet MS"/>
                <a:cs typeface="Trebuchet MS"/>
              </a:rPr>
              <a:t>förstår</a:t>
            </a:r>
            <a:r>
              <a:rPr sz="1800" spc="-105" dirty="0">
                <a:solidFill>
                  <a:srgbClr val="FFFFFF"/>
                </a:solidFill>
                <a:latin typeface="Trebuchet MS"/>
                <a:cs typeface="Trebuchet MS"/>
              </a:rPr>
              <a:t> </a:t>
            </a:r>
            <a:r>
              <a:rPr sz="1800" spc="85" dirty="0">
                <a:solidFill>
                  <a:srgbClr val="FFFFFF"/>
                </a:solidFill>
                <a:latin typeface="Trebuchet MS"/>
                <a:cs typeface="Trebuchet MS"/>
              </a:rPr>
              <a:t>de</a:t>
            </a:r>
            <a:r>
              <a:rPr sz="1800" spc="-100" dirty="0">
                <a:solidFill>
                  <a:srgbClr val="FFFFFF"/>
                </a:solidFill>
                <a:latin typeface="Trebuchet MS"/>
                <a:cs typeface="Trebuchet MS"/>
              </a:rPr>
              <a:t> </a:t>
            </a:r>
            <a:r>
              <a:rPr sz="1800" spc="25" dirty="0">
                <a:solidFill>
                  <a:srgbClr val="FFFFFF"/>
                </a:solidFill>
                <a:latin typeface="Trebuchet MS"/>
                <a:cs typeface="Trebuchet MS"/>
              </a:rPr>
              <a:t>förväntningar</a:t>
            </a:r>
            <a:r>
              <a:rPr sz="1800" spc="-100" dirty="0">
                <a:solidFill>
                  <a:srgbClr val="FFFFFF"/>
                </a:solidFill>
                <a:latin typeface="Trebuchet MS"/>
                <a:cs typeface="Trebuchet MS"/>
              </a:rPr>
              <a:t> </a:t>
            </a:r>
            <a:r>
              <a:rPr sz="1800" spc="75" dirty="0">
                <a:solidFill>
                  <a:srgbClr val="FFFFFF"/>
                </a:solidFill>
                <a:latin typeface="Trebuchet MS"/>
                <a:cs typeface="Trebuchet MS"/>
              </a:rPr>
              <a:t>som</a:t>
            </a:r>
            <a:r>
              <a:rPr sz="1800" spc="-100" dirty="0">
                <a:solidFill>
                  <a:srgbClr val="FFFFFF"/>
                </a:solidFill>
                <a:latin typeface="Trebuchet MS"/>
                <a:cs typeface="Trebuchet MS"/>
              </a:rPr>
              <a:t> </a:t>
            </a:r>
            <a:r>
              <a:rPr sz="1800" spc="85" dirty="0">
                <a:solidFill>
                  <a:srgbClr val="FFFFFF"/>
                </a:solidFill>
                <a:latin typeface="Trebuchet MS"/>
                <a:cs typeface="Trebuchet MS"/>
              </a:rPr>
              <a:t>de</a:t>
            </a:r>
            <a:r>
              <a:rPr sz="1800" spc="-100" dirty="0">
                <a:solidFill>
                  <a:srgbClr val="FFFFFF"/>
                </a:solidFill>
                <a:latin typeface="Trebuchet MS"/>
                <a:cs typeface="Trebuchet MS"/>
              </a:rPr>
              <a:t> </a:t>
            </a:r>
            <a:r>
              <a:rPr sz="1800" dirty="0">
                <a:solidFill>
                  <a:srgbClr val="FFFFFF"/>
                </a:solidFill>
                <a:latin typeface="Trebuchet MS"/>
                <a:cs typeface="Trebuchet MS"/>
              </a:rPr>
              <a:t>ställs</a:t>
            </a:r>
            <a:r>
              <a:rPr sz="1800" spc="-100" dirty="0">
                <a:solidFill>
                  <a:srgbClr val="FFFFFF"/>
                </a:solidFill>
                <a:latin typeface="Trebuchet MS"/>
                <a:cs typeface="Trebuchet MS"/>
              </a:rPr>
              <a:t> </a:t>
            </a:r>
            <a:r>
              <a:rPr sz="1800" spc="-40" dirty="0">
                <a:solidFill>
                  <a:srgbClr val="FFFFFF"/>
                </a:solidFill>
                <a:latin typeface="Trebuchet MS"/>
                <a:cs typeface="Trebuchet MS"/>
              </a:rPr>
              <a:t>inför.</a:t>
            </a:r>
            <a:endParaRPr sz="1800">
              <a:latin typeface="Trebuchet MS"/>
              <a:cs typeface="Trebuchet M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p:nvPr/>
        </p:nvSpPr>
        <p:spPr>
          <a:xfrm>
            <a:off x="0" y="5788373"/>
            <a:ext cx="12192000" cy="1069975"/>
          </a:xfrm>
          <a:custGeom>
            <a:avLst/>
            <a:gdLst/>
            <a:ahLst/>
            <a:cxnLst/>
            <a:rect l="l" t="t" r="r" b="b"/>
            <a:pathLst>
              <a:path w="12192000" h="1069975">
                <a:moveTo>
                  <a:pt x="0" y="1069626"/>
                </a:moveTo>
                <a:lnTo>
                  <a:pt x="12192000" y="1069626"/>
                </a:lnTo>
                <a:lnTo>
                  <a:pt x="12192000" y="0"/>
                </a:lnTo>
                <a:lnTo>
                  <a:pt x="0" y="0"/>
                </a:lnTo>
                <a:lnTo>
                  <a:pt x="0" y="1069626"/>
                </a:lnTo>
                <a:close/>
              </a:path>
            </a:pathLst>
          </a:custGeom>
          <a:solidFill>
            <a:srgbClr val="454545"/>
          </a:solidFill>
        </p:spPr>
        <p:txBody>
          <a:bodyPr wrap="square" lIns="0" tIns="0" rIns="0" bIns="0" rtlCol="0"/>
          <a:lstStyle/>
          <a:p>
            <a:endParaRPr/>
          </a:p>
        </p:txBody>
      </p:sp>
      <p:sp>
        <p:nvSpPr>
          <p:cNvPr id="9" name="object 9"/>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10" name="object 10"/>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11" name="object 11"/>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12" name="object 12"/>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3" name="object 13"/>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14" name="object 14"/>
          <p:cNvGrpSpPr/>
          <p:nvPr/>
        </p:nvGrpSpPr>
        <p:grpSpPr>
          <a:xfrm>
            <a:off x="10636250" y="5403850"/>
            <a:ext cx="1535430" cy="1444625"/>
            <a:chOff x="10636250" y="5403850"/>
            <a:chExt cx="1535430" cy="1444625"/>
          </a:xfrm>
        </p:grpSpPr>
        <p:sp>
          <p:nvSpPr>
            <p:cNvPr id="15" name="object 15"/>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6" name="object 16"/>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17" name="object 17"/>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8" name="object 18"/>
          <p:cNvGrpSpPr/>
          <p:nvPr/>
        </p:nvGrpSpPr>
        <p:grpSpPr>
          <a:xfrm>
            <a:off x="0" y="0"/>
            <a:ext cx="12192000" cy="6848475"/>
            <a:chOff x="0" y="0"/>
            <a:chExt cx="12192000" cy="6848475"/>
          </a:xfrm>
        </p:grpSpPr>
        <p:sp>
          <p:nvSpPr>
            <p:cNvPr id="19" name="object 19"/>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20" name="object 20"/>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21" name="object 21"/>
            <p:cNvSpPr/>
            <p:nvPr/>
          </p:nvSpPr>
          <p:spPr>
            <a:xfrm>
              <a:off x="0" y="0"/>
              <a:ext cx="12192000" cy="5788660"/>
            </a:xfrm>
            <a:custGeom>
              <a:avLst/>
              <a:gdLst/>
              <a:ahLst/>
              <a:cxnLst/>
              <a:rect l="l" t="t" r="r" b="b"/>
              <a:pathLst>
                <a:path w="12192000" h="5788660">
                  <a:moveTo>
                    <a:pt x="12192000" y="0"/>
                  </a:moveTo>
                  <a:lnTo>
                    <a:pt x="0" y="0"/>
                  </a:lnTo>
                  <a:lnTo>
                    <a:pt x="0" y="5788372"/>
                  </a:lnTo>
                  <a:lnTo>
                    <a:pt x="12192000" y="5788372"/>
                  </a:lnTo>
                  <a:lnTo>
                    <a:pt x="12192000" y="0"/>
                  </a:lnTo>
                  <a:close/>
                </a:path>
              </a:pathLst>
            </a:custGeom>
            <a:solidFill>
              <a:srgbClr val="FFFFFF"/>
            </a:solidFill>
          </p:spPr>
          <p:txBody>
            <a:bodyPr wrap="square" lIns="0" tIns="0" rIns="0" bIns="0" rtlCol="0"/>
            <a:lstStyle/>
            <a:p>
              <a:endParaRPr/>
            </a:p>
          </p:txBody>
        </p:sp>
      </p:grpSp>
      <p:sp>
        <p:nvSpPr>
          <p:cNvPr id="22" name="object 22"/>
          <p:cNvSpPr txBox="1"/>
          <p:nvPr/>
        </p:nvSpPr>
        <p:spPr>
          <a:xfrm>
            <a:off x="1023619" y="2229612"/>
            <a:ext cx="3531870" cy="1437005"/>
          </a:xfrm>
          <a:prstGeom prst="rect">
            <a:avLst/>
          </a:prstGeom>
        </p:spPr>
        <p:txBody>
          <a:bodyPr vert="horz" wrap="square" lIns="0" tIns="12700" rIns="0" bIns="0" rtlCol="0">
            <a:spAutoFit/>
          </a:bodyPr>
          <a:lstStyle/>
          <a:p>
            <a:pPr marL="12700">
              <a:lnSpc>
                <a:spcPts val="5555"/>
              </a:lnSpc>
              <a:spcBef>
                <a:spcPts val="100"/>
              </a:spcBef>
            </a:pPr>
            <a:r>
              <a:rPr sz="5000" spc="-590" dirty="0">
                <a:latin typeface="Trebuchet MS"/>
                <a:cs typeface="Trebuchet MS"/>
              </a:rPr>
              <a:t>K</a:t>
            </a:r>
            <a:r>
              <a:rPr sz="5000" spc="-484" dirty="0">
                <a:latin typeface="Trebuchet MS"/>
                <a:cs typeface="Trebuchet MS"/>
              </a:rPr>
              <a:t>r</a:t>
            </a:r>
            <a:r>
              <a:rPr sz="5000" spc="-520" dirty="0">
                <a:latin typeface="Trebuchet MS"/>
                <a:cs typeface="Trebuchet MS"/>
              </a:rPr>
              <a:t>a</a:t>
            </a:r>
            <a:r>
              <a:rPr sz="5000" spc="-405" dirty="0">
                <a:latin typeface="Trebuchet MS"/>
                <a:cs typeface="Trebuchet MS"/>
              </a:rPr>
              <a:t>v</a:t>
            </a:r>
            <a:r>
              <a:rPr sz="5000" spc="-480" dirty="0">
                <a:latin typeface="Trebuchet MS"/>
                <a:cs typeface="Trebuchet MS"/>
              </a:rPr>
              <a:t>i</a:t>
            </a:r>
            <a:r>
              <a:rPr sz="5000" spc="-285" dirty="0">
                <a:latin typeface="Trebuchet MS"/>
                <a:cs typeface="Trebuchet MS"/>
              </a:rPr>
              <a:t>n</a:t>
            </a:r>
            <a:r>
              <a:rPr sz="5000" spc="-245" dirty="0">
                <a:latin typeface="Trebuchet MS"/>
                <a:cs typeface="Trebuchet MS"/>
              </a:rPr>
              <a:t>s</a:t>
            </a:r>
            <a:r>
              <a:rPr sz="5000" spc="-430" dirty="0">
                <a:latin typeface="Trebuchet MS"/>
                <a:cs typeface="Trebuchet MS"/>
              </a:rPr>
              <a:t>a</a:t>
            </a:r>
            <a:r>
              <a:rPr sz="5000" spc="-355" dirty="0">
                <a:latin typeface="Trebuchet MS"/>
                <a:cs typeface="Trebuchet MS"/>
              </a:rPr>
              <a:t>m</a:t>
            </a:r>
            <a:r>
              <a:rPr sz="5000" spc="-530" dirty="0">
                <a:latin typeface="Trebuchet MS"/>
                <a:cs typeface="Trebuchet MS"/>
              </a:rPr>
              <a:t>l</a:t>
            </a:r>
            <a:r>
              <a:rPr sz="5000" spc="-480" dirty="0">
                <a:latin typeface="Trebuchet MS"/>
                <a:cs typeface="Trebuchet MS"/>
              </a:rPr>
              <a:t>i</a:t>
            </a:r>
            <a:r>
              <a:rPr sz="5000" spc="-285" dirty="0">
                <a:latin typeface="Trebuchet MS"/>
                <a:cs typeface="Trebuchet MS"/>
              </a:rPr>
              <a:t>n</a:t>
            </a:r>
            <a:r>
              <a:rPr sz="5000" spc="-315" dirty="0">
                <a:latin typeface="Trebuchet MS"/>
                <a:cs typeface="Trebuchet MS"/>
              </a:rPr>
              <a:t>g</a:t>
            </a:r>
            <a:r>
              <a:rPr sz="5000" spc="-95" dirty="0">
                <a:latin typeface="Trebuchet MS"/>
                <a:cs typeface="Trebuchet MS"/>
              </a:rPr>
              <a:t>s</a:t>
            </a:r>
            <a:endParaRPr sz="5000">
              <a:latin typeface="Trebuchet MS"/>
              <a:cs typeface="Trebuchet MS"/>
            </a:endParaRPr>
          </a:p>
          <a:p>
            <a:pPr marL="12700">
              <a:lnSpc>
                <a:spcPts val="5555"/>
              </a:lnSpc>
            </a:pPr>
            <a:r>
              <a:rPr sz="5000" spc="-440" dirty="0">
                <a:latin typeface="Trebuchet MS"/>
                <a:cs typeface="Trebuchet MS"/>
              </a:rPr>
              <a:t>-tekniker</a:t>
            </a:r>
            <a:endParaRPr sz="5000">
              <a:latin typeface="Trebuchet MS"/>
              <a:cs typeface="Trebuchet MS"/>
            </a:endParaRPr>
          </a:p>
        </p:txBody>
      </p:sp>
      <p:sp>
        <p:nvSpPr>
          <p:cNvPr id="23" name="object 23"/>
          <p:cNvSpPr txBox="1"/>
          <p:nvPr/>
        </p:nvSpPr>
        <p:spPr>
          <a:xfrm>
            <a:off x="5197182" y="699741"/>
            <a:ext cx="2894330" cy="2980055"/>
          </a:xfrm>
          <a:prstGeom prst="rect">
            <a:avLst/>
          </a:prstGeom>
        </p:spPr>
        <p:txBody>
          <a:bodyPr vert="horz" wrap="square" lIns="0" tIns="111760" rIns="0" bIns="0" rtlCol="0">
            <a:spAutoFit/>
          </a:bodyPr>
          <a:lstStyle/>
          <a:p>
            <a:pPr marL="241300" indent="-228600">
              <a:lnSpc>
                <a:spcPct val="100000"/>
              </a:lnSpc>
              <a:spcBef>
                <a:spcPts val="880"/>
              </a:spcBef>
              <a:buClr>
                <a:srgbClr val="10B6F4"/>
              </a:buClr>
              <a:buSzPct val="112500"/>
              <a:buFont typeface="Wingdings"/>
              <a:buChar char=""/>
              <a:tabLst>
                <a:tab pos="241300" algn="l"/>
              </a:tabLst>
            </a:pPr>
            <a:r>
              <a:rPr sz="1600" dirty="0">
                <a:latin typeface="Trebuchet MS"/>
                <a:cs typeface="Trebuchet MS"/>
              </a:rPr>
              <a:t>Intervju</a:t>
            </a:r>
            <a:endParaRPr sz="1600">
              <a:latin typeface="Trebuchet MS"/>
              <a:cs typeface="Trebuchet MS"/>
            </a:endParaRPr>
          </a:p>
          <a:p>
            <a:pPr marL="241300" indent="-228600">
              <a:lnSpc>
                <a:spcPct val="100000"/>
              </a:lnSpc>
              <a:spcBef>
                <a:spcPts val="1080"/>
              </a:spcBef>
              <a:buClr>
                <a:srgbClr val="10B6F4"/>
              </a:buClr>
              <a:buSzPct val="112500"/>
              <a:buFont typeface="Wingdings"/>
              <a:buChar char=""/>
              <a:tabLst>
                <a:tab pos="241300" algn="l"/>
              </a:tabLst>
            </a:pPr>
            <a:r>
              <a:rPr sz="1600" spc="25" dirty="0">
                <a:latin typeface="Trebuchet MS"/>
                <a:cs typeface="Trebuchet MS"/>
              </a:rPr>
              <a:t>Enkät</a:t>
            </a:r>
            <a:endParaRPr sz="1600">
              <a:latin typeface="Trebuchet MS"/>
              <a:cs typeface="Trebuchet MS"/>
            </a:endParaRPr>
          </a:p>
          <a:p>
            <a:pPr marL="241300" indent="-228600">
              <a:lnSpc>
                <a:spcPct val="100000"/>
              </a:lnSpc>
              <a:spcBef>
                <a:spcPts val="985"/>
              </a:spcBef>
              <a:buClr>
                <a:srgbClr val="10B6F4"/>
              </a:buClr>
              <a:buSzPct val="112500"/>
              <a:buFont typeface="Wingdings"/>
              <a:buChar char=""/>
              <a:tabLst>
                <a:tab pos="241300" algn="l"/>
              </a:tabLst>
            </a:pPr>
            <a:r>
              <a:rPr sz="1600" spc="30" dirty="0">
                <a:latin typeface="Trebuchet MS"/>
                <a:cs typeface="Trebuchet MS"/>
              </a:rPr>
              <a:t>Brainstorming</a:t>
            </a:r>
            <a:endParaRPr sz="1600">
              <a:latin typeface="Trebuchet MS"/>
              <a:cs typeface="Trebuchet MS"/>
            </a:endParaRPr>
          </a:p>
          <a:p>
            <a:pPr marL="241300" indent="-228600">
              <a:lnSpc>
                <a:spcPct val="100000"/>
              </a:lnSpc>
              <a:spcBef>
                <a:spcPts val="985"/>
              </a:spcBef>
              <a:buClr>
                <a:srgbClr val="10B6F4"/>
              </a:buClr>
              <a:buSzPct val="112500"/>
              <a:buFont typeface="Wingdings"/>
              <a:buChar char=""/>
              <a:tabLst>
                <a:tab pos="241300" algn="l"/>
              </a:tabLst>
            </a:pPr>
            <a:r>
              <a:rPr sz="1600" spc="65" dirty="0">
                <a:latin typeface="Trebuchet MS"/>
                <a:cs typeface="Trebuchet MS"/>
              </a:rPr>
              <a:t>Workshop</a:t>
            </a:r>
            <a:endParaRPr sz="1600">
              <a:latin typeface="Trebuchet MS"/>
              <a:cs typeface="Trebuchet MS"/>
            </a:endParaRPr>
          </a:p>
          <a:p>
            <a:pPr marL="241300" indent="-228600">
              <a:lnSpc>
                <a:spcPct val="100000"/>
              </a:lnSpc>
              <a:spcBef>
                <a:spcPts val="985"/>
              </a:spcBef>
              <a:buClr>
                <a:srgbClr val="10B6F4"/>
              </a:buClr>
              <a:buSzPct val="112500"/>
              <a:buFont typeface="Wingdings"/>
              <a:buChar char=""/>
              <a:tabLst>
                <a:tab pos="241300" algn="l"/>
              </a:tabLst>
            </a:pPr>
            <a:r>
              <a:rPr sz="1600" spc="25" dirty="0">
                <a:latin typeface="Trebuchet MS"/>
                <a:cs typeface="Trebuchet MS"/>
              </a:rPr>
              <a:t>Användarfall</a:t>
            </a:r>
            <a:endParaRPr sz="1600">
              <a:latin typeface="Trebuchet MS"/>
              <a:cs typeface="Trebuchet MS"/>
            </a:endParaRPr>
          </a:p>
          <a:p>
            <a:pPr marL="241300" indent="-228600">
              <a:lnSpc>
                <a:spcPct val="100000"/>
              </a:lnSpc>
              <a:spcBef>
                <a:spcPts val="980"/>
              </a:spcBef>
              <a:buClr>
                <a:srgbClr val="10B6F4"/>
              </a:buClr>
              <a:buSzPct val="112500"/>
              <a:buFont typeface="Wingdings"/>
              <a:buChar char=""/>
              <a:tabLst>
                <a:tab pos="241300" algn="l"/>
              </a:tabLst>
            </a:pPr>
            <a:r>
              <a:rPr sz="1600" spc="60" dirty="0">
                <a:latin typeface="Trebuchet MS"/>
                <a:cs typeface="Trebuchet MS"/>
              </a:rPr>
              <a:t>Analys </a:t>
            </a:r>
            <a:r>
              <a:rPr sz="1600" spc="25" dirty="0">
                <a:latin typeface="Trebuchet MS"/>
                <a:cs typeface="Trebuchet MS"/>
              </a:rPr>
              <a:t>av</a:t>
            </a:r>
            <a:r>
              <a:rPr sz="1600" spc="-295" dirty="0">
                <a:latin typeface="Trebuchet MS"/>
                <a:cs typeface="Trebuchet MS"/>
              </a:rPr>
              <a:t> </a:t>
            </a:r>
            <a:r>
              <a:rPr sz="1600" spc="20" dirty="0">
                <a:latin typeface="Trebuchet MS"/>
                <a:cs typeface="Trebuchet MS"/>
              </a:rPr>
              <a:t>företagsdokument</a:t>
            </a:r>
            <a:endParaRPr sz="1600">
              <a:latin typeface="Trebuchet MS"/>
              <a:cs typeface="Trebuchet MS"/>
            </a:endParaRPr>
          </a:p>
          <a:p>
            <a:pPr marL="241300" indent="-228600">
              <a:lnSpc>
                <a:spcPct val="100000"/>
              </a:lnSpc>
              <a:spcBef>
                <a:spcPts val="1080"/>
              </a:spcBef>
              <a:buClr>
                <a:srgbClr val="10B6F4"/>
              </a:buClr>
              <a:buSzPct val="112500"/>
              <a:buFont typeface="Wingdings"/>
              <a:buChar char=""/>
              <a:tabLst>
                <a:tab pos="241300" algn="l"/>
              </a:tabLst>
            </a:pPr>
            <a:r>
              <a:rPr sz="1600" spc="45" dirty="0">
                <a:latin typeface="Trebuchet MS"/>
                <a:cs typeface="Trebuchet MS"/>
              </a:rPr>
              <a:t>Observation</a:t>
            </a:r>
            <a:endParaRPr sz="1600">
              <a:latin typeface="Trebuchet MS"/>
              <a:cs typeface="Trebuchet MS"/>
            </a:endParaRPr>
          </a:p>
          <a:p>
            <a:pPr marL="241300" indent="-228600">
              <a:lnSpc>
                <a:spcPct val="100000"/>
              </a:lnSpc>
              <a:spcBef>
                <a:spcPts val="985"/>
              </a:spcBef>
              <a:buClr>
                <a:srgbClr val="10B6F4"/>
              </a:buClr>
              <a:buSzPct val="112500"/>
              <a:buFont typeface="Wingdings"/>
              <a:buChar char=""/>
              <a:tabLst>
                <a:tab pos="241300" algn="l"/>
              </a:tabLst>
            </a:pPr>
            <a:r>
              <a:rPr sz="1600" spc="5" dirty="0">
                <a:latin typeface="Trebuchet MS"/>
                <a:cs typeface="Trebuchet MS"/>
              </a:rPr>
              <a:t>A/B-testing</a:t>
            </a:r>
            <a:endParaRPr sz="1600">
              <a:latin typeface="Trebuchet MS"/>
              <a:cs typeface="Trebuchet MS"/>
            </a:endParaRPr>
          </a:p>
        </p:txBody>
      </p:sp>
      <p:sp>
        <p:nvSpPr>
          <p:cNvPr id="24" name="object 24"/>
          <p:cNvSpPr txBox="1"/>
          <p:nvPr/>
        </p:nvSpPr>
        <p:spPr>
          <a:xfrm>
            <a:off x="5197182" y="4139691"/>
            <a:ext cx="5829300" cy="766445"/>
          </a:xfrm>
          <a:prstGeom prst="rect">
            <a:avLst/>
          </a:prstGeom>
        </p:spPr>
        <p:txBody>
          <a:bodyPr vert="horz" wrap="square" lIns="0" tIns="7620" rIns="0" bIns="0" rtlCol="0">
            <a:spAutoFit/>
          </a:bodyPr>
          <a:lstStyle/>
          <a:p>
            <a:pPr marL="12700" marR="5080" algn="just">
              <a:lnSpc>
                <a:spcPct val="101899"/>
              </a:lnSpc>
              <a:spcBef>
                <a:spcPts val="60"/>
              </a:spcBef>
            </a:pPr>
            <a:r>
              <a:rPr sz="1600" spc="-20" dirty="0">
                <a:latin typeface="Trebuchet MS"/>
                <a:cs typeface="Trebuchet MS"/>
              </a:rPr>
              <a:t>Valet</a:t>
            </a:r>
            <a:r>
              <a:rPr sz="1600" spc="-80" dirty="0">
                <a:latin typeface="Trebuchet MS"/>
                <a:cs typeface="Trebuchet MS"/>
              </a:rPr>
              <a:t> </a:t>
            </a:r>
            <a:r>
              <a:rPr sz="1600" spc="25" dirty="0">
                <a:latin typeface="Trebuchet MS"/>
                <a:cs typeface="Trebuchet MS"/>
              </a:rPr>
              <a:t>av</a:t>
            </a:r>
            <a:r>
              <a:rPr sz="1600" spc="-90" dirty="0">
                <a:latin typeface="Trebuchet MS"/>
                <a:cs typeface="Trebuchet MS"/>
              </a:rPr>
              <a:t> </a:t>
            </a:r>
            <a:r>
              <a:rPr sz="1600" spc="-5" dirty="0">
                <a:latin typeface="Trebuchet MS"/>
                <a:cs typeface="Trebuchet MS"/>
              </a:rPr>
              <a:t>arbetssätt</a:t>
            </a:r>
            <a:r>
              <a:rPr sz="1600" spc="-80" dirty="0">
                <a:latin typeface="Trebuchet MS"/>
                <a:cs typeface="Trebuchet MS"/>
              </a:rPr>
              <a:t> </a:t>
            </a:r>
            <a:r>
              <a:rPr sz="1600" spc="-15" dirty="0">
                <a:latin typeface="Trebuchet MS"/>
                <a:cs typeface="Trebuchet MS"/>
              </a:rPr>
              <a:t>för</a:t>
            </a:r>
            <a:r>
              <a:rPr sz="1600" spc="-90" dirty="0">
                <a:latin typeface="Trebuchet MS"/>
                <a:cs typeface="Trebuchet MS"/>
              </a:rPr>
              <a:t> </a:t>
            </a:r>
            <a:r>
              <a:rPr sz="1600" spc="40" dirty="0">
                <a:latin typeface="Trebuchet MS"/>
                <a:cs typeface="Trebuchet MS"/>
              </a:rPr>
              <a:t>kravinsamlingen</a:t>
            </a:r>
            <a:r>
              <a:rPr sz="1600" spc="-90" dirty="0">
                <a:latin typeface="Trebuchet MS"/>
                <a:cs typeface="Trebuchet MS"/>
              </a:rPr>
              <a:t> </a:t>
            </a:r>
            <a:r>
              <a:rPr sz="1600" spc="50" dirty="0">
                <a:latin typeface="Trebuchet MS"/>
                <a:cs typeface="Trebuchet MS"/>
              </a:rPr>
              <a:t>beror</a:t>
            </a:r>
            <a:r>
              <a:rPr sz="1600" spc="-90" dirty="0">
                <a:latin typeface="Trebuchet MS"/>
                <a:cs typeface="Trebuchet MS"/>
              </a:rPr>
              <a:t> </a:t>
            </a:r>
            <a:r>
              <a:rPr sz="1600" spc="55" dirty="0">
                <a:latin typeface="Trebuchet MS"/>
                <a:cs typeface="Trebuchet MS"/>
              </a:rPr>
              <a:t>på</a:t>
            </a:r>
            <a:r>
              <a:rPr sz="1600" spc="-85" dirty="0">
                <a:latin typeface="Trebuchet MS"/>
                <a:cs typeface="Trebuchet MS"/>
              </a:rPr>
              <a:t> </a:t>
            </a:r>
            <a:r>
              <a:rPr sz="1600" spc="30" dirty="0">
                <a:latin typeface="Trebuchet MS"/>
                <a:cs typeface="Trebuchet MS"/>
              </a:rPr>
              <a:t>olika</a:t>
            </a:r>
            <a:r>
              <a:rPr sz="1600" spc="-85" dirty="0">
                <a:latin typeface="Trebuchet MS"/>
                <a:cs typeface="Trebuchet MS"/>
              </a:rPr>
              <a:t> </a:t>
            </a:r>
            <a:r>
              <a:rPr sz="1600" spc="-5" dirty="0">
                <a:latin typeface="Trebuchet MS"/>
                <a:cs typeface="Trebuchet MS"/>
              </a:rPr>
              <a:t>faktorer  </a:t>
            </a:r>
            <a:r>
              <a:rPr sz="1600" spc="55" dirty="0">
                <a:latin typeface="Trebuchet MS"/>
                <a:cs typeface="Trebuchet MS"/>
              </a:rPr>
              <a:t>såsom</a:t>
            </a:r>
            <a:r>
              <a:rPr sz="1600" spc="-80" dirty="0">
                <a:latin typeface="Trebuchet MS"/>
                <a:cs typeface="Trebuchet MS"/>
              </a:rPr>
              <a:t> </a:t>
            </a:r>
            <a:r>
              <a:rPr sz="1600" spc="-40" dirty="0">
                <a:latin typeface="Trebuchet MS"/>
                <a:cs typeface="Trebuchet MS"/>
              </a:rPr>
              <a:t>tid,</a:t>
            </a:r>
            <a:r>
              <a:rPr sz="1600" spc="-215" dirty="0">
                <a:latin typeface="Trebuchet MS"/>
                <a:cs typeface="Trebuchet MS"/>
              </a:rPr>
              <a:t> </a:t>
            </a:r>
            <a:r>
              <a:rPr sz="1600" spc="10" dirty="0">
                <a:latin typeface="Trebuchet MS"/>
                <a:cs typeface="Trebuchet MS"/>
              </a:rPr>
              <a:t>resurser,</a:t>
            </a:r>
            <a:r>
              <a:rPr sz="1600" spc="-215" dirty="0">
                <a:latin typeface="Trebuchet MS"/>
                <a:cs typeface="Trebuchet MS"/>
              </a:rPr>
              <a:t> </a:t>
            </a:r>
            <a:r>
              <a:rPr sz="1600" spc="35" dirty="0">
                <a:latin typeface="Trebuchet MS"/>
                <a:cs typeface="Trebuchet MS"/>
              </a:rPr>
              <a:t>vilken</a:t>
            </a:r>
            <a:r>
              <a:rPr sz="1600" spc="-90" dirty="0">
                <a:latin typeface="Trebuchet MS"/>
                <a:cs typeface="Trebuchet MS"/>
              </a:rPr>
              <a:t> </a:t>
            </a:r>
            <a:r>
              <a:rPr sz="1600" dirty="0">
                <a:latin typeface="Trebuchet MS"/>
                <a:cs typeface="Trebuchet MS"/>
              </a:rPr>
              <a:t>information</a:t>
            </a:r>
            <a:r>
              <a:rPr sz="1600" spc="-90" dirty="0">
                <a:latin typeface="Trebuchet MS"/>
                <a:cs typeface="Trebuchet MS"/>
              </a:rPr>
              <a:t> </a:t>
            </a:r>
            <a:r>
              <a:rPr sz="1600" spc="65" dirty="0">
                <a:latin typeface="Trebuchet MS"/>
                <a:cs typeface="Trebuchet MS"/>
              </a:rPr>
              <a:t>som</a:t>
            </a:r>
            <a:r>
              <a:rPr sz="1600" spc="-80" dirty="0">
                <a:latin typeface="Trebuchet MS"/>
                <a:cs typeface="Trebuchet MS"/>
              </a:rPr>
              <a:t> </a:t>
            </a:r>
            <a:r>
              <a:rPr sz="1600" spc="70" dirty="0">
                <a:latin typeface="Trebuchet MS"/>
                <a:cs typeface="Trebuchet MS"/>
              </a:rPr>
              <a:t>behövs</a:t>
            </a:r>
            <a:r>
              <a:rPr sz="1600" spc="-80" dirty="0">
                <a:latin typeface="Trebuchet MS"/>
                <a:cs typeface="Trebuchet MS"/>
              </a:rPr>
              <a:t> </a:t>
            </a:r>
            <a:r>
              <a:rPr sz="1600" spc="5" dirty="0">
                <a:latin typeface="Trebuchet MS"/>
                <a:cs typeface="Trebuchet MS"/>
              </a:rPr>
              <a:t>identifieras  </a:t>
            </a:r>
            <a:r>
              <a:rPr sz="1600" spc="-5" dirty="0">
                <a:latin typeface="Trebuchet MS"/>
                <a:cs typeface="Trebuchet MS"/>
              </a:rPr>
              <a:t>samt</a:t>
            </a:r>
            <a:r>
              <a:rPr sz="1600" spc="-85" dirty="0">
                <a:latin typeface="Trebuchet MS"/>
                <a:cs typeface="Trebuchet MS"/>
              </a:rPr>
              <a:t> </a:t>
            </a:r>
            <a:r>
              <a:rPr sz="1600" spc="35" dirty="0">
                <a:latin typeface="Trebuchet MS"/>
                <a:cs typeface="Trebuchet MS"/>
              </a:rPr>
              <a:t>vilken</a:t>
            </a:r>
            <a:r>
              <a:rPr sz="1600" spc="-90" dirty="0">
                <a:latin typeface="Trebuchet MS"/>
                <a:cs typeface="Trebuchet MS"/>
              </a:rPr>
              <a:t> </a:t>
            </a:r>
            <a:r>
              <a:rPr sz="1600" spc="20" dirty="0">
                <a:latin typeface="Trebuchet MS"/>
                <a:cs typeface="Trebuchet MS"/>
              </a:rPr>
              <a:t>metod</a:t>
            </a:r>
            <a:r>
              <a:rPr sz="1600" spc="-85" dirty="0">
                <a:latin typeface="Trebuchet MS"/>
                <a:cs typeface="Trebuchet MS"/>
              </a:rPr>
              <a:t> </a:t>
            </a:r>
            <a:r>
              <a:rPr sz="1600" spc="65" dirty="0">
                <a:latin typeface="Trebuchet MS"/>
                <a:cs typeface="Trebuchet MS"/>
              </a:rPr>
              <a:t>som</a:t>
            </a:r>
            <a:r>
              <a:rPr sz="1600" spc="-85" dirty="0">
                <a:latin typeface="Trebuchet MS"/>
                <a:cs typeface="Trebuchet MS"/>
              </a:rPr>
              <a:t> </a:t>
            </a:r>
            <a:r>
              <a:rPr sz="1600" spc="30" dirty="0">
                <a:latin typeface="Trebuchet MS"/>
                <a:cs typeface="Trebuchet MS"/>
              </a:rPr>
              <a:t>systemutveckligen</a:t>
            </a:r>
            <a:r>
              <a:rPr sz="1600" spc="-85" dirty="0">
                <a:latin typeface="Trebuchet MS"/>
                <a:cs typeface="Trebuchet MS"/>
              </a:rPr>
              <a:t> </a:t>
            </a:r>
            <a:r>
              <a:rPr sz="1600" spc="50" dirty="0">
                <a:latin typeface="Trebuchet MS"/>
                <a:cs typeface="Trebuchet MS"/>
              </a:rPr>
              <a:t>kommer</a:t>
            </a:r>
            <a:r>
              <a:rPr sz="1600" spc="-90" dirty="0">
                <a:latin typeface="Trebuchet MS"/>
                <a:cs typeface="Trebuchet MS"/>
              </a:rPr>
              <a:t> </a:t>
            </a:r>
            <a:r>
              <a:rPr sz="1600" spc="-55" dirty="0">
                <a:latin typeface="Trebuchet MS"/>
                <a:cs typeface="Trebuchet MS"/>
              </a:rPr>
              <a:t>följa.</a:t>
            </a:r>
            <a:endParaRPr sz="1600">
              <a:latin typeface="Trebuchet MS"/>
              <a:cs typeface="Trebuchet MS"/>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36250" y="5403850"/>
            <a:ext cx="1535430" cy="1444625"/>
            <a:chOff x="10636250" y="5403850"/>
            <a:chExt cx="1535430" cy="1444625"/>
          </a:xfrm>
        </p:grpSpPr>
        <p:sp>
          <p:nvSpPr>
            <p:cNvPr id="3" name="object 3"/>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4" name="object 4"/>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5" name="object 5"/>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7" name="object 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8" name="object 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9" name="object 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0" name="object 1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1" name="object 11"/>
          <p:cNvGrpSpPr/>
          <p:nvPr/>
        </p:nvGrpSpPr>
        <p:grpSpPr>
          <a:xfrm>
            <a:off x="10636250" y="5403850"/>
            <a:ext cx="1535430" cy="1444625"/>
            <a:chOff x="10636250" y="5403850"/>
            <a:chExt cx="1535430" cy="1444625"/>
          </a:xfrm>
        </p:grpSpPr>
        <p:sp>
          <p:nvSpPr>
            <p:cNvPr id="12" name="object 12"/>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3" name="object 13"/>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sp>
          <p:nvSpPr>
            <p:cNvPr id="14" name="object 1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5" name="object 1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grpSp>
        <p:nvGrpSpPr>
          <p:cNvPr id="16" name="object 16"/>
          <p:cNvGrpSpPr/>
          <p:nvPr/>
        </p:nvGrpSpPr>
        <p:grpSpPr>
          <a:xfrm>
            <a:off x="19" y="0"/>
            <a:ext cx="5255895" cy="6858000"/>
            <a:chOff x="19" y="0"/>
            <a:chExt cx="5255895" cy="6858000"/>
          </a:xfrm>
        </p:grpSpPr>
        <p:sp>
          <p:nvSpPr>
            <p:cNvPr id="17" name="object 17"/>
            <p:cNvSpPr/>
            <p:nvPr/>
          </p:nvSpPr>
          <p:spPr>
            <a:xfrm>
              <a:off x="19" y="0"/>
              <a:ext cx="5246083" cy="6857930"/>
            </a:xfrm>
            <a:prstGeom prst="rect">
              <a:avLst/>
            </a:prstGeom>
            <a:blipFill>
              <a:blip r:embed="rId3" cstate="print"/>
              <a:stretch>
                <a:fillRect/>
              </a:stretch>
            </a:blipFill>
          </p:spPr>
          <p:txBody>
            <a:bodyPr wrap="square" lIns="0" tIns="0" rIns="0" bIns="0" rtlCol="0"/>
            <a:lstStyle/>
            <a:p>
              <a:endParaRPr/>
            </a:p>
          </p:txBody>
        </p:sp>
        <p:sp>
          <p:nvSpPr>
            <p:cNvPr id="18" name="object 18"/>
            <p:cNvSpPr/>
            <p:nvPr/>
          </p:nvSpPr>
          <p:spPr>
            <a:xfrm>
              <a:off x="5250870" y="0"/>
              <a:ext cx="0" cy="6858000"/>
            </a:xfrm>
            <a:custGeom>
              <a:avLst/>
              <a:gdLst/>
              <a:ahLst/>
              <a:cxnLst/>
              <a:rect l="l" t="t" r="r" b="b"/>
              <a:pathLst>
                <a:path h="6858000">
                  <a:moveTo>
                    <a:pt x="0" y="0"/>
                  </a:moveTo>
                  <a:lnTo>
                    <a:pt x="0" y="6857999"/>
                  </a:lnTo>
                </a:path>
              </a:pathLst>
            </a:custGeom>
            <a:ln w="9525">
              <a:solidFill>
                <a:srgbClr val="000000"/>
              </a:solidFill>
            </a:ln>
          </p:spPr>
          <p:txBody>
            <a:bodyPr wrap="square" lIns="0" tIns="0" rIns="0" bIns="0" rtlCol="0"/>
            <a:lstStyle/>
            <a:p>
              <a:endParaRPr/>
            </a:p>
          </p:txBody>
        </p:sp>
        <p:sp>
          <p:nvSpPr>
            <p:cNvPr id="19" name="object 19"/>
            <p:cNvSpPr/>
            <p:nvPr/>
          </p:nvSpPr>
          <p:spPr>
            <a:xfrm>
              <a:off x="800138" y="1699589"/>
              <a:ext cx="3674745" cy="3470910"/>
            </a:xfrm>
            <a:custGeom>
              <a:avLst/>
              <a:gdLst/>
              <a:ahLst/>
              <a:cxnLst/>
              <a:rect l="l" t="t" r="r" b="b"/>
              <a:pathLst>
                <a:path w="3674745" h="3470910">
                  <a:moveTo>
                    <a:pt x="1998332" y="3198012"/>
                  </a:moveTo>
                  <a:lnTo>
                    <a:pt x="1682343" y="3198012"/>
                  </a:lnTo>
                  <a:lnTo>
                    <a:pt x="1840344" y="3470414"/>
                  </a:lnTo>
                  <a:lnTo>
                    <a:pt x="1998332" y="3198012"/>
                  </a:lnTo>
                  <a:close/>
                </a:path>
                <a:path w="3674745" h="3470910">
                  <a:moveTo>
                    <a:pt x="3674478" y="0"/>
                  </a:moveTo>
                  <a:lnTo>
                    <a:pt x="0" y="0"/>
                  </a:lnTo>
                  <a:lnTo>
                    <a:pt x="0" y="502920"/>
                  </a:lnTo>
                  <a:lnTo>
                    <a:pt x="3674478" y="502920"/>
                  </a:lnTo>
                  <a:lnTo>
                    <a:pt x="3674478" y="0"/>
                  </a:lnTo>
                  <a:close/>
                </a:path>
              </a:pathLst>
            </a:custGeom>
            <a:solidFill>
              <a:srgbClr val="10B6F4">
                <a:alpha val="90199"/>
              </a:srgbClr>
            </a:solidFill>
          </p:spPr>
          <p:txBody>
            <a:bodyPr wrap="square" lIns="0" tIns="0" rIns="0" bIns="0" rtlCol="0"/>
            <a:lstStyle/>
            <a:p>
              <a:endParaRPr/>
            </a:p>
          </p:txBody>
        </p:sp>
      </p:grpSp>
      <p:sp>
        <p:nvSpPr>
          <p:cNvPr id="20" name="object 20"/>
          <p:cNvSpPr txBox="1"/>
          <p:nvPr/>
        </p:nvSpPr>
        <p:spPr>
          <a:xfrm>
            <a:off x="806335" y="2275662"/>
            <a:ext cx="3668395" cy="2624455"/>
          </a:xfrm>
          <a:prstGeom prst="rect">
            <a:avLst/>
          </a:prstGeom>
          <a:solidFill>
            <a:srgbClr val="10B6F4">
              <a:alpha val="90199"/>
            </a:srgbClr>
          </a:solidFill>
        </p:spPr>
        <p:txBody>
          <a:bodyPr vert="horz" wrap="square" lIns="0" tIns="5080" rIns="0" bIns="0" rtlCol="0">
            <a:spAutoFit/>
          </a:bodyPr>
          <a:lstStyle/>
          <a:p>
            <a:pPr>
              <a:lnSpc>
                <a:spcPct val="100000"/>
              </a:lnSpc>
              <a:spcBef>
                <a:spcPts val="40"/>
              </a:spcBef>
            </a:pPr>
            <a:endParaRPr sz="5300">
              <a:latin typeface="Times New Roman"/>
              <a:cs typeface="Times New Roman"/>
            </a:endParaRPr>
          </a:p>
          <a:p>
            <a:pPr marL="1085215" marR="372745" indent="-690880">
              <a:lnSpc>
                <a:spcPts val="3979"/>
              </a:lnSpc>
            </a:pPr>
            <a:r>
              <a:rPr sz="4000" spc="-455" dirty="0">
                <a:solidFill>
                  <a:srgbClr val="FFFEFF"/>
                </a:solidFill>
                <a:latin typeface="Trebuchet MS"/>
                <a:cs typeface="Trebuchet MS"/>
              </a:rPr>
              <a:t>Kr</a:t>
            </a:r>
            <a:r>
              <a:rPr sz="4000" spc="-459" dirty="0">
                <a:solidFill>
                  <a:srgbClr val="FFFEFF"/>
                </a:solidFill>
                <a:latin typeface="Trebuchet MS"/>
                <a:cs typeface="Trebuchet MS"/>
              </a:rPr>
              <a:t>a</a:t>
            </a:r>
            <a:r>
              <a:rPr sz="4000" spc="-350" dirty="0">
                <a:solidFill>
                  <a:srgbClr val="FFFEFF"/>
                </a:solidFill>
                <a:latin typeface="Trebuchet MS"/>
                <a:cs typeface="Trebuchet MS"/>
              </a:rPr>
              <a:t>v</a:t>
            </a:r>
            <a:r>
              <a:rPr sz="4000" spc="-409" dirty="0">
                <a:solidFill>
                  <a:srgbClr val="FFFEFF"/>
                </a:solidFill>
                <a:latin typeface="Trebuchet MS"/>
                <a:cs typeface="Trebuchet MS"/>
              </a:rPr>
              <a:t>i</a:t>
            </a:r>
            <a:r>
              <a:rPr sz="4000" spc="-265" dirty="0">
                <a:solidFill>
                  <a:srgbClr val="FFFEFF"/>
                </a:solidFill>
                <a:latin typeface="Trebuchet MS"/>
                <a:cs typeface="Trebuchet MS"/>
              </a:rPr>
              <a:t>n</a:t>
            </a:r>
            <a:r>
              <a:rPr sz="4000" spc="-225" dirty="0">
                <a:solidFill>
                  <a:srgbClr val="FFFEFF"/>
                </a:solidFill>
                <a:latin typeface="Trebuchet MS"/>
                <a:cs typeface="Trebuchet MS"/>
              </a:rPr>
              <a:t>s</a:t>
            </a:r>
            <a:r>
              <a:rPr sz="4000" spc="-370" dirty="0">
                <a:solidFill>
                  <a:srgbClr val="FFFEFF"/>
                </a:solidFill>
                <a:latin typeface="Trebuchet MS"/>
                <a:cs typeface="Trebuchet MS"/>
              </a:rPr>
              <a:t>a</a:t>
            </a:r>
            <a:r>
              <a:rPr sz="4000" spc="-315" dirty="0">
                <a:solidFill>
                  <a:srgbClr val="FFFEFF"/>
                </a:solidFill>
                <a:latin typeface="Trebuchet MS"/>
                <a:cs typeface="Trebuchet MS"/>
              </a:rPr>
              <a:t>m</a:t>
            </a:r>
            <a:r>
              <a:rPr sz="4000" spc="-450" dirty="0">
                <a:solidFill>
                  <a:srgbClr val="FFFEFF"/>
                </a:solidFill>
                <a:latin typeface="Trebuchet MS"/>
                <a:cs typeface="Trebuchet MS"/>
              </a:rPr>
              <a:t>l</a:t>
            </a:r>
            <a:r>
              <a:rPr sz="4000" spc="-409" dirty="0">
                <a:solidFill>
                  <a:srgbClr val="FFFEFF"/>
                </a:solidFill>
                <a:latin typeface="Trebuchet MS"/>
                <a:cs typeface="Trebuchet MS"/>
              </a:rPr>
              <a:t>i</a:t>
            </a:r>
            <a:r>
              <a:rPr sz="4000" spc="-265" dirty="0">
                <a:solidFill>
                  <a:srgbClr val="FFFEFF"/>
                </a:solidFill>
                <a:latin typeface="Trebuchet MS"/>
                <a:cs typeface="Trebuchet MS"/>
              </a:rPr>
              <a:t>n</a:t>
            </a:r>
            <a:r>
              <a:rPr sz="4000" spc="-290" dirty="0">
                <a:solidFill>
                  <a:srgbClr val="FFFEFF"/>
                </a:solidFill>
                <a:latin typeface="Trebuchet MS"/>
                <a:cs typeface="Trebuchet MS"/>
              </a:rPr>
              <a:t>g</a:t>
            </a:r>
            <a:r>
              <a:rPr sz="4000" spc="-215" dirty="0">
                <a:solidFill>
                  <a:srgbClr val="FFFEFF"/>
                </a:solidFill>
                <a:latin typeface="Trebuchet MS"/>
                <a:cs typeface="Trebuchet MS"/>
              </a:rPr>
              <a:t>s-  </a:t>
            </a:r>
            <a:r>
              <a:rPr sz="4000" spc="-375" dirty="0">
                <a:solidFill>
                  <a:srgbClr val="FFFEFF"/>
                </a:solidFill>
                <a:latin typeface="Trebuchet MS"/>
                <a:cs typeface="Trebuchet MS"/>
              </a:rPr>
              <a:t>tekniker</a:t>
            </a:r>
            <a:endParaRPr sz="4000">
              <a:latin typeface="Trebuchet MS"/>
              <a:cs typeface="Trebuchet MS"/>
            </a:endParaRPr>
          </a:p>
        </p:txBody>
      </p:sp>
      <p:sp>
        <p:nvSpPr>
          <p:cNvPr id="21" name="object 21"/>
          <p:cNvSpPr txBox="1"/>
          <p:nvPr/>
        </p:nvSpPr>
        <p:spPr>
          <a:xfrm>
            <a:off x="6158547" y="892556"/>
            <a:ext cx="5144770" cy="5015230"/>
          </a:xfrm>
          <a:prstGeom prst="rect">
            <a:avLst/>
          </a:prstGeom>
        </p:spPr>
        <p:txBody>
          <a:bodyPr vert="horz" wrap="square" lIns="0" tIns="12700" rIns="0" bIns="0" rtlCol="0">
            <a:spAutoFit/>
          </a:bodyPr>
          <a:lstStyle/>
          <a:p>
            <a:pPr marL="241300" marR="5080" indent="-228600">
              <a:lnSpc>
                <a:spcPct val="120000"/>
              </a:lnSpc>
              <a:spcBef>
                <a:spcPts val="100"/>
              </a:spcBef>
              <a:buClr>
                <a:srgbClr val="10B6F4"/>
              </a:buClr>
              <a:buSzPct val="111111"/>
              <a:buFont typeface="Wingdings"/>
              <a:buChar char=""/>
              <a:tabLst>
                <a:tab pos="241300" algn="l"/>
              </a:tabLst>
            </a:pPr>
            <a:r>
              <a:rPr sz="1800" spc="30" dirty="0">
                <a:latin typeface="Trebuchet MS"/>
                <a:cs typeface="Trebuchet MS"/>
              </a:rPr>
              <a:t>Det</a:t>
            </a:r>
            <a:r>
              <a:rPr sz="1800" spc="-105" dirty="0">
                <a:latin typeface="Trebuchet MS"/>
                <a:cs typeface="Trebuchet MS"/>
              </a:rPr>
              <a:t> </a:t>
            </a:r>
            <a:r>
              <a:rPr sz="1800" spc="15" dirty="0">
                <a:latin typeface="Trebuchet MS"/>
                <a:cs typeface="Trebuchet MS"/>
              </a:rPr>
              <a:t>finns</a:t>
            </a:r>
            <a:r>
              <a:rPr sz="1800" spc="-100" dirty="0">
                <a:latin typeface="Trebuchet MS"/>
                <a:cs typeface="Trebuchet MS"/>
              </a:rPr>
              <a:t> </a:t>
            </a:r>
            <a:r>
              <a:rPr sz="1800" spc="50" dirty="0">
                <a:latin typeface="Trebuchet MS"/>
                <a:cs typeface="Trebuchet MS"/>
              </a:rPr>
              <a:t>en</a:t>
            </a:r>
            <a:r>
              <a:rPr sz="1800" spc="-95" dirty="0">
                <a:latin typeface="Trebuchet MS"/>
                <a:cs typeface="Trebuchet MS"/>
              </a:rPr>
              <a:t> </a:t>
            </a:r>
            <a:r>
              <a:rPr sz="1800" spc="90" dirty="0">
                <a:latin typeface="Trebuchet MS"/>
                <a:cs typeface="Trebuchet MS"/>
              </a:rPr>
              <a:t>mängd</a:t>
            </a:r>
            <a:r>
              <a:rPr sz="1800" spc="-95" dirty="0">
                <a:latin typeface="Trebuchet MS"/>
                <a:cs typeface="Trebuchet MS"/>
              </a:rPr>
              <a:t> </a:t>
            </a:r>
            <a:r>
              <a:rPr sz="1800" spc="40" dirty="0">
                <a:latin typeface="Trebuchet MS"/>
                <a:cs typeface="Trebuchet MS"/>
              </a:rPr>
              <a:t>olika</a:t>
            </a:r>
            <a:r>
              <a:rPr sz="1800" spc="-105" dirty="0">
                <a:latin typeface="Trebuchet MS"/>
                <a:cs typeface="Trebuchet MS"/>
              </a:rPr>
              <a:t> </a:t>
            </a:r>
            <a:r>
              <a:rPr sz="1800" spc="30" dirty="0">
                <a:latin typeface="Trebuchet MS"/>
                <a:cs typeface="Trebuchet MS"/>
              </a:rPr>
              <a:t>tekniker</a:t>
            </a:r>
            <a:r>
              <a:rPr sz="1800" spc="-100" dirty="0">
                <a:latin typeface="Trebuchet MS"/>
                <a:cs typeface="Trebuchet MS"/>
              </a:rPr>
              <a:t> </a:t>
            </a:r>
            <a:r>
              <a:rPr sz="1800" spc="-10" dirty="0">
                <a:latin typeface="Trebuchet MS"/>
                <a:cs typeface="Trebuchet MS"/>
              </a:rPr>
              <a:t>för</a:t>
            </a:r>
            <a:r>
              <a:rPr sz="1800" spc="-95" dirty="0">
                <a:latin typeface="Trebuchet MS"/>
                <a:cs typeface="Trebuchet MS"/>
              </a:rPr>
              <a:t> </a:t>
            </a:r>
            <a:r>
              <a:rPr sz="1800" spc="-120" dirty="0">
                <a:latin typeface="Trebuchet MS"/>
                <a:cs typeface="Trebuchet MS"/>
              </a:rPr>
              <a:t>att</a:t>
            </a:r>
            <a:r>
              <a:rPr sz="1800" spc="-105" dirty="0">
                <a:latin typeface="Trebuchet MS"/>
                <a:cs typeface="Trebuchet MS"/>
              </a:rPr>
              <a:t> </a:t>
            </a:r>
            <a:r>
              <a:rPr sz="1800" spc="30" dirty="0">
                <a:latin typeface="Trebuchet MS"/>
                <a:cs typeface="Trebuchet MS"/>
              </a:rPr>
              <a:t>samla  </a:t>
            </a:r>
            <a:r>
              <a:rPr sz="1800" spc="25" dirty="0">
                <a:latin typeface="Trebuchet MS"/>
                <a:cs typeface="Trebuchet MS"/>
              </a:rPr>
              <a:t>in</a:t>
            </a:r>
            <a:r>
              <a:rPr sz="1800" spc="-95" dirty="0">
                <a:latin typeface="Trebuchet MS"/>
                <a:cs typeface="Trebuchet MS"/>
              </a:rPr>
              <a:t> </a:t>
            </a:r>
            <a:r>
              <a:rPr sz="1800" spc="-30" dirty="0">
                <a:latin typeface="Trebuchet MS"/>
                <a:cs typeface="Trebuchet MS"/>
              </a:rPr>
              <a:t>krav.</a:t>
            </a:r>
            <a:endParaRPr sz="1800">
              <a:latin typeface="Trebuchet MS"/>
              <a:cs typeface="Trebuchet MS"/>
            </a:endParaRPr>
          </a:p>
          <a:p>
            <a:pPr marL="241300" marR="459105" indent="-228600">
              <a:lnSpc>
                <a:spcPct val="120600"/>
              </a:lnSpc>
              <a:spcBef>
                <a:spcPts val="994"/>
              </a:spcBef>
              <a:buClr>
                <a:srgbClr val="10B6F4"/>
              </a:buClr>
              <a:buSzPct val="111111"/>
              <a:buFont typeface="Wingdings"/>
              <a:buChar char=""/>
              <a:tabLst>
                <a:tab pos="241300" algn="l"/>
              </a:tabLst>
            </a:pPr>
            <a:r>
              <a:rPr sz="1800" spc="30" dirty="0">
                <a:latin typeface="Trebuchet MS"/>
                <a:cs typeface="Trebuchet MS"/>
              </a:rPr>
              <a:t>Det</a:t>
            </a:r>
            <a:r>
              <a:rPr sz="1800" spc="-110" dirty="0">
                <a:latin typeface="Trebuchet MS"/>
                <a:cs typeface="Trebuchet MS"/>
              </a:rPr>
              <a:t> </a:t>
            </a:r>
            <a:r>
              <a:rPr sz="1800" spc="70" dirty="0">
                <a:latin typeface="Trebuchet MS"/>
                <a:cs typeface="Trebuchet MS"/>
              </a:rPr>
              <a:t>krävs</a:t>
            </a:r>
            <a:r>
              <a:rPr sz="1800" spc="-100" dirty="0">
                <a:latin typeface="Trebuchet MS"/>
                <a:cs typeface="Trebuchet MS"/>
              </a:rPr>
              <a:t> ett</a:t>
            </a:r>
            <a:r>
              <a:rPr sz="1800" spc="-105" dirty="0">
                <a:latin typeface="Trebuchet MS"/>
                <a:cs typeface="Trebuchet MS"/>
              </a:rPr>
              <a:t> </a:t>
            </a:r>
            <a:r>
              <a:rPr sz="1800" b="1" spc="15" dirty="0">
                <a:latin typeface="Trebuchet MS"/>
                <a:cs typeface="Trebuchet MS"/>
              </a:rPr>
              <a:t>iterativt</a:t>
            </a:r>
            <a:r>
              <a:rPr sz="1800" b="1" spc="-100" dirty="0">
                <a:latin typeface="Trebuchet MS"/>
                <a:cs typeface="Trebuchet MS"/>
              </a:rPr>
              <a:t> </a:t>
            </a:r>
            <a:r>
              <a:rPr sz="1800" spc="-10" dirty="0">
                <a:latin typeface="Trebuchet MS"/>
                <a:cs typeface="Trebuchet MS"/>
              </a:rPr>
              <a:t>arbetssätt</a:t>
            </a:r>
            <a:r>
              <a:rPr sz="1800" spc="-105" dirty="0">
                <a:latin typeface="Trebuchet MS"/>
                <a:cs typeface="Trebuchet MS"/>
              </a:rPr>
              <a:t> </a:t>
            </a:r>
            <a:r>
              <a:rPr sz="1800" spc="80" dirty="0">
                <a:latin typeface="Trebuchet MS"/>
                <a:cs typeface="Trebuchet MS"/>
              </a:rPr>
              <a:t>med</a:t>
            </a:r>
            <a:r>
              <a:rPr sz="1800" spc="-100" dirty="0">
                <a:latin typeface="Trebuchet MS"/>
                <a:cs typeface="Trebuchet MS"/>
              </a:rPr>
              <a:t> </a:t>
            </a:r>
            <a:r>
              <a:rPr sz="1800" spc="-15" dirty="0">
                <a:latin typeface="Trebuchet MS"/>
                <a:cs typeface="Trebuchet MS"/>
              </a:rPr>
              <a:t>flera  </a:t>
            </a:r>
            <a:r>
              <a:rPr sz="1800" spc="-30" dirty="0">
                <a:latin typeface="Trebuchet MS"/>
                <a:cs typeface="Trebuchet MS"/>
              </a:rPr>
              <a:t>tillfällen </a:t>
            </a:r>
            <a:r>
              <a:rPr sz="1800" spc="50" dirty="0">
                <a:latin typeface="Trebuchet MS"/>
                <a:cs typeface="Trebuchet MS"/>
              </a:rPr>
              <a:t>och </a:t>
            </a:r>
            <a:r>
              <a:rPr sz="1800" spc="-65" dirty="0">
                <a:latin typeface="Trebuchet MS"/>
                <a:cs typeface="Trebuchet MS"/>
              </a:rPr>
              <a:t>ofta </a:t>
            </a:r>
            <a:r>
              <a:rPr sz="1800" spc="50" dirty="0">
                <a:latin typeface="Trebuchet MS"/>
                <a:cs typeface="Trebuchet MS"/>
              </a:rPr>
              <a:t>en </a:t>
            </a:r>
            <a:r>
              <a:rPr sz="1800" spc="30" dirty="0">
                <a:latin typeface="Trebuchet MS"/>
                <a:cs typeface="Trebuchet MS"/>
              </a:rPr>
              <a:t>kombination </a:t>
            </a:r>
            <a:r>
              <a:rPr sz="1800" spc="25" dirty="0">
                <a:latin typeface="Trebuchet MS"/>
                <a:cs typeface="Trebuchet MS"/>
              </a:rPr>
              <a:t>av </a:t>
            </a:r>
            <a:r>
              <a:rPr sz="1800" spc="40" dirty="0">
                <a:latin typeface="Trebuchet MS"/>
                <a:cs typeface="Trebuchet MS"/>
              </a:rPr>
              <a:t>olika  </a:t>
            </a:r>
            <a:r>
              <a:rPr sz="1800" spc="30" dirty="0">
                <a:latin typeface="Trebuchet MS"/>
                <a:cs typeface="Trebuchet MS"/>
              </a:rPr>
              <a:t>tekniker </a:t>
            </a:r>
            <a:r>
              <a:rPr sz="1800" spc="-10" dirty="0">
                <a:latin typeface="Trebuchet MS"/>
                <a:cs typeface="Trebuchet MS"/>
              </a:rPr>
              <a:t>för </a:t>
            </a:r>
            <a:r>
              <a:rPr sz="1800" spc="-120" dirty="0">
                <a:latin typeface="Trebuchet MS"/>
                <a:cs typeface="Trebuchet MS"/>
              </a:rPr>
              <a:t>att </a:t>
            </a:r>
            <a:r>
              <a:rPr sz="1800" spc="30" dirty="0">
                <a:latin typeface="Trebuchet MS"/>
                <a:cs typeface="Trebuchet MS"/>
              </a:rPr>
              <a:t>samla</a:t>
            </a:r>
            <a:r>
              <a:rPr sz="1800" spc="-395" dirty="0">
                <a:latin typeface="Trebuchet MS"/>
                <a:cs typeface="Trebuchet MS"/>
              </a:rPr>
              <a:t> </a:t>
            </a:r>
            <a:r>
              <a:rPr sz="1800" spc="-5" dirty="0">
                <a:latin typeface="Trebuchet MS"/>
                <a:cs typeface="Trebuchet MS"/>
              </a:rPr>
              <a:t>alla </a:t>
            </a:r>
            <a:r>
              <a:rPr sz="1800" spc="-30" dirty="0">
                <a:latin typeface="Trebuchet MS"/>
                <a:cs typeface="Trebuchet MS"/>
              </a:rPr>
              <a:t>krav.</a:t>
            </a:r>
            <a:endParaRPr sz="1800">
              <a:latin typeface="Trebuchet MS"/>
              <a:cs typeface="Trebuchet MS"/>
            </a:endParaRPr>
          </a:p>
          <a:p>
            <a:pPr marL="241300" marR="115570" indent="-228600">
              <a:lnSpc>
                <a:spcPct val="120300"/>
              </a:lnSpc>
              <a:spcBef>
                <a:spcPts val="1000"/>
              </a:spcBef>
              <a:buClr>
                <a:srgbClr val="10B6F4"/>
              </a:buClr>
              <a:buSzPct val="111111"/>
              <a:buFont typeface="Wingdings"/>
              <a:buChar char=""/>
              <a:tabLst>
                <a:tab pos="241300" algn="l"/>
              </a:tabLst>
            </a:pPr>
            <a:r>
              <a:rPr sz="1800" spc="65" dirty="0">
                <a:latin typeface="Trebuchet MS"/>
                <a:cs typeface="Trebuchet MS"/>
              </a:rPr>
              <a:t>När </a:t>
            </a:r>
            <a:r>
              <a:rPr sz="1800" spc="85" dirty="0">
                <a:latin typeface="Trebuchet MS"/>
                <a:cs typeface="Trebuchet MS"/>
              </a:rPr>
              <a:t>de </a:t>
            </a:r>
            <a:r>
              <a:rPr sz="1800" spc="65" dirty="0">
                <a:latin typeface="Trebuchet MS"/>
                <a:cs typeface="Trebuchet MS"/>
              </a:rPr>
              <a:t>övergripande </a:t>
            </a:r>
            <a:r>
              <a:rPr sz="1800" spc="40" dirty="0">
                <a:latin typeface="Trebuchet MS"/>
                <a:cs typeface="Trebuchet MS"/>
              </a:rPr>
              <a:t>kraven </a:t>
            </a:r>
            <a:r>
              <a:rPr sz="1800" spc="65" dirty="0">
                <a:latin typeface="Trebuchet MS"/>
                <a:cs typeface="Trebuchet MS"/>
              </a:rPr>
              <a:t>på </a:t>
            </a:r>
            <a:r>
              <a:rPr sz="1800" spc="15" dirty="0">
                <a:latin typeface="Trebuchet MS"/>
                <a:cs typeface="Trebuchet MS"/>
              </a:rPr>
              <a:t>systemet  </a:t>
            </a:r>
            <a:r>
              <a:rPr sz="1800" spc="-20" dirty="0">
                <a:latin typeface="Trebuchet MS"/>
                <a:cs typeface="Trebuchet MS"/>
              </a:rPr>
              <a:t>fastställs </a:t>
            </a:r>
            <a:r>
              <a:rPr sz="1800" spc="10" dirty="0">
                <a:latin typeface="Trebuchet MS"/>
                <a:cs typeface="Trebuchet MS"/>
              </a:rPr>
              <a:t>kontrollerar </a:t>
            </a:r>
            <a:r>
              <a:rPr sz="1800" spc="35" dirty="0">
                <a:latin typeface="Trebuchet MS"/>
                <a:cs typeface="Trebuchet MS"/>
              </a:rPr>
              <a:t>man </a:t>
            </a:r>
            <a:r>
              <a:rPr sz="1800" spc="40" dirty="0">
                <a:latin typeface="Trebuchet MS"/>
                <a:cs typeface="Trebuchet MS"/>
              </a:rPr>
              <a:t>vilka </a:t>
            </a:r>
            <a:r>
              <a:rPr sz="1800" spc="45" dirty="0">
                <a:latin typeface="Trebuchet MS"/>
                <a:cs typeface="Trebuchet MS"/>
              </a:rPr>
              <a:t>krav </a:t>
            </a:r>
            <a:r>
              <a:rPr sz="1800" spc="75" dirty="0">
                <a:latin typeface="Trebuchet MS"/>
                <a:cs typeface="Trebuchet MS"/>
              </a:rPr>
              <a:t>som </a:t>
            </a:r>
            <a:r>
              <a:rPr sz="1800" spc="25" dirty="0">
                <a:latin typeface="Trebuchet MS"/>
                <a:cs typeface="Trebuchet MS"/>
              </a:rPr>
              <a:t>är  möjliga </a:t>
            </a:r>
            <a:r>
              <a:rPr sz="1800" spc="-120" dirty="0">
                <a:latin typeface="Trebuchet MS"/>
                <a:cs typeface="Trebuchet MS"/>
              </a:rPr>
              <a:t>att </a:t>
            </a:r>
            <a:r>
              <a:rPr sz="1800" spc="25" dirty="0">
                <a:latin typeface="Trebuchet MS"/>
                <a:cs typeface="Trebuchet MS"/>
              </a:rPr>
              <a:t>implementera </a:t>
            </a:r>
            <a:r>
              <a:rPr sz="1800" spc="50" dirty="0">
                <a:latin typeface="Trebuchet MS"/>
                <a:cs typeface="Trebuchet MS"/>
              </a:rPr>
              <a:t>och </a:t>
            </a:r>
            <a:r>
              <a:rPr sz="1800" spc="40" dirty="0">
                <a:latin typeface="Trebuchet MS"/>
                <a:cs typeface="Trebuchet MS"/>
              </a:rPr>
              <a:t>vilka </a:t>
            </a:r>
            <a:r>
              <a:rPr sz="1800" spc="45" dirty="0">
                <a:latin typeface="Trebuchet MS"/>
                <a:cs typeface="Trebuchet MS"/>
              </a:rPr>
              <a:t>krav </a:t>
            </a:r>
            <a:r>
              <a:rPr sz="1800" spc="75" dirty="0">
                <a:latin typeface="Trebuchet MS"/>
                <a:cs typeface="Trebuchet MS"/>
              </a:rPr>
              <a:t>som  </a:t>
            </a:r>
            <a:r>
              <a:rPr sz="1800" spc="95" dirty="0">
                <a:latin typeface="Trebuchet MS"/>
                <a:cs typeface="Trebuchet MS"/>
              </a:rPr>
              <a:t>ger</a:t>
            </a:r>
            <a:r>
              <a:rPr sz="1800" spc="-105" dirty="0">
                <a:latin typeface="Trebuchet MS"/>
                <a:cs typeface="Trebuchet MS"/>
              </a:rPr>
              <a:t> </a:t>
            </a:r>
            <a:r>
              <a:rPr sz="1800" spc="10" dirty="0">
                <a:latin typeface="Trebuchet MS"/>
                <a:cs typeface="Trebuchet MS"/>
              </a:rPr>
              <a:t>mest</a:t>
            </a:r>
            <a:r>
              <a:rPr sz="1800" spc="-105" dirty="0">
                <a:latin typeface="Trebuchet MS"/>
                <a:cs typeface="Trebuchet MS"/>
              </a:rPr>
              <a:t> </a:t>
            </a:r>
            <a:r>
              <a:rPr sz="1800" spc="-50" dirty="0">
                <a:latin typeface="Trebuchet MS"/>
                <a:cs typeface="Trebuchet MS"/>
              </a:rPr>
              <a:t>nytta</a:t>
            </a:r>
            <a:r>
              <a:rPr sz="1800" spc="-105" dirty="0">
                <a:latin typeface="Trebuchet MS"/>
                <a:cs typeface="Trebuchet MS"/>
              </a:rPr>
              <a:t> </a:t>
            </a:r>
            <a:r>
              <a:rPr sz="1800" spc="-10" dirty="0">
                <a:latin typeface="Trebuchet MS"/>
                <a:cs typeface="Trebuchet MS"/>
              </a:rPr>
              <a:t>för</a:t>
            </a:r>
            <a:r>
              <a:rPr sz="1800" spc="-100" dirty="0">
                <a:latin typeface="Trebuchet MS"/>
                <a:cs typeface="Trebuchet MS"/>
              </a:rPr>
              <a:t> </a:t>
            </a:r>
            <a:r>
              <a:rPr sz="1800" spc="35" dirty="0">
                <a:latin typeface="Trebuchet MS"/>
                <a:cs typeface="Trebuchet MS"/>
              </a:rPr>
              <a:t>verksamheten</a:t>
            </a:r>
            <a:r>
              <a:rPr sz="1800" spc="-100" dirty="0">
                <a:latin typeface="Trebuchet MS"/>
                <a:cs typeface="Trebuchet MS"/>
              </a:rPr>
              <a:t> </a:t>
            </a:r>
            <a:r>
              <a:rPr sz="1800" spc="10" dirty="0">
                <a:latin typeface="Trebuchet MS"/>
                <a:cs typeface="Trebuchet MS"/>
              </a:rPr>
              <a:t>i</a:t>
            </a:r>
            <a:r>
              <a:rPr sz="1800" spc="-100" dirty="0">
                <a:latin typeface="Trebuchet MS"/>
                <a:cs typeface="Trebuchet MS"/>
              </a:rPr>
              <a:t> </a:t>
            </a:r>
            <a:r>
              <a:rPr sz="1800" spc="20" dirty="0">
                <a:latin typeface="Trebuchet MS"/>
                <a:cs typeface="Trebuchet MS"/>
              </a:rPr>
              <a:t>förhållande  </a:t>
            </a:r>
            <a:r>
              <a:rPr sz="1800" spc="-50" dirty="0">
                <a:latin typeface="Trebuchet MS"/>
                <a:cs typeface="Trebuchet MS"/>
              </a:rPr>
              <a:t>till</a:t>
            </a:r>
            <a:r>
              <a:rPr sz="1800" spc="-100" dirty="0">
                <a:latin typeface="Trebuchet MS"/>
                <a:cs typeface="Trebuchet MS"/>
              </a:rPr>
              <a:t> </a:t>
            </a:r>
            <a:r>
              <a:rPr sz="1800" spc="10" dirty="0">
                <a:latin typeface="Trebuchet MS"/>
                <a:cs typeface="Trebuchet MS"/>
              </a:rPr>
              <a:t>kostnad.</a:t>
            </a:r>
            <a:endParaRPr sz="1800">
              <a:latin typeface="Trebuchet MS"/>
              <a:cs typeface="Trebuchet MS"/>
            </a:endParaRPr>
          </a:p>
          <a:p>
            <a:pPr marL="241300" marR="39370" indent="-228600">
              <a:lnSpc>
                <a:spcPct val="118900"/>
              </a:lnSpc>
              <a:spcBef>
                <a:spcPts val="1030"/>
              </a:spcBef>
              <a:buClr>
                <a:srgbClr val="10B6F4"/>
              </a:buClr>
              <a:buSzPct val="111111"/>
              <a:buFont typeface="Wingdings"/>
              <a:buChar char=""/>
              <a:tabLst>
                <a:tab pos="241300" algn="l"/>
              </a:tabLst>
            </a:pPr>
            <a:r>
              <a:rPr sz="1800" spc="40" dirty="0">
                <a:latin typeface="Trebuchet MS"/>
                <a:cs typeface="Trebuchet MS"/>
              </a:rPr>
              <a:t>Problem </a:t>
            </a:r>
            <a:r>
              <a:rPr sz="1800" spc="75" dirty="0">
                <a:latin typeface="Trebuchet MS"/>
                <a:cs typeface="Trebuchet MS"/>
              </a:rPr>
              <a:t>som </a:t>
            </a:r>
            <a:r>
              <a:rPr sz="1800" spc="55" dirty="0">
                <a:latin typeface="Trebuchet MS"/>
                <a:cs typeface="Trebuchet MS"/>
              </a:rPr>
              <a:t>kan </a:t>
            </a:r>
            <a:r>
              <a:rPr sz="1800" spc="30" dirty="0">
                <a:latin typeface="Trebuchet MS"/>
                <a:cs typeface="Trebuchet MS"/>
              </a:rPr>
              <a:t>uppstå </a:t>
            </a:r>
            <a:r>
              <a:rPr sz="1800" spc="60" dirty="0">
                <a:latin typeface="Trebuchet MS"/>
                <a:cs typeface="Trebuchet MS"/>
              </a:rPr>
              <a:t>under  </a:t>
            </a:r>
            <a:r>
              <a:rPr sz="1800" spc="55" dirty="0">
                <a:latin typeface="Trebuchet MS"/>
                <a:cs typeface="Trebuchet MS"/>
              </a:rPr>
              <a:t>kravinsamlingsprocessen </a:t>
            </a:r>
            <a:r>
              <a:rPr sz="1800" spc="25" dirty="0">
                <a:latin typeface="Trebuchet MS"/>
                <a:cs typeface="Trebuchet MS"/>
              </a:rPr>
              <a:t>är </a:t>
            </a:r>
            <a:r>
              <a:rPr sz="1800" spc="-120" dirty="0">
                <a:latin typeface="Trebuchet MS"/>
                <a:cs typeface="Trebuchet MS"/>
              </a:rPr>
              <a:t>att </a:t>
            </a:r>
            <a:r>
              <a:rPr sz="1800" spc="40" dirty="0">
                <a:latin typeface="Trebuchet MS"/>
                <a:cs typeface="Trebuchet MS"/>
              </a:rPr>
              <a:t>kraven </a:t>
            </a:r>
            <a:r>
              <a:rPr sz="1800" spc="-65" dirty="0">
                <a:latin typeface="Trebuchet MS"/>
                <a:cs typeface="Trebuchet MS"/>
              </a:rPr>
              <a:t>ofta  </a:t>
            </a:r>
            <a:r>
              <a:rPr sz="1800" spc="40" dirty="0">
                <a:latin typeface="Trebuchet MS"/>
                <a:cs typeface="Trebuchet MS"/>
              </a:rPr>
              <a:t>samlas</a:t>
            </a:r>
            <a:r>
              <a:rPr sz="1800" spc="-100" dirty="0">
                <a:latin typeface="Trebuchet MS"/>
                <a:cs typeface="Trebuchet MS"/>
              </a:rPr>
              <a:t> </a:t>
            </a:r>
            <a:r>
              <a:rPr sz="1800" spc="25" dirty="0">
                <a:latin typeface="Trebuchet MS"/>
                <a:cs typeface="Trebuchet MS"/>
              </a:rPr>
              <a:t>in</a:t>
            </a:r>
            <a:r>
              <a:rPr sz="1800" spc="-90" dirty="0">
                <a:latin typeface="Trebuchet MS"/>
                <a:cs typeface="Trebuchet MS"/>
              </a:rPr>
              <a:t> </a:t>
            </a:r>
            <a:r>
              <a:rPr sz="1800" spc="-15" dirty="0">
                <a:latin typeface="Trebuchet MS"/>
                <a:cs typeface="Trebuchet MS"/>
              </a:rPr>
              <a:t>från</a:t>
            </a:r>
            <a:r>
              <a:rPr sz="1800" spc="-90" dirty="0">
                <a:latin typeface="Trebuchet MS"/>
                <a:cs typeface="Trebuchet MS"/>
              </a:rPr>
              <a:t> </a:t>
            </a:r>
            <a:r>
              <a:rPr sz="1800" spc="40" dirty="0">
                <a:latin typeface="Trebuchet MS"/>
                <a:cs typeface="Trebuchet MS"/>
              </a:rPr>
              <a:t>användarna</a:t>
            </a:r>
            <a:r>
              <a:rPr sz="1800" spc="-105" dirty="0">
                <a:latin typeface="Trebuchet MS"/>
                <a:cs typeface="Trebuchet MS"/>
              </a:rPr>
              <a:t> </a:t>
            </a:r>
            <a:r>
              <a:rPr sz="1800" spc="-30" dirty="0">
                <a:latin typeface="Trebuchet MS"/>
                <a:cs typeface="Trebuchet MS"/>
              </a:rPr>
              <a:t>utan</a:t>
            </a:r>
            <a:r>
              <a:rPr sz="1800" spc="-90" dirty="0">
                <a:latin typeface="Trebuchet MS"/>
                <a:cs typeface="Trebuchet MS"/>
              </a:rPr>
              <a:t> </a:t>
            </a:r>
            <a:r>
              <a:rPr sz="1800" spc="-120" dirty="0">
                <a:latin typeface="Trebuchet MS"/>
                <a:cs typeface="Trebuchet MS"/>
              </a:rPr>
              <a:t>att</a:t>
            </a:r>
            <a:r>
              <a:rPr sz="1800" spc="-100" dirty="0">
                <a:latin typeface="Trebuchet MS"/>
                <a:cs typeface="Trebuchet MS"/>
              </a:rPr>
              <a:t> </a:t>
            </a:r>
            <a:r>
              <a:rPr sz="1800" spc="65" dirty="0">
                <a:latin typeface="Trebuchet MS"/>
                <a:cs typeface="Trebuchet MS"/>
              </a:rPr>
              <a:t>belysa</a:t>
            </a:r>
            <a:r>
              <a:rPr sz="1800" spc="-100" dirty="0">
                <a:latin typeface="Trebuchet MS"/>
                <a:cs typeface="Trebuchet MS"/>
              </a:rPr>
              <a:t> </a:t>
            </a:r>
            <a:r>
              <a:rPr sz="1800" spc="90" dirty="0">
                <a:latin typeface="Trebuchet MS"/>
                <a:cs typeface="Trebuchet MS"/>
              </a:rPr>
              <a:t>dess  </a:t>
            </a:r>
            <a:r>
              <a:rPr sz="1800" spc="35" dirty="0">
                <a:latin typeface="Trebuchet MS"/>
                <a:cs typeface="Trebuchet MS"/>
              </a:rPr>
              <a:t>sammanhang.</a:t>
            </a:r>
            <a:endParaRPr sz="1800">
              <a:latin typeface="Trebuchet MS"/>
              <a:cs typeface="Trebuchet M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grpSp>
        <p:nvGrpSpPr>
          <p:cNvPr id="7" name="object 7"/>
          <p:cNvGrpSpPr/>
          <p:nvPr/>
        </p:nvGrpSpPr>
        <p:grpSpPr>
          <a:xfrm>
            <a:off x="806335" y="2275662"/>
            <a:ext cx="3668395" cy="2894965"/>
            <a:chOff x="806335" y="2275662"/>
            <a:chExt cx="3668395" cy="2894965"/>
          </a:xfrm>
        </p:grpSpPr>
        <p:sp>
          <p:nvSpPr>
            <p:cNvPr id="8" name="object 8"/>
            <p:cNvSpPr/>
            <p:nvPr/>
          </p:nvSpPr>
          <p:spPr>
            <a:xfrm>
              <a:off x="806335" y="2275662"/>
              <a:ext cx="3668395" cy="2894965"/>
            </a:xfrm>
            <a:custGeom>
              <a:avLst/>
              <a:gdLst/>
              <a:ahLst/>
              <a:cxnLst/>
              <a:rect l="l" t="t" r="r" b="b"/>
              <a:pathLst>
                <a:path w="3668395" h="2894965">
                  <a:moveTo>
                    <a:pt x="3668280" y="0"/>
                  </a:moveTo>
                  <a:lnTo>
                    <a:pt x="0" y="0"/>
                  </a:lnTo>
                  <a:lnTo>
                    <a:pt x="0" y="2624328"/>
                  </a:lnTo>
                  <a:lnTo>
                    <a:pt x="1677530" y="2624328"/>
                  </a:lnTo>
                  <a:lnTo>
                    <a:pt x="1834146" y="2894342"/>
                  </a:lnTo>
                  <a:lnTo>
                    <a:pt x="1990737" y="2624328"/>
                  </a:lnTo>
                  <a:lnTo>
                    <a:pt x="3668280" y="2624328"/>
                  </a:lnTo>
                  <a:lnTo>
                    <a:pt x="3668280" y="0"/>
                  </a:lnTo>
                  <a:close/>
                </a:path>
              </a:pathLst>
            </a:custGeom>
            <a:solidFill>
              <a:srgbClr val="10B6F4"/>
            </a:solidFill>
          </p:spPr>
          <p:txBody>
            <a:bodyPr wrap="square" lIns="0" tIns="0" rIns="0" bIns="0" rtlCol="0"/>
            <a:lstStyle/>
            <a:p>
              <a:endParaRPr/>
            </a:p>
          </p:txBody>
        </p:sp>
        <p:sp>
          <p:nvSpPr>
            <p:cNvPr id="9" name="object 9"/>
            <p:cNvSpPr/>
            <p:nvPr/>
          </p:nvSpPr>
          <p:spPr>
            <a:xfrm>
              <a:off x="1041032" y="3019171"/>
              <a:ext cx="3194175" cy="1117955"/>
            </a:xfrm>
            <a:prstGeom prst="rect">
              <a:avLst/>
            </a:prstGeom>
            <a:blipFill>
              <a:blip r:embed="rId3" cstate="print"/>
              <a:stretch>
                <a:fillRect/>
              </a:stretch>
            </a:blipFill>
          </p:spPr>
          <p:txBody>
            <a:bodyPr wrap="square" lIns="0" tIns="0" rIns="0" bIns="0" rtlCol="0"/>
            <a:lstStyle/>
            <a:p>
              <a:endParaRPr/>
            </a:p>
          </p:txBody>
        </p:sp>
      </p:grpSp>
      <p:sp>
        <p:nvSpPr>
          <p:cNvPr id="10" name="object 10"/>
          <p:cNvSpPr txBox="1"/>
          <p:nvPr/>
        </p:nvSpPr>
        <p:spPr>
          <a:xfrm>
            <a:off x="5197182" y="1820671"/>
            <a:ext cx="5855970" cy="3077210"/>
          </a:xfrm>
          <a:prstGeom prst="rect">
            <a:avLst/>
          </a:prstGeom>
        </p:spPr>
        <p:txBody>
          <a:bodyPr vert="horz" wrap="square" lIns="0" tIns="154305" rIns="0" bIns="0" rtlCol="0">
            <a:spAutoFit/>
          </a:bodyPr>
          <a:lstStyle/>
          <a:p>
            <a:pPr marL="241300" indent="-228600">
              <a:lnSpc>
                <a:spcPct val="100000"/>
              </a:lnSpc>
              <a:spcBef>
                <a:spcPts val="1215"/>
              </a:spcBef>
              <a:buClr>
                <a:srgbClr val="10B6F4"/>
              </a:buClr>
              <a:buSzPct val="111111"/>
              <a:buFont typeface="Wingdings"/>
              <a:buChar char=""/>
              <a:tabLst>
                <a:tab pos="241300" algn="l"/>
              </a:tabLst>
            </a:pPr>
            <a:r>
              <a:rPr sz="1800" spc="75" dirty="0">
                <a:latin typeface="Trebuchet MS"/>
                <a:cs typeface="Trebuchet MS"/>
              </a:rPr>
              <a:t>Använd</a:t>
            </a:r>
            <a:r>
              <a:rPr sz="1800" spc="-95" dirty="0">
                <a:latin typeface="Trebuchet MS"/>
                <a:cs typeface="Trebuchet MS"/>
              </a:rPr>
              <a:t> </a:t>
            </a:r>
            <a:r>
              <a:rPr sz="1800" spc="100" dirty="0">
                <a:latin typeface="Trebuchet MS"/>
                <a:cs typeface="Trebuchet MS"/>
              </a:rPr>
              <a:t>Google</a:t>
            </a:r>
            <a:r>
              <a:rPr sz="1800" spc="-85" dirty="0">
                <a:latin typeface="Trebuchet MS"/>
                <a:cs typeface="Trebuchet MS"/>
              </a:rPr>
              <a:t> </a:t>
            </a:r>
            <a:r>
              <a:rPr sz="1800" spc="-10" dirty="0">
                <a:latin typeface="Trebuchet MS"/>
                <a:cs typeface="Trebuchet MS"/>
              </a:rPr>
              <a:t>för</a:t>
            </a:r>
            <a:r>
              <a:rPr sz="1800" spc="-95" dirty="0">
                <a:latin typeface="Trebuchet MS"/>
                <a:cs typeface="Trebuchet MS"/>
              </a:rPr>
              <a:t> </a:t>
            </a:r>
            <a:r>
              <a:rPr sz="1800" spc="-50" dirty="0">
                <a:latin typeface="Trebuchet MS"/>
                <a:cs typeface="Trebuchet MS"/>
              </a:rPr>
              <a:t>allt</a:t>
            </a:r>
            <a:r>
              <a:rPr sz="1800" spc="-95" dirty="0">
                <a:latin typeface="Trebuchet MS"/>
                <a:cs typeface="Trebuchet MS"/>
              </a:rPr>
              <a:t> </a:t>
            </a:r>
            <a:r>
              <a:rPr sz="1800" spc="30" dirty="0">
                <a:latin typeface="Trebuchet MS"/>
                <a:cs typeface="Trebuchet MS"/>
              </a:rPr>
              <a:t>ni</a:t>
            </a:r>
            <a:r>
              <a:rPr sz="1800" spc="-95" dirty="0">
                <a:latin typeface="Trebuchet MS"/>
                <a:cs typeface="Trebuchet MS"/>
              </a:rPr>
              <a:t> </a:t>
            </a:r>
            <a:r>
              <a:rPr sz="1800" spc="40" dirty="0">
                <a:latin typeface="Trebuchet MS"/>
                <a:cs typeface="Trebuchet MS"/>
              </a:rPr>
              <a:t>undrar</a:t>
            </a:r>
            <a:r>
              <a:rPr sz="1800" spc="-90" dirty="0">
                <a:latin typeface="Trebuchet MS"/>
                <a:cs typeface="Trebuchet MS"/>
              </a:rPr>
              <a:t> </a:t>
            </a:r>
            <a:r>
              <a:rPr sz="1800" spc="55" dirty="0">
                <a:latin typeface="Trebuchet MS"/>
                <a:cs typeface="Trebuchet MS"/>
              </a:rPr>
              <a:t>över</a:t>
            </a:r>
            <a:r>
              <a:rPr sz="1800" spc="-95" dirty="0">
                <a:latin typeface="Trebuchet MS"/>
                <a:cs typeface="Trebuchet MS"/>
              </a:rPr>
              <a:t> </a:t>
            </a:r>
            <a:r>
              <a:rPr sz="1800" spc="30" dirty="0">
                <a:latin typeface="Trebuchet MS"/>
                <a:cs typeface="Trebuchet MS"/>
              </a:rPr>
              <a:t>när</a:t>
            </a:r>
            <a:r>
              <a:rPr sz="1800" spc="-90" dirty="0">
                <a:latin typeface="Trebuchet MS"/>
                <a:cs typeface="Trebuchet MS"/>
              </a:rPr>
              <a:t> </a:t>
            </a:r>
            <a:r>
              <a:rPr sz="1800" spc="30" dirty="0">
                <a:latin typeface="Trebuchet MS"/>
                <a:cs typeface="Trebuchet MS"/>
              </a:rPr>
              <a:t>ni</a:t>
            </a:r>
            <a:r>
              <a:rPr sz="1800" spc="-95" dirty="0">
                <a:latin typeface="Trebuchet MS"/>
                <a:cs typeface="Trebuchet MS"/>
              </a:rPr>
              <a:t> </a:t>
            </a:r>
            <a:r>
              <a:rPr sz="1800" dirty="0">
                <a:latin typeface="Trebuchet MS"/>
                <a:cs typeface="Trebuchet MS"/>
              </a:rPr>
              <a:t>studerar!</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55" dirty="0">
                <a:latin typeface="Trebuchet MS"/>
                <a:cs typeface="Trebuchet MS"/>
              </a:rPr>
              <a:t>Hur</a:t>
            </a:r>
            <a:r>
              <a:rPr sz="1800" spc="-100" dirty="0">
                <a:latin typeface="Trebuchet MS"/>
                <a:cs typeface="Trebuchet MS"/>
              </a:rPr>
              <a:t> </a:t>
            </a:r>
            <a:r>
              <a:rPr sz="1800" spc="55" dirty="0">
                <a:latin typeface="Trebuchet MS"/>
                <a:cs typeface="Trebuchet MS"/>
              </a:rPr>
              <a:t>googla:</a:t>
            </a:r>
            <a:endParaRPr sz="1800">
              <a:latin typeface="Trebuchet MS"/>
              <a:cs typeface="Trebuchet MS"/>
            </a:endParaRPr>
          </a:p>
          <a:p>
            <a:pPr marL="698500" marR="116839" lvl="1" indent="-228600">
              <a:lnSpc>
                <a:spcPct val="120000"/>
              </a:lnSpc>
              <a:spcBef>
                <a:spcPts val="560"/>
              </a:spcBef>
              <a:buClr>
                <a:srgbClr val="10B6F4"/>
              </a:buClr>
              <a:buSzPct val="112500"/>
              <a:buFont typeface="Wingdings"/>
              <a:buChar char=""/>
              <a:tabLst>
                <a:tab pos="698500" algn="l"/>
              </a:tabLst>
            </a:pPr>
            <a:r>
              <a:rPr sz="1600" spc="65" dirty="0">
                <a:latin typeface="Trebuchet MS"/>
                <a:cs typeface="Trebuchet MS"/>
              </a:rPr>
              <a:t>Använd</a:t>
            </a:r>
            <a:r>
              <a:rPr sz="1600" spc="-85" dirty="0">
                <a:latin typeface="Trebuchet MS"/>
                <a:cs typeface="Trebuchet MS"/>
              </a:rPr>
              <a:t> </a:t>
            </a:r>
            <a:r>
              <a:rPr sz="1600" spc="20" dirty="0">
                <a:latin typeface="Trebuchet MS"/>
                <a:cs typeface="Trebuchet MS"/>
              </a:rPr>
              <a:t>nyckelord.</a:t>
            </a:r>
            <a:r>
              <a:rPr sz="1600" spc="-210" dirty="0">
                <a:latin typeface="Trebuchet MS"/>
                <a:cs typeface="Trebuchet MS"/>
              </a:rPr>
              <a:t> </a:t>
            </a:r>
            <a:r>
              <a:rPr sz="1600" spc="55" dirty="0">
                <a:latin typeface="Trebuchet MS"/>
                <a:cs typeface="Trebuchet MS"/>
              </a:rPr>
              <a:t>I</a:t>
            </a:r>
            <a:r>
              <a:rPr sz="1600" spc="-80" dirty="0">
                <a:latin typeface="Trebuchet MS"/>
                <a:cs typeface="Trebuchet MS"/>
              </a:rPr>
              <a:t> </a:t>
            </a:r>
            <a:r>
              <a:rPr sz="1600" spc="-30" dirty="0">
                <a:latin typeface="Trebuchet MS"/>
                <a:cs typeface="Trebuchet MS"/>
              </a:rPr>
              <a:t>stället</a:t>
            </a:r>
            <a:r>
              <a:rPr sz="1600" spc="-75" dirty="0">
                <a:latin typeface="Trebuchet MS"/>
                <a:cs typeface="Trebuchet MS"/>
              </a:rPr>
              <a:t> </a:t>
            </a:r>
            <a:r>
              <a:rPr sz="1600" spc="-40" dirty="0">
                <a:latin typeface="Trebuchet MS"/>
                <a:cs typeface="Trebuchet MS"/>
              </a:rPr>
              <a:t>för:</a:t>
            </a:r>
            <a:r>
              <a:rPr sz="1600" spc="-220" dirty="0">
                <a:latin typeface="Trebuchet MS"/>
                <a:cs typeface="Trebuchet MS"/>
              </a:rPr>
              <a:t> </a:t>
            </a:r>
            <a:r>
              <a:rPr sz="1600" spc="65" dirty="0">
                <a:latin typeface="Trebuchet MS"/>
                <a:cs typeface="Trebuchet MS"/>
              </a:rPr>
              <a:t>Blog</a:t>
            </a:r>
            <a:r>
              <a:rPr sz="1600" spc="-80" dirty="0">
                <a:latin typeface="Trebuchet MS"/>
                <a:cs typeface="Trebuchet MS"/>
              </a:rPr>
              <a:t> </a:t>
            </a:r>
            <a:r>
              <a:rPr sz="1600" spc="45" dirty="0">
                <a:latin typeface="Trebuchet MS"/>
                <a:cs typeface="Trebuchet MS"/>
              </a:rPr>
              <a:t>explaining</a:t>
            </a:r>
            <a:r>
              <a:rPr sz="1600" spc="-80" dirty="0">
                <a:latin typeface="Trebuchet MS"/>
                <a:cs typeface="Trebuchet MS"/>
              </a:rPr>
              <a:t> </a:t>
            </a:r>
            <a:r>
              <a:rPr sz="1600" spc="-25" dirty="0">
                <a:latin typeface="Trebuchet MS"/>
                <a:cs typeface="Trebuchet MS"/>
              </a:rPr>
              <a:t>the</a:t>
            </a:r>
            <a:r>
              <a:rPr sz="1600" spc="-85" dirty="0">
                <a:latin typeface="Trebuchet MS"/>
                <a:cs typeface="Trebuchet MS"/>
              </a:rPr>
              <a:t> </a:t>
            </a:r>
            <a:r>
              <a:rPr sz="1600" spc="40" dirty="0">
                <a:latin typeface="Trebuchet MS"/>
                <a:cs typeface="Trebuchet MS"/>
              </a:rPr>
              <a:t>iris  </a:t>
            </a:r>
            <a:r>
              <a:rPr sz="1600" spc="-10" dirty="0">
                <a:latin typeface="Trebuchet MS"/>
                <a:cs typeface="Trebuchet MS"/>
              </a:rPr>
              <a:t>data</a:t>
            </a:r>
            <a:r>
              <a:rPr sz="1600" spc="-85" dirty="0">
                <a:latin typeface="Trebuchet MS"/>
                <a:cs typeface="Trebuchet MS"/>
              </a:rPr>
              <a:t> </a:t>
            </a:r>
            <a:r>
              <a:rPr sz="1600" spc="-10" dirty="0">
                <a:latin typeface="Trebuchet MS"/>
                <a:cs typeface="Trebuchet MS"/>
              </a:rPr>
              <a:t>set</a:t>
            </a:r>
            <a:r>
              <a:rPr sz="1600" spc="-75" dirty="0">
                <a:latin typeface="Trebuchet MS"/>
                <a:cs typeface="Trebuchet MS"/>
              </a:rPr>
              <a:t> </a:t>
            </a:r>
            <a:r>
              <a:rPr sz="1600" spc="45" dirty="0">
                <a:latin typeface="Trebuchet MS"/>
                <a:cs typeface="Trebuchet MS"/>
              </a:rPr>
              <a:t>on</a:t>
            </a:r>
            <a:r>
              <a:rPr sz="1600" spc="-90" dirty="0">
                <a:latin typeface="Trebuchet MS"/>
                <a:cs typeface="Trebuchet MS"/>
              </a:rPr>
              <a:t> </a:t>
            </a:r>
            <a:r>
              <a:rPr sz="1600" spc="50" dirty="0">
                <a:latin typeface="Trebuchet MS"/>
                <a:cs typeface="Trebuchet MS"/>
              </a:rPr>
              <a:t>kaggle.</a:t>
            </a:r>
            <a:r>
              <a:rPr sz="1600" spc="-215" dirty="0">
                <a:latin typeface="Trebuchet MS"/>
                <a:cs typeface="Trebuchet MS"/>
              </a:rPr>
              <a:t> </a:t>
            </a:r>
            <a:r>
              <a:rPr sz="1600" spc="20" dirty="0">
                <a:latin typeface="Trebuchet MS"/>
                <a:cs typeface="Trebuchet MS"/>
              </a:rPr>
              <a:t>Skriva:</a:t>
            </a:r>
            <a:r>
              <a:rPr sz="1600" spc="-215" dirty="0">
                <a:latin typeface="Trebuchet MS"/>
                <a:cs typeface="Trebuchet MS"/>
              </a:rPr>
              <a:t> </a:t>
            </a:r>
            <a:r>
              <a:rPr sz="1600" spc="85" dirty="0">
                <a:latin typeface="Trebuchet MS"/>
                <a:cs typeface="Trebuchet MS"/>
              </a:rPr>
              <a:t>kaggle</a:t>
            </a:r>
            <a:r>
              <a:rPr sz="1600" spc="-90" dirty="0">
                <a:latin typeface="Trebuchet MS"/>
                <a:cs typeface="Trebuchet MS"/>
              </a:rPr>
              <a:t> </a:t>
            </a:r>
            <a:r>
              <a:rPr sz="1600" spc="40" dirty="0">
                <a:latin typeface="Trebuchet MS"/>
                <a:cs typeface="Trebuchet MS"/>
              </a:rPr>
              <a:t>iris</a:t>
            </a:r>
            <a:r>
              <a:rPr sz="1600" spc="-75" dirty="0">
                <a:latin typeface="Trebuchet MS"/>
                <a:cs typeface="Trebuchet MS"/>
              </a:rPr>
              <a:t> </a:t>
            </a:r>
            <a:r>
              <a:rPr sz="1600" spc="120" dirty="0">
                <a:latin typeface="Trebuchet MS"/>
                <a:cs typeface="Trebuchet MS"/>
              </a:rPr>
              <a:t>(+</a:t>
            </a:r>
            <a:r>
              <a:rPr sz="1600" spc="-90" dirty="0">
                <a:latin typeface="Trebuchet MS"/>
                <a:cs typeface="Trebuchet MS"/>
              </a:rPr>
              <a:t> </a:t>
            </a:r>
            <a:r>
              <a:rPr sz="1600" spc="-10" dirty="0">
                <a:latin typeface="Trebuchet MS"/>
                <a:cs typeface="Trebuchet MS"/>
              </a:rPr>
              <a:t>data</a:t>
            </a:r>
            <a:r>
              <a:rPr sz="1600" spc="-80" dirty="0">
                <a:latin typeface="Trebuchet MS"/>
                <a:cs typeface="Trebuchet MS"/>
              </a:rPr>
              <a:t> </a:t>
            </a:r>
            <a:r>
              <a:rPr sz="1600" spc="35" dirty="0">
                <a:latin typeface="Trebuchet MS"/>
                <a:cs typeface="Trebuchet MS"/>
              </a:rPr>
              <a:t>science)</a:t>
            </a:r>
            <a:endParaRPr sz="1600">
              <a:latin typeface="Trebuchet MS"/>
              <a:cs typeface="Trebuchet MS"/>
            </a:endParaRPr>
          </a:p>
          <a:p>
            <a:pPr marL="698500" lvl="1" indent="-228600">
              <a:lnSpc>
                <a:spcPct val="100000"/>
              </a:lnSpc>
              <a:spcBef>
                <a:spcPts val="865"/>
              </a:spcBef>
              <a:buClr>
                <a:srgbClr val="10B6F4"/>
              </a:buClr>
              <a:buSzPct val="112500"/>
              <a:buFont typeface="Wingdings"/>
              <a:buChar char=""/>
              <a:tabLst>
                <a:tab pos="698500" algn="l"/>
              </a:tabLst>
            </a:pPr>
            <a:r>
              <a:rPr sz="1600" spc="75" dirty="0">
                <a:latin typeface="Trebuchet MS"/>
                <a:cs typeface="Trebuchet MS"/>
              </a:rPr>
              <a:t>Lägga</a:t>
            </a:r>
            <a:r>
              <a:rPr sz="1600" spc="-90" dirty="0">
                <a:latin typeface="Trebuchet MS"/>
                <a:cs typeface="Trebuchet MS"/>
              </a:rPr>
              <a:t> </a:t>
            </a:r>
            <a:r>
              <a:rPr sz="1600" spc="-40" dirty="0">
                <a:latin typeface="Trebuchet MS"/>
                <a:cs typeface="Trebuchet MS"/>
              </a:rPr>
              <a:t>till</a:t>
            </a:r>
            <a:r>
              <a:rPr sz="1600" spc="-90" dirty="0">
                <a:latin typeface="Trebuchet MS"/>
                <a:cs typeface="Trebuchet MS"/>
              </a:rPr>
              <a:t> </a:t>
            </a:r>
            <a:r>
              <a:rPr sz="1600" spc="45" dirty="0">
                <a:latin typeface="Trebuchet MS"/>
                <a:cs typeface="Trebuchet MS"/>
              </a:rPr>
              <a:t>ord</a:t>
            </a:r>
            <a:r>
              <a:rPr sz="1600" spc="-85" dirty="0">
                <a:latin typeface="Trebuchet MS"/>
                <a:cs typeface="Trebuchet MS"/>
              </a:rPr>
              <a:t> </a:t>
            </a:r>
            <a:r>
              <a:rPr sz="1600" spc="-15" dirty="0">
                <a:latin typeface="Trebuchet MS"/>
                <a:cs typeface="Trebuchet MS"/>
              </a:rPr>
              <a:t>för</a:t>
            </a:r>
            <a:r>
              <a:rPr sz="1600" spc="-90" dirty="0">
                <a:latin typeface="Trebuchet MS"/>
                <a:cs typeface="Trebuchet MS"/>
              </a:rPr>
              <a:t> </a:t>
            </a:r>
            <a:r>
              <a:rPr sz="1600" spc="-100" dirty="0">
                <a:latin typeface="Trebuchet MS"/>
                <a:cs typeface="Trebuchet MS"/>
              </a:rPr>
              <a:t>att</a:t>
            </a:r>
            <a:r>
              <a:rPr sz="1600" spc="-85" dirty="0">
                <a:latin typeface="Trebuchet MS"/>
                <a:cs typeface="Trebuchet MS"/>
              </a:rPr>
              <a:t> </a:t>
            </a:r>
            <a:r>
              <a:rPr sz="1600" spc="-20" dirty="0">
                <a:latin typeface="Trebuchet MS"/>
                <a:cs typeface="Trebuchet MS"/>
              </a:rPr>
              <a:t>förbättra</a:t>
            </a:r>
            <a:r>
              <a:rPr sz="1600" spc="-85" dirty="0">
                <a:latin typeface="Trebuchet MS"/>
                <a:cs typeface="Trebuchet MS"/>
              </a:rPr>
              <a:t> </a:t>
            </a:r>
            <a:r>
              <a:rPr sz="1600" spc="15" dirty="0">
                <a:latin typeface="Trebuchet MS"/>
                <a:cs typeface="Trebuchet MS"/>
              </a:rPr>
              <a:t>söket</a:t>
            </a:r>
            <a:endParaRPr sz="1600">
              <a:latin typeface="Trebuchet MS"/>
              <a:cs typeface="Trebuchet MS"/>
            </a:endParaRPr>
          </a:p>
          <a:p>
            <a:pPr marL="698500" lvl="1" indent="-228600">
              <a:lnSpc>
                <a:spcPct val="100000"/>
              </a:lnSpc>
              <a:spcBef>
                <a:spcPts val="885"/>
              </a:spcBef>
              <a:buClr>
                <a:srgbClr val="10B6F4"/>
              </a:buClr>
              <a:buSzPct val="112500"/>
              <a:buFont typeface="Wingdings"/>
              <a:buChar char=""/>
              <a:tabLst>
                <a:tab pos="698500" algn="l"/>
              </a:tabLst>
            </a:pPr>
            <a:r>
              <a:rPr sz="1600" spc="90" dirty="0">
                <a:latin typeface="Trebuchet MS"/>
                <a:cs typeface="Trebuchet MS"/>
              </a:rPr>
              <a:t>Öppna</a:t>
            </a:r>
            <a:r>
              <a:rPr sz="1600" spc="-90" dirty="0">
                <a:latin typeface="Trebuchet MS"/>
                <a:cs typeface="Trebuchet MS"/>
              </a:rPr>
              <a:t> </a:t>
            </a:r>
            <a:r>
              <a:rPr sz="1600" dirty="0">
                <a:latin typeface="Trebuchet MS"/>
                <a:cs typeface="Trebuchet MS"/>
              </a:rPr>
              <a:t>sökresultat</a:t>
            </a:r>
            <a:r>
              <a:rPr sz="1600" spc="-75" dirty="0">
                <a:latin typeface="Trebuchet MS"/>
                <a:cs typeface="Trebuchet MS"/>
              </a:rPr>
              <a:t> </a:t>
            </a:r>
            <a:r>
              <a:rPr sz="1600" spc="10" dirty="0">
                <a:latin typeface="Trebuchet MS"/>
                <a:cs typeface="Trebuchet MS"/>
              </a:rPr>
              <a:t>i</a:t>
            </a:r>
            <a:r>
              <a:rPr sz="1600" spc="-90" dirty="0">
                <a:latin typeface="Trebuchet MS"/>
                <a:cs typeface="Trebuchet MS"/>
              </a:rPr>
              <a:t> </a:t>
            </a:r>
            <a:r>
              <a:rPr sz="1600" spc="20" dirty="0">
                <a:latin typeface="Trebuchet MS"/>
                <a:cs typeface="Trebuchet MS"/>
              </a:rPr>
              <a:t>nya</a:t>
            </a:r>
            <a:r>
              <a:rPr sz="1600" spc="-85" dirty="0">
                <a:latin typeface="Trebuchet MS"/>
                <a:cs typeface="Trebuchet MS"/>
              </a:rPr>
              <a:t> </a:t>
            </a:r>
            <a:r>
              <a:rPr sz="1600" spc="-15" dirty="0">
                <a:latin typeface="Trebuchet MS"/>
                <a:cs typeface="Trebuchet MS"/>
              </a:rPr>
              <a:t>flikar!</a:t>
            </a:r>
            <a:r>
              <a:rPr sz="1600" spc="-85" dirty="0">
                <a:latin typeface="Trebuchet MS"/>
                <a:cs typeface="Trebuchet MS"/>
              </a:rPr>
              <a:t> </a:t>
            </a:r>
            <a:r>
              <a:rPr sz="1600" spc="25" dirty="0">
                <a:latin typeface="Trebuchet MS"/>
                <a:cs typeface="Trebuchet MS"/>
              </a:rPr>
              <a:t>Ctrl</a:t>
            </a:r>
            <a:r>
              <a:rPr sz="1600" spc="-90" dirty="0">
                <a:latin typeface="Trebuchet MS"/>
                <a:cs typeface="Trebuchet MS"/>
              </a:rPr>
              <a:t> </a:t>
            </a:r>
            <a:r>
              <a:rPr sz="1600" spc="225" dirty="0">
                <a:latin typeface="Trebuchet MS"/>
                <a:cs typeface="Trebuchet MS"/>
              </a:rPr>
              <a:t>+</a:t>
            </a:r>
            <a:r>
              <a:rPr sz="1600" spc="-90" dirty="0">
                <a:latin typeface="Trebuchet MS"/>
                <a:cs typeface="Trebuchet MS"/>
              </a:rPr>
              <a:t> </a:t>
            </a:r>
            <a:r>
              <a:rPr sz="1600" spc="50" dirty="0">
                <a:latin typeface="Trebuchet MS"/>
                <a:cs typeface="Trebuchet MS"/>
              </a:rPr>
              <a:t>klick</a:t>
            </a:r>
            <a:endParaRPr sz="1600">
              <a:latin typeface="Trebuchet MS"/>
              <a:cs typeface="Trebuchet MS"/>
            </a:endParaRPr>
          </a:p>
          <a:p>
            <a:pPr marL="698500" lvl="1" indent="-228600">
              <a:lnSpc>
                <a:spcPct val="100000"/>
              </a:lnSpc>
              <a:spcBef>
                <a:spcPts val="890"/>
              </a:spcBef>
              <a:buClr>
                <a:srgbClr val="10B6F4"/>
              </a:buClr>
              <a:buSzPct val="112500"/>
              <a:buFont typeface="Wingdings"/>
              <a:buChar char=""/>
              <a:tabLst>
                <a:tab pos="698500" algn="l"/>
              </a:tabLst>
            </a:pPr>
            <a:r>
              <a:rPr sz="1600" spc="15" dirty="0">
                <a:latin typeface="Trebuchet MS"/>
                <a:cs typeface="Trebuchet MS"/>
              </a:rPr>
              <a:t>Välj</a:t>
            </a:r>
            <a:r>
              <a:rPr sz="1600" spc="-90" dirty="0">
                <a:latin typeface="Trebuchet MS"/>
                <a:cs typeface="Trebuchet MS"/>
              </a:rPr>
              <a:t> </a:t>
            </a:r>
            <a:r>
              <a:rPr sz="1600" spc="5" dirty="0">
                <a:latin typeface="Trebuchet MS"/>
                <a:cs typeface="Trebuchet MS"/>
              </a:rPr>
              <a:t>2-3</a:t>
            </a:r>
            <a:r>
              <a:rPr sz="1600" spc="-90" dirty="0">
                <a:latin typeface="Trebuchet MS"/>
                <a:cs typeface="Trebuchet MS"/>
              </a:rPr>
              <a:t> </a:t>
            </a:r>
            <a:r>
              <a:rPr sz="1600" spc="15" dirty="0">
                <a:latin typeface="Trebuchet MS"/>
                <a:cs typeface="Trebuchet MS"/>
              </a:rPr>
              <a:t>översta</a:t>
            </a:r>
            <a:r>
              <a:rPr sz="1600" spc="-85" dirty="0">
                <a:latin typeface="Trebuchet MS"/>
                <a:cs typeface="Trebuchet MS"/>
              </a:rPr>
              <a:t> </a:t>
            </a:r>
            <a:r>
              <a:rPr sz="1600" spc="-25" dirty="0">
                <a:latin typeface="Trebuchet MS"/>
                <a:cs typeface="Trebuchet MS"/>
              </a:rPr>
              <a:t>resultat</a:t>
            </a:r>
            <a:r>
              <a:rPr sz="1600" spc="-80" dirty="0">
                <a:latin typeface="Trebuchet MS"/>
                <a:cs typeface="Trebuchet MS"/>
              </a:rPr>
              <a:t> </a:t>
            </a:r>
            <a:r>
              <a:rPr sz="1600" spc="45" dirty="0">
                <a:latin typeface="Trebuchet MS"/>
                <a:cs typeface="Trebuchet MS"/>
              </a:rPr>
              <a:t>och</a:t>
            </a:r>
            <a:r>
              <a:rPr sz="1600" spc="-90" dirty="0">
                <a:latin typeface="Trebuchet MS"/>
                <a:cs typeface="Trebuchet MS"/>
              </a:rPr>
              <a:t> </a:t>
            </a:r>
            <a:r>
              <a:rPr sz="1600" spc="25" dirty="0">
                <a:latin typeface="Trebuchet MS"/>
                <a:cs typeface="Trebuchet MS"/>
              </a:rPr>
              <a:t>skumläsa.</a:t>
            </a:r>
            <a:r>
              <a:rPr sz="1600" spc="-215" dirty="0">
                <a:latin typeface="Trebuchet MS"/>
                <a:cs typeface="Trebuchet MS"/>
              </a:rPr>
              <a:t> </a:t>
            </a:r>
            <a:r>
              <a:rPr sz="1600" spc="30" dirty="0">
                <a:latin typeface="Trebuchet MS"/>
                <a:cs typeface="Trebuchet MS"/>
              </a:rPr>
              <a:t>Stäng</a:t>
            </a:r>
            <a:r>
              <a:rPr sz="1600" spc="-85" dirty="0">
                <a:latin typeface="Trebuchet MS"/>
                <a:cs typeface="Trebuchet MS"/>
              </a:rPr>
              <a:t> </a:t>
            </a:r>
            <a:r>
              <a:rPr sz="1600" spc="55" dirty="0">
                <a:latin typeface="Trebuchet MS"/>
                <a:cs typeface="Trebuchet MS"/>
              </a:rPr>
              <a:t>sedan</a:t>
            </a:r>
            <a:r>
              <a:rPr sz="1600" spc="-90" dirty="0">
                <a:latin typeface="Trebuchet MS"/>
                <a:cs typeface="Trebuchet MS"/>
              </a:rPr>
              <a:t> </a:t>
            </a:r>
            <a:r>
              <a:rPr sz="1600" spc="-30" dirty="0">
                <a:latin typeface="Trebuchet MS"/>
                <a:cs typeface="Trebuchet MS"/>
              </a:rPr>
              <a:t>ner.</a:t>
            </a:r>
            <a:endParaRPr sz="1600">
              <a:latin typeface="Trebuchet MS"/>
              <a:cs typeface="Trebuchet MS"/>
            </a:endParaRPr>
          </a:p>
          <a:p>
            <a:pPr marL="241300" indent="-228600">
              <a:lnSpc>
                <a:spcPct val="100000"/>
              </a:lnSpc>
              <a:spcBef>
                <a:spcPts val="1385"/>
              </a:spcBef>
              <a:buClr>
                <a:srgbClr val="10B6F4"/>
              </a:buClr>
              <a:buSzPct val="111111"/>
              <a:buFont typeface="Wingdings"/>
              <a:buChar char=""/>
              <a:tabLst>
                <a:tab pos="241300" algn="l"/>
              </a:tabLst>
            </a:pPr>
            <a:r>
              <a:rPr sz="1800" spc="45" dirty="0">
                <a:latin typeface="Trebuchet MS"/>
                <a:cs typeface="Trebuchet MS"/>
              </a:rPr>
              <a:t>Har </a:t>
            </a:r>
            <a:r>
              <a:rPr sz="1800" spc="30" dirty="0">
                <a:latin typeface="Trebuchet MS"/>
                <a:cs typeface="Trebuchet MS"/>
              </a:rPr>
              <a:t>ni</a:t>
            </a:r>
            <a:r>
              <a:rPr sz="1800" spc="-240" dirty="0">
                <a:latin typeface="Trebuchet MS"/>
                <a:cs typeface="Trebuchet MS"/>
              </a:rPr>
              <a:t> </a:t>
            </a:r>
            <a:r>
              <a:rPr sz="1800" spc="65" dirty="0">
                <a:latin typeface="Trebuchet MS"/>
                <a:cs typeface="Trebuchet MS"/>
              </a:rPr>
              <a:t>Google-tips?</a:t>
            </a:r>
            <a:endParaRPr sz="1800">
              <a:latin typeface="Trebuchet MS"/>
              <a:cs typeface="Trebuchet MS"/>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p:nvPr/>
        </p:nvSpPr>
        <p:spPr>
          <a:xfrm>
            <a:off x="12186706" y="0"/>
            <a:ext cx="0" cy="6858000"/>
          </a:xfrm>
          <a:custGeom>
            <a:avLst/>
            <a:gdLst/>
            <a:ahLst/>
            <a:cxnLst/>
            <a:rect l="l" t="t" r="r" b="b"/>
            <a:pathLst>
              <a:path h="6858000">
                <a:moveTo>
                  <a:pt x="0" y="0"/>
                </a:moveTo>
                <a:lnTo>
                  <a:pt x="0" y="6857999"/>
                </a:lnTo>
              </a:path>
            </a:pathLst>
          </a:custGeom>
          <a:ln w="9525">
            <a:solidFill>
              <a:srgbClr val="000000"/>
            </a:solidFill>
          </a:ln>
        </p:spPr>
        <p:txBody>
          <a:bodyPr wrap="square" lIns="0" tIns="0" rIns="0" bIns="0" rtlCol="0"/>
          <a:lstStyle/>
          <a:p>
            <a:endParaRPr/>
          </a:p>
        </p:txBody>
      </p:sp>
      <p:sp>
        <p:nvSpPr>
          <p:cNvPr id="9" name="object 9"/>
          <p:cNvSpPr/>
          <p:nvPr/>
        </p:nvSpPr>
        <p:spPr>
          <a:xfrm>
            <a:off x="4274792" y="0"/>
            <a:ext cx="1273175" cy="6858000"/>
          </a:xfrm>
          <a:custGeom>
            <a:avLst/>
            <a:gdLst/>
            <a:ahLst/>
            <a:cxnLst/>
            <a:rect l="l" t="t" r="r" b="b"/>
            <a:pathLst>
              <a:path w="1273175" h="6858000">
                <a:moveTo>
                  <a:pt x="1273135" y="6857999"/>
                </a:moveTo>
                <a:lnTo>
                  <a:pt x="1021579" y="6445594"/>
                </a:lnTo>
                <a:lnTo>
                  <a:pt x="997362" y="6402688"/>
                </a:lnTo>
                <a:lnTo>
                  <a:pt x="973364" y="6359649"/>
                </a:lnTo>
                <a:lnTo>
                  <a:pt x="949588" y="6316478"/>
                </a:lnTo>
                <a:lnTo>
                  <a:pt x="926037" y="6273177"/>
                </a:lnTo>
                <a:lnTo>
                  <a:pt x="902714" y="6229750"/>
                </a:lnTo>
                <a:lnTo>
                  <a:pt x="879621" y="6186199"/>
                </a:lnTo>
                <a:lnTo>
                  <a:pt x="856761" y="6142525"/>
                </a:lnTo>
                <a:lnTo>
                  <a:pt x="834138" y="6098730"/>
                </a:lnTo>
                <a:lnTo>
                  <a:pt x="811753" y="6054819"/>
                </a:lnTo>
                <a:lnTo>
                  <a:pt x="789609" y="6010791"/>
                </a:lnTo>
                <a:lnTo>
                  <a:pt x="767710" y="5966650"/>
                </a:lnTo>
                <a:lnTo>
                  <a:pt x="746057" y="5922399"/>
                </a:lnTo>
                <a:lnTo>
                  <a:pt x="724655" y="5878038"/>
                </a:lnTo>
                <a:lnTo>
                  <a:pt x="703504" y="5833571"/>
                </a:lnTo>
                <a:lnTo>
                  <a:pt x="682609" y="5789000"/>
                </a:lnTo>
                <a:lnTo>
                  <a:pt x="661972" y="5744327"/>
                </a:lnTo>
                <a:lnTo>
                  <a:pt x="641596" y="5699555"/>
                </a:lnTo>
                <a:lnTo>
                  <a:pt x="621483" y="5654685"/>
                </a:lnTo>
                <a:lnTo>
                  <a:pt x="601637" y="5609720"/>
                </a:lnTo>
                <a:lnTo>
                  <a:pt x="582059" y="5564662"/>
                </a:lnTo>
                <a:lnTo>
                  <a:pt x="562753" y="5519514"/>
                </a:lnTo>
                <a:lnTo>
                  <a:pt x="543722" y="5474277"/>
                </a:lnTo>
                <a:lnTo>
                  <a:pt x="524967" y="5428955"/>
                </a:lnTo>
                <a:lnTo>
                  <a:pt x="506493" y="5383549"/>
                </a:lnTo>
                <a:lnTo>
                  <a:pt x="488302" y="5338061"/>
                </a:lnTo>
                <a:lnTo>
                  <a:pt x="470396" y="5292494"/>
                </a:lnTo>
                <a:lnTo>
                  <a:pt x="452778" y="5246850"/>
                </a:lnTo>
                <a:lnTo>
                  <a:pt x="435452" y="5201132"/>
                </a:lnTo>
                <a:lnTo>
                  <a:pt x="418419" y="5155341"/>
                </a:lnTo>
                <a:lnTo>
                  <a:pt x="401683" y="5109480"/>
                </a:lnTo>
                <a:lnTo>
                  <a:pt x="385246" y="5063551"/>
                </a:lnTo>
                <a:lnTo>
                  <a:pt x="369111" y="5017557"/>
                </a:lnTo>
                <a:lnTo>
                  <a:pt x="353280" y="4971500"/>
                </a:lnTo>
                <a:lnTo>
                  <a:pt x="337758" y="4925381"/>
                </a:lnTo>
                <a:lnTo>
                  <a:pt x="322545" y="4879204"/>
                </a:lnTo>
                <a:lnTo>
                  <a:pt x="307646" y="4832970"/>
                </a:lnTo>
                <a:lnTo>
                  <a:pt x="293063" y="4786683"/>
                </a:lnTo>
                <a:lnTo>
                  <a:pt x="278798" y="4740343"/>
                </a:lnTo>
                <a:lnTo>
                  <a:pt x="264854" y="4693954"/>
                </a:lnTo>
                <a:lnTo>
                  <a:pt x="251235" y="4647517"/>
                </a:lnTo>
                <a:lnTo>
                  <a:pt x="237942" y="4601035"/>
                </a:lnTo>
                <a:lnTo>
                  <a:pt x="224979" y="4554511"/>
                </a:lnTo>
                <a:lnTo>
                  <a:pt x="212348" y="4507945"/>
                </a:lnTo>
                <a:lnTo>
                  <a:pt x="200052" y="4461342"/>
                </a:lnTo>
                <a:lnTo>
                  <a:pt x="188094" y="4414703"/>
                </a:lnTo>
                <a:lnTo>
                  <a:pt x="176477" y="4368030"/>
                </a:lnTo>
                <a:lnTo>
                  <a:pt x="165203" y="4321325"/>
                </a:lnTo>
                <a:lnTo>
                  <a:pt x="154275" y="4274591"/>
                </a:lnTo>
                <a:lnTo>
                  <a:pt x="143697" y="4227831"/>
                </a:lnTo>
                <a:lnTo>
                  <a:pt x="133469" y="4181045"/>
                </a:lnTo>
                <a:lnTo>
                  <a:pt x="123596" y="4134238"/>
                </a:lnTo>
                <a:lnTo>
                  <a:pt x="114080" y="4087410"/>
                </a:lnTo>
                <a:lnTo>
                  <a:pt x="104924" y="4040564"/>
                </a:lnTo>
                <a:lnTo>
                  <a:pt x="96131" y="3993703"/>
                </a:lnTo>
                <a:lnTo>
                  <a:pt x="87703" y="3946829"/>
                </a:lnTo>
                <a:lnTo>
                  <a:pt x="79643" y="3899944"/>
                </a:lnTo>
                <a:lnTo>
                  <a:pt x="71955" y="3853050"/>
                </a:lnTo>
                <a:lnTo>
                  <a:pt x="64639" y="3806149"/>
                </a:lnTo>
                <a:lnTo>
                  <a:pt x="57701" y="3759244"/>
                </a:lnTo>
                <a:lnTo>
                  <a:pt x="51141" y="3712338"/>
                </a:lnTo>
                <a:lnTo>
                  <a:pt x="44963" y="3665431"/>
                </a:lnTo>
                <a:lnTo>
                  <a:pt x="39170" y="3618528"/>
                </a:lnTo>
                <a:lnTo>
                  <a:pt x="33764" y="3571629"/>
                </a:lnTo>
                <a:lnTo>
                  <a:pt x="28749" y="3524738"/>
                </a:lnTo>
                <a:lnTo>
                  <a:pt x="24126" y="3477856"/>
                </a:lnTo>
                <a:lnTo>
                  <a:pt x="19899" y="3430985"/>
                </a:lnTo>
                <a:lnTo>
                  <a:pt x="16071" y="3384129"/>
                </a:lnTo>
                <a:lnTo>
                  <a:pt x="12644" y="3337289"/>
                </a:lnTo>
                <a:lnTo>
                  <a:pt x="9621" y="3290467"/>
                </a:lnTo>
                <a:lnTo>
                  <a:pt x="7004" y="3243667"/>
                </a:lnTo>
                <a:lnTo>
                  <a:pt x="4797" y="3196889"/>
                </a:lnTo>
                <a:lnTo>
                  <a:pt x="3002" y="3150137"/>
                </a:lnTo>
                <a:lnTo>
                  <a:pt x="1622" y="3103412"/>
                </a:lnTo>
                <a:lnTo>
                  <a:pt x="660" y="3056717"/>
                </a:lnTo>
                <a:lnTo>
                  <a:pt x="118" y="3010055"/>
                </a:lnTo>
                <a:lnTo>
                  <a:pt x="0" y="2963427"/>
                </a:lnTo>
                <a:lnTo>
                  <a:pt x="307" y="2916835"/>
                </a:lnTo>
                <a:lnTo>
                  <a:pt x="1043" y="2870283"/>
                </a:lnTo>
                <a:lnTo>
                  <a:pt x="2211" y="2823772"/>
                </a:lnTo>
                <a:lnTo>
                  <a:pt x="3813" y="2777304"/>
                </a:lnTo>
                <a:lnTo>
                  <a:pt x="5852" y="2730883"/>
                </a:lnTo>
                <a:lnTo>
                  <a:pt x="8330" y="2684509"/>
                </a:lnTo>
                <a:lnTo>
                  <a:pt x="11252" y="2638186"/>
                </a:lnTo>
                <a:lnTo>
                  <a:pt x="14618" y="2591915"/>
                </a:lnTo>
                <a:lnTo>
                  <a:pt x="18433" y="2545699"/>
                </a:lnTo>
                <a:lnTo>
                  <a:pt x="22698" y="2499541"/>
                </a:lnTo>
                <a:lnTo>
                  <a:pt x="27417" y="2453442"/>
                </a:lnTo>
                <a:lnTo>
                  <a:pt x="32592" y="2407404"/>
                </a:lnTo>
                <a:lnTo>
                  <a:pt x="38226" y="2361431"/>
                </a:lnTo>
                <a:lnTo>
                  <a:pt x="44322" y="2315524"/>
                </a:lnTo>
                <a:lnTo>
                  <a:pt x="50882" y="2269685"/>
                </a:lnTo>
                <a:lnTo>
                  <a:pt x="57910" y="2223917"/>
                </a:lnTo>
                <a:lnTo>
                  <a:pt x="65408" y="2178223"/>
                </a:lnTo>
                <a:lnTo>
                  <a:pt x="73378" y="2132603"/>
                </a:lnTo>
                <a:lnTo>
                  <a:pt x="81825" y="2087062"/>
                </a:lnTo>
                <a:lnTo>
                  <a:pt x="90749" y="2041600"/>
                </a:lnTo>
                <a:lnTo>
                  <a:pt x="100155" y="1996220"/>
                </a:lnTo>
                <a:lnTo>
                  <a:pt x="110044" y="1950925"/>
                </a:lnTo>
                <a:lnTo>
                  <a:pt x="120420" y="1905716"/>
                </a:lnTo>
                <a:lnTo>
                  <a:pt x="131285" y="1860597"/>
                </a:lnTo>
                <a:lnTo>
                  <a:pt x="142643" y="1815569"/>
                </a:lnTo>
                <a:lnTo>
                  <a:pt x="154495" y="1770634"/>
                </a:lnTo>
                <a:lnTo>
                  <a:pt x="166845" y="1725795"/>
                </a:lnTo>
                <a:lnTo>
                  <a:pt x="179695" y="1681054"/>
                </a:lnTo>
                <a:lnTo>
                  <a:pt x="193048" y="1636414"/>
                </a:lnTo>
                <a:lnTo>
                  <a:pt x="206907" y="1591876"/>
                </a:lnTo>
                <a:lnTo>
                  <a:pt x="221275" y="1547443"/>
                </a:lnTo>
                <a:lnTo>
                  <a:pt x="236154" y="1503117"/>
                </a:lnTo>
                <a:lnTo>
                  <a:pt x="251547" y="1458901"/>
                </a:lnTo>
                <a:lnTo>
                  <a:pt x="267458" y="1414797"/>
                </a:lnTo>
                <a:lnTo>
                  <a:pt x="283887" y="1370806"/>
                </a:lnTo>
                <a:lnTo>
                  <a:pt x="300840" y="1326932"/>
                </a:lnTo>
                <a:lnTo>
                  <a:pt x="318317" y="1283176"/>
                </a:lnTo>
                <a:lnTo>
                  <a:pt x="336322" y="1239541"/>
                </a:lnTo>
                <a:lnTo>
                  <a:pt x="354858" y="1196029"/>
                </a:lnTo>
                <a:lnTo>
                  <a:pt x="373927" y="1152642"/>
                </a:lnTo>
                <a:lnTo>
                  <a:pt x="393533" y="1109383"/>
                </a:lnTo>
                <a:lnTo>
                  <a:pt x="413677" y="1066254"/>
                </a:lnTo>
                <a:lnTo>
                  <a:pt x="434363" y="1023257"/>
                </a:lnTo>
                <a:lnTo>
                  <a:pt x="455593" y="980395"/>
                </a:lnTo>
                <a:lnTo>
                  <a:pt x="477371" y="937669"/>
                </a:lnTo>
                <a:lnTo>
                  <a:pt x="499698" y="895082"/>
                </a:lnTo>
                <a:lnTo>
                  <a:pt x="522579" y="852637"/>
                </a:lnTo>
                <a:lnTo>
                  <a:pt x="546014" y="810335"/>
                </a:lnTo>
                <a:lnTo>
                  <a:pt x="570008" y="768179"/>
                </a:lnTo>
                <a:lnTo>
                  <a:pt x="594563" y="726171"/>
                </a:lnTo>
                <a:lnTo>
                  <a:pt x="619681" y="684313"/>
                </a:lnTo>
                <a:lnTo>
                  <a:pt x="645366" y="642608"/>
                </a:lnTo>
                <a:lnTo>
                  <a:pt x="671620" y="601058"/>
                </a:lnTo>
                <a:lnTo>
                  <a:pt x="698446" y="559665"/>
                </a:lnTo>
                <a:lnTo>
                  <a:pt x="725847" y="518431"/>
                </a:lnTo>
                <a:lnTo>
                  <a:pt x="753826" y="477359"/>
                </a:lnTo>
                <a:lnTo>
                  <a:pt x="782384" y="436451"/>
                </a:lnTo>
                <a:lnTo>
                  <a:pt x="811526" y="395710"/>
                </a:lnTo>
                <a:lnTo>
                  <a:pt x="841253" y="355136"/>
                </a:lnTo>
                <a:lnTo>
                  <a:pt x="870661" y="316083"/>
                </a:lnTo>
                <a:lnTo>
                  <a:pt x="900460" y="277209"/>
                </a:lnTo>
                <a:lnTo>
                  <a:pt x="930647" y="238516"/>
                </a:lnTo>
                <a:lnTo>
                  <a:pt x="961217" y="200005"/>
                </a:lnTo>
                <a:lnTo>
                  <a:pt x="992168" y="161679"/>
                </a:lnTo>
                <a:lnTo>
                  <a:pt x="1023495" y="123539"/>
                </a:lnTo>
                <a:lnTo>
                  <a:pt x="1055195" y="85587"/>
                </a:lnTo>
                <a:lnTo>
                  <a:pt x="1087264" y="47824"/>
                </a:lnTo>
                <a:lnTo>
                  <a:pt x="1119699" y="10253"/>
                </a:lnTo>
                <a:lnTo>
                  <a:pt x="1129283" y="0"/>
                </a:lnTo>
              </a:path>
            </a:pathLst>
          </a:custGeom>
          <a:ln w="9525">
            <a:solidFill>
              <a:srgbClr val="000000"/>
            </a:solidFill>
          </a:ln>
        </p:spPr>
        <p:txBody>
          <a:bodyPr wrap="square" lIns="0" tIns="0" rIns="0" bIns="0" rtlCol="0"/>
          <a:lstStyle/>
          <a:p>
            <a:endParaRPr/>
          </a:p>
        </p:txBody>
      </p:sp>
      <p:sp>
        <p:nvSpPr>
          <p:cNvPr id="10" name="object 10"/>
          <p:cNvSpPr/>
          <p:nvPr/>
        </p:nvSpPr>
        <p:spPr>
          <a:xfrm>
            <a:off x="12181409" y="0"/>
            <a:ext cx="0" cy="6858000"/>
          </a:xfrm>
          <a:custGeom>
            <a:avLst/>
            <a:gdLst/>
            <a:ahLst/>
            <a:cxnLst/>
            <a:rect l="l" t="t" r="r" b="b"/>
            <a:pathLst>
              <a:path h="6858000">
                <a:moveTo>
                  <a:pt x="0" y="0"/>
                </a:moveTo>
                <a:lnTo>
                  <a:pt x="0" y="6857999"/>
                </a:lnTo>
              </a:path>
            </a:pathLst>
          </a:custGeom>
          <a:ln w="9525">
            <a:solidFill>
              <a:srgbClr val="000000"/>
            </a:solidFill>
          </a:ln>
        </p:spPr>
        <p:txBody>
          <a:bodyPr wrap="square" lIns="0" tIns="0" rIns="0" bIns="0" rtlCol="0"/>
          <a:lstStyle/>
          <a:p>
            <a:endParaRPr/>
          </a:p>
        </p:txBody>
      </p:sp>
      <p:grpSp>
        <p:nvGrpSpPr>
          <p:cNvPr id="11" name="object 11"/>
          <p:cNvGrpSpPr/>
          <p:nvPr/>
        </p:nvGrpSpPr>
        <p:grpSpPr>
          <a:xfrm>
            <a:off x="5428772" y="0"/>
            <a:ext cx="6763384" cy="6867525"/>
            <a:chOff x="5428772" y="0"/>
            <a:chExt cx="6763384" cy="6867525"/>
          </a:xfrm>
        </p:grpSpPr>
        <p:sp>
          <p:nvSpPr>
            <p:cNvPr id="12" name="object 12"/>
            <p:cNvSpPr/>
            <p:nvPr/>
          </p:nvSpPr>
          <p:spPr>
            <a:xfrm>
              <a:off x="6249769" y="0"/>
              <a:ext cx="2418080" cy="6858000"/>
            </a:xfrm>
            <a:custGeom>
              <a:avLst/>
              <a:gdLst/>
              <a:ahLst/>
              <a:cxnLst/>
              <a:rect l="l" t="t" r="r" b="b"/>
              <a:pathLst>
                <a:path w="2418079" h="6858000">
                  <a:moveTo>
                    <a:pt x="1296277" y="6857999"/>
                  </a:moveTo>
                  <a:lnTo>
                    <a:pt x="1257837" y="6813372"/>
                  </a:lnTo>
                  <a:lnTo>
                    <a:pt x="1226970" y="6774405"/>
                  </a:lnTo>
                  <a:lnTo>
                    <a:pt x="1196378" y="6735229"/>
                  </a:lnTo>
                  <a:lnTo>
                    <a:pt x="1166067" y="6695846"/>
                  </a:lnTo>
                  <a:lnTo>
                    <a:pt x="1136039" y="6656260"/>
                  </a:lnTo>
                  <a:lnTo>
                    <a:pt x="1106300" y="6616474"/>
                  </a:lnTo>
                  <a:lnTo>
                    <a:pt x="1076854" y="6576491"/>
                  </a:lnTo>
                  <a:lnTo>
                    <a:pt x="1047705" y="6536315"/>
                  </a:lnTo>
                  <a:lnTo>
                    <a:pt x="1018857" y="6495947"/>
                  </a:lnTo>
                  <a:lnTo>
                    <a:pt x="990316" y="6455393"/>
                  </a:lnTo>
                  <a:lnTo>
                    <a:pt x="962086" y="6414654"/>
                  </a:lnTo>
                  <a:lnTo>
                    <a:pt x="934170" y="6373735"/>
                  </a:lnTo>
                  <a:lnTo>
                    <a:pt x="906573" y="6332637"/>
                  </a:lnTo>
                  <a:lnTo>
                    <a:pt x="879299" y="6291365"/>
                  </a:lnTo>
                  <a:lnTo>
                    <a:pt x="852354" y="6249922"/>
                  </a:lnTo>
                  <a:lnTo>
                    <a:pt x="825741" y="6208310"/>
                  </a:lnTo>
                  <a:lnTo>
                    <a:pt x="799464" y="6166534"/>
                  </a:lnTo>
                  <a:lnTo>
                    <a:pt x="773529" y="6124595"/>
                  </a:lnTo>
                  <a:lnTo>
                    <a:pt x="747938" y="6082498"/>
                  </a:lnTo>
                  <a:lnTo>
                    <a:pt x="722698" y="6040245"/>
                  </a:lnTo>
                  <a:lnTo>
                    <a:pt x="697811" y="5997841"/>
                  </a:lnTo>
                  <a:lnTo>
                    <a:pt x="673283" y="5955287"/>
                  </a:lnTo>
                  <a:lnTo>
                    <a:pt x="649118" y="5912587"/>
                  </a:lnTo>
                  <a:lnTo>
                    <a:pt x="625320" y="5869745"/>
                  </a:lnTo>
                  <a:lnTo>
                    <a:pt x="601894" y="5826763"/>
                  </a:lnTo>
                  <a:lnTo>
                    <a:pt x="578843" y="5783644"/>
                  </a:lnTo>
                  <a:lnTo>
                    <a:pt x="556173" y="5740393"/>
                  </a:lnTo>
                  <a:lnTo>
                    <a:pt x="533888" y="5697012"/>
                  </a:lnTo>
                  <a:lnTo>
                    <a:pt x="511991" y="5653504"/>
                  </a:lnTo>
                  <a:lnTo>
                    <a:pt x="490488" y="5609872"/>
                  </a:lnTo>
                  <a:lnTo>
                    <a:pt x="469383" y="5566120"/>
                  </a:lnTo>
                  <a:lnTo>
                    <a:pt x="448679" y="5522251"/>
                  </a:lnTo>
                  <a:lnTo>
                    <a:pt x="428383" y="5478268"/>
                  </a:lnTo>
                  <a:lnTo>
                    <a:pt x="408497" y="5434173"/>
                  </a:lnTo>
                  <a:lnTo>
                    <a:pt x="389026" y="5389972"/>
                  </a:lnTo>
                  <a:lnTo>
                    <a:pt x="369976" y="5345666"/>
                  </a:lnTo>
                  <a:lnTo>
                    <a:pt x="351349" y="5301258"/>
                  </a:lnTo>
                  <a:lnTo>
                    <a:pt x="333150" y="5256753"/>
                  </a:lnTo>
                  <a:lnTo>
                    <a:pt x="315384" y="5212153"/>
                  </a:lnTo>
                  <a:lnTo>
                    <a:pt x="298055" y="5167461"/>
                  </a:lnTo>
                  <a:lnTo>
                    <a:pt x="281168" y="5122680"/>
                  </a:lnTo>
                  <a:lnTo>
                    <a:pt x="264726" y="5077815"/>
                  </a:lnTo>
                  <a:lnTo>
                    <a:pt x="248735" y="5032867"/>
                  </a:lnTo>
                  <a:lnTo>
                    <a:pt x="233198" y="4987840"/>
                  </a:lnTo>
                  <a:lnTo>
                    <a:pt x="218120" y="4942738"/>
                  </a:lnTo>
                  <a:lnTo>
                    <a:pt x="203506" y="4897563"/>
                  </a:lnTo>
                  <a:lnTo>
                    <a:pt x="189359" y="4852318"/>
                  </a:lnTo>
                  <a:lnTo>
                    <a:pt x="175684" y="4807008"/>
                  </a:lnTo>
                  <a:lnTo>
                    <a:pt x="162486" y="4761634"/>
                  </a:lnTo>
                  <a:lnTo>
                    <a:pt x="149768" y="4716201"/>
                  </a:lnTo>
                  <a:lnTo>
                    <a:pt x="137535" y="4670711"/>
                  </a:lnTo>
                  <a:lnTo>
                    <a:pt x="125792" y="4625168"/>
                  </a:lnTo>
                  <a:lnTo>
                    <a:pt x="114543" y="4579574"/>
                  </a:lnTo>
                  <a:lnTo>
                    <a:pt x="103792" y="4533934"/>
                  </a:lnTo>
                  <a:lnTo>
                    <a:pt x="93544" y="4488249"/>
                  </a:lnTo>
                  <a:lnTo>
                    <a:pt x="83802" y="4442524"/>
                  </a:lnTo>
                  <a:lnTo>
                    <a:pt x="74572" y="4396761"/>
                  </a:lnTo>
                  <a:lnTo>
                    <a:pt x="65858" y="4350965"/>
                  </a:lnTo>
                  <a:lnTo>
                    <a:pt x="57664" y="4305137"/>
                  </a:lnTo>
                  <a:lnTo>
                    <a:pt x="49994" y="4259281"/>
                  </a:lnTo>
                  <a:lnTo>
                    <a:pt x="42853" y="4213400"/>
                  </a:lnTo>
                  <a:lnTo>
                    <a:pt x="36245" y="4167498"/>
                  </a:lnTo>
                  <a:lnTo>
                    <a:pt x="30175" y="4121578"/>
                  </a:lnTo>
                  <a:lnTo>
                    <a:pt x="24647" y="4075642"/>
                  </a:lnTo>
                  <a:lnTo>
                    <a:pt x="19665" y="4029695"/>
                  </a:lnTo>
                  <a:lnTo>
                    <a:pt x="15234" y="3983738"/>
                  </a:lnTo>
                  <a:lnTo>
                    <a:pt x="11357" y="3937776"/>
                  </a:lnTo>
                  <a:lnTo>
                    <a:pt x="8040" y="3891812"/>
                  </a:lnTo>
                  <a:lnTo>
                    <a:pt x="5287" y="3845849"/>
                  </a:lnTo>
                  <a:lnTo>
                    <a:pt x="3102" y="3799889"/>
                  </a:lnTo>
                  <a:lnTo>
                    <a:pt x="1490" y="3753937"/>
                  </a:lnTo>
                  <a:lnTo>
                    <a:pt x="454" y="3707995"/>
                  </a:lnTo>
                  <a:lnTo>
                    <a:pt x="0" y="3662066"/>
                  </a:lnTo>
                  <a:lnTo>
                    <a:pt x="131" y="3616155"/>
                  </a:lnTo>
                  <a:lnTo>
                    <a:pt x="852" y="3570263"/>
                  </a:lnTo>
                  <a:lnTo>
                    <a:pt x="2167" y="3524394"/>
                  </a:lnTo>
                  <a:lnTo>
                    <a:pt x="4082" y="3478552"/>
                  </a:lnTo>
                  <a:lnTo>
                    <a:pt x="6599" y="3432739"/>
                  </a:lnTo>
                  <a:lnTo>
                    <a:pt x="9724" y="3386959"/>
                  </a:lnTo>
                  <a:lnTo>
                    <a:pt x="13460" y="3341214"/>
                  </a:lnTo>
                  <a:lnTo>
                    <a:pt x="17813" y="3295509"/>
                  </a:lnTo>
                  <a:lnTo>
                    <a:pt x="22786" y="3249846"/>
                  </a:lnTo>
                  <a:lnTo>
                    <a:pt x="28384" y="3204229"/>
                  </a:lnTo>
                  <a:lnTo>
                    <a:pt x="34612" y="3158660"/>
                  </a:lnTo>
                  <a:lnTo>
                    <a:pt x="41473" y="3113142"/>
                  </a:lnTo>
                  <a:lnTo>
                    <a:pt x="48972" y="3067680"/>
                  </a:lnTo>
                  <a:lnTo>
                    <a:pt x="57114" y="3022276"/>
                  </a:lnTo>
                  <a:lnTo>
                    <a:pt x="65902" y="2976934"/>
                  </a:lnTo>
                  <a:lnTo>
                    <a:pt x="75341" y="2931656"/>
                  </a:lnTo>
                  <a:lnTo>
                    <a:pt x="85436" y="2886446"/>
                  </a:lnTo>
                  <a:lnTo>
                    <a:pt x="96191" y="2841306"/>
                  </a:lnTo>
                  <a:lnTo>
                    <a:pt x="107610" y="2796241"/>
                  </a:lnTo>
                  <a:lnTo>
                    <a:pt x="119698" y="2751253"/>
                  </a:lnTo>
                  <a:lnTo>
                    <a:pt x="132458" y="2706346"/>
                  </a:lnTo>
                  <a:lnTo>
                    <a:pt x="145896" y="2661522"/>
                  </a:lnTo>
                  <a:lnTo>
                    <a:pt x="160016" y="2616785"/>
                  </a:lnTo>
                  <a:lnTo>
                    <a:pt x="174822" y="2572139"/>
                  </a:lnTo>
                  <a:lnTo>
                    <a:pt x="190318" y="2527585"/>
                  </a:lnTo>
                  <a:lnTo>
                    <a:pt x="206509" y="2483128"/>
                  </a:lnTo>
                  <a:lnTo>
                    <a:pt x="223399" y="2438771"/>
                  </a:lnTo>
                  <a:lnTo>
                    <a:pt x="240993" y="2394517"/>
                  </a:lnTo>
                  <a:lnTo>
                    <a:pt x="259294" y="2350368"/>
                  </a:lnTo>
                  <a:lnTo>
                    <a:pt x="278308" y="2306329"/>
                  </a:lnTo>
                  <a:lnTo>
                    <a:pt x="298039" y="2262402"/>
                  </a:lnTo>
                  <a:lnTo>
                    <a:pt x="318490" y="2218591"/>
                  </a:lnTo>
                  <a:lnTo>
                    <a:pt x="339667" y="2174898"/>
                  </a:lnTo>
                  <a:lnTo>
                    <a:pt x="361574" y="2131328"/>
                  </a:lnTo>
                  <a:lnTo>
                    <a:pt x="384215" y="2087882"/>
                  </a:lnTo>
                  <a:lnTo>
                    <a:pt x="407594" y="2044565"/>
                  </a:lnTo>
                  <a:lnTo>
                    <a:pt x="431716" y="2001380"/>
                  </a:lnTo>
                  <a:lnTo>
                    <a:pt x="456586" y="1958329"/>
                  </a:lnTo>
                  <a:lnTo>
                    <a:pt x="482504" y="1914790"/>
                  </a:lnTo>
                  <a:lnTo>
                    <a:pt x="508834" y="1871524"/>
                  </a:lnTo>
                  <a:lnTo>
                    <a:pt x="535570" y="1828534"/>
                  </a:lnTo>
                  <a:lnTo>
                    <a:pt x="562710" y="1785819"/>
                  </a:lnTo>
                  <a:lnTo>
                    <a:pt x="590251" y="1743382"/>
                  </a:lnTo>
                  <a:lnTo>
                    <a:pt x="618187" y="1701225"/>
                  </a:lnTo>
                  <a:lnTo>
                    <a:pt x="646517" y="1659348"/>
                  </a:lnTo>
                  <a:lnTo>
                    <a:pt x="675237" y="1617754"/>
                  </a:lnTo>
                  <a:lnTo>
                    <a:pt x="704342" y="1576443"/>
                  </a:lnTo>
                  <a:lnTo>
                    <a:pt x="733830" y="1535417"/>
                  </a:lnTo>
                  <a:lnTo>
                    <a:pt x="763697" y="1494679"/>
                  </a:lnTo>
                  <a:lnTo>
                    <a:pt x="793939" y="1454228"/>
                  </a:lnTo>
                  <a:lnTo>
                    <a:pt x="824553" y="1414067"/>
                  </a:lnTo>
                  <a:lnTo>
                    <a:pt x="855536" y="1374198"/>
                  </a:lnTo>
                  <a:lnTo>
                    <a:pt x="886883" y="1334621"/>
                  </a:lnTo>
                  <a:lnTo>
                    <a:pt x="918592" y="1295338"/>
                  </a:lnTo>
                  <a:lnTo>
                    <a:pt x="950658" y="1256350"/>
                  </a:lnTo>
                  <a:lnTo>
                    <a:pt x="983079" y="1217660"/>
                  </a:lnTo>
                  <a:lnTo>
                    <a:pt x="1015850" y="1179269"/>
                  </a:lnTo>
                  <a:lnTo>
                    <a:pt x="1048968" y="1141178"/>
                  </a:lnTo>
                  <a:lnTo>
                    <a:pt x="1082430" y="1103388"/>
                  </a:lnTo>
                  <a:lnTo>
                    <a:pt x="1116232" y="1065902"/>
                  </a:lnTo>
                  <a:lnTo>
                    <a:pt x="1150371" y="1028720"/>
                  </a:lnTo>
                  <a:lnTo>
                    <a:pt x="1184843" y="991844"/>
                  </a:lnTo>
                  <a:lnTo>
                    <a:pt x="1219644" y="955276"/>
                  </a:lnTo>
                  <a:lnTo>
                    <a:pt x="1254771" y="919016"/>
                  </a:lnTo>
                  <a:lnTo>
                    <a:pt x="1290220" y="883068"/>
                  </a:lnTo>
                  <a:lnTo>
                    <a:pt x="1325989" y="847431"/>
                  </a:lnTo>
                  <a:lnTo>
                    <a:pt x="1362072" y="812108"/>
                  </a:lnTo>
                  <a:lnTo>
                    <a:pt x="1398468" y="777100"/>
                  </a:lnTo>
                  <a:lnTo>
                    <a:pt x="1435172" y="742409"/>
                  </a:lnTo>
                  <a:lnTo>
                    <a:pt x="1472181" y="708036"/>
                  </a:lnTo>
                  <a:lnTo>
                    <a:pt x="1509491" y="673982"/>
                  </a:lnTo>
                  <a:lnTo>
                    <a:pt x="1547098" y="640249"/>
                  </a:lnTo>
                  <a:lnTo>
                    <a:pt x="1585000" y="606838"/>
                  </a:lnTo>
                  <a:lnTo>
                    <a:pt x="1623192" y="573752"/>
                  </a:lnTo>
                  <a:lnTo>
                    <a:pt x="1661672" y="540991"/>
                  </a:lnTo>
                  <a:lnTo>
                    <a:pt x="1700435" y="508557"/>
                  </a:lnTo>
                  <a:lnTo>
                    <a:pt x="1739478" y="476452"/>
                  </a:lnTo>
                  <a:lnTo>
                    <a:pt x="1778798" y="444676"/>
                  </a:lnTo>
                  <a:lnTo>
                    <a:pt x="1818390" y="413232"/>
                  </a:lnTo>
                  <a:lnTo>
                    <a:pt x="1858252" y="382121"/>
                  </a:lnTo>
                  <a:lnTo>
                    <a:pt x="1898380" y="351344"/>
                  </a:lnTo>
                  <a:lnTo>
                    <a:pt x="1938771" y="320903"/>
                  </a:lnTo>
                  <a:lnTo>
                    <a:pt x="1979420" y="290800"/>
                  </a:lnTo>
                  <a:lnTo>
                    <a:pt x="2020324" y="261035"/>
                  </a:lnTo>
                  <a:lnTo>
                    <a:pt x="2061481" y="231611"/>
                  </a:lnTo>
                  <a:lnTo>
                    <a:pt x="2102885" y="202529"/>
                  </a:lnTo>
                  <a:lnTo>
                    <a:pt x="2144534" y="173790"/>
                  </a:lnTo>
                  <a:lnTo>
                    <a:pt x="2186425" y="145396"/>
                  </a:lnTo>
                  <a:lnTo>
                    <a:pt x="2228553" y="117348"/>
                  </a:lnTo>
                  <a:lnTo>
                    <a:pt x="2270915" y="89648"/>
                  </a:lnTo>
                  <a:lnTo>
                    <a:pt x="2313508" y="62298"/>
                  </a:lnTo>
                  <a:lnTo>
                    <a:pt x="2356328" y="35298"/>
                  </a:lnTo>
                  <a:lnTo>
                    <a:pt x="2417762" y="0"/>
                  </a:lnTo>
                </a:path>
              </a:pathLst>
            </a:custGeom>
            <a:ln w="9525">
              <a:solidFill>
                <a:srgbClr val="000000"/>
              </a:solidFill>
            </a:ln>
          </p:spPr>
          <p:txBody>
            <a:bodyPr wrap="square" lIns="0" tIns="0" rIns="0" bIns="0" rtlCol="0"/>
            <a:lstStyle/>
            <a:p>
              <a:endParaRPr/>
            </a:p>
          </p:txBody>
        </p:sp>
        <p:sp>
          <p:nvSpPr>
            <p:cNvPr id="13" name="object 13"/>
            <p:cNvSpPr/>
            <p:nvPr/>
          </p:nvSpPr>
          <p:spPr>
            <a:xfrm>
              <a:off x="5433535" y="0"/>
              <a:ext cx="2131695" cy="6858000"/>
            </a:xfrm>
            <a:custGeom>
              <a:avLst/>
              <a:gdLst/>
              <a:ahLst/>
              <a:cxnLst/>
              <a:rect l="l" t="t" r="r" b="b"/>
              <a:pathLst>
                <a:path w="2131695" h="6858000">
                  <a:moveTo>
                    <a:pt x="1126778" y="6857999"/>
                  </a:moveTo>
                  <a:lnTo>
                    <a:pt x="1004775" y="6684552"/>
                  </a:lnTo>
                  <a:lnTo>
                    <a:pt x="977537" y="6643984"/>
                  </a:lnTo>
                  <a:lnTo>
                    <a:pt x="950592" y="6603262"/>
                  </a:lnTo>
                  <a:lnTo>
                    <a:pt x="923944" y="6562386"/>
                  </a:lnTo>
                  <a:lnTo>
                    <a:pt x="897596" y="6521358"/>
                  </a:lnTo>
                  <a:lnTo>
                    <a:pt x="871553" y="6480182"/>
                  </a:lnTo>
                  <a:lnTo>
                    <a:pt x="845817" y="6438860"/>
                  </a:lnTo>
                  <a:lnTo>
                    <a:pt x="820393" y="6397393"/>
                  </a:lnTo>
                  <a:lnTo>
                    <a:pt x="795283" y="6355785"/>
                  </a:lnTo>
                  <a:lnTo>
                    <a:pt x="770492" y="6314036"/>
                  </a:lnTo>
                  <a:lnTo>
                    <a:pt x="746023" y="6272151"/>
                  </a:lnTo>
                  <a:lnTo>
                    <a:pt x="721879" y="6230130"/>
                  </a:lnTo>
                  <a:lnTo>
                    <a:pt x="698065" y="6187976"/>
                  </a:lnTo>
                  <a:lnTo>
                    <a:pt x="674583" y="6145692"/>
                  </a:lnTo>
                  <a:lnTo>
                    <a:pt x="651438" y="6103280"/>
                  </a:lnTo>
                  <a:lnTo>
                    <a:pt x="628632" y="6060741"/>
                  </a:lnTo>
                  <a:lnTo>
                    <a:pt x="606170" y="6018079"/>
                  </a:lnTo>
                  <a:lnTo>
                    <a:pt x="584055" y="5975296"/>
                  </a:lnTo>
                  <a:lnTo>
                    <a:pt x="562291" y="5932393"/>
                  </a:lnTo>
                  <a:lnTo>
                    <a:pt x="540881" y="5889374"/>
                  </a:lnTo>
                  <a:lnTo>
                    <a:pt x="519828" y="5846239"/>
                  </a:lnTo>
                  <a:lnTo>
                    <a:pt x="499138" y="5802993"/>
                  </a:lnTo>
                  <a:lnTo>
                    <a:pt x="478812" y="5759636"/>
                  </a:lnTo>
                  <a:lnTo>
                    <a:pt x="458854" y="5716172"/>
                  </a:lnTo>
                  <a:lnTo>
                    <a:pt x="439269" y="5672602"/>
                  </a:lnTo>
                  <a:lnTo>
                    <a:pt x="420060" y="5628929"/>
                  </a:lnTo>
                  <a:lnTo>
                    <a:pt x="401230" y="5585155"/>
                  </a:lnTo>
                  <a:lnTo>
                    <a:pt x="382783" y="5541283"/>
                  </a:lnTo>
                  <a:lnTo>
                    <a:pt x="364722" y="5497314"/>
                  </a:lnTo>
                  <a:lnTo>
                    <a:pt x="347051" y="5453251"/>
                  </a:lnTo>
                  <a:lnTo>
                    <a:pt x="329774" y="5409096"/>
                  </a:lnTo>
                  <a:lnTo>
                    <a:pt x="312894" y="5364851"/>
                  </a:lnTo>
                  <a:lnTo>
                    <a:pt x="296415" y="5320519"/>
                  </a:lnTo>
                  <a:lnTo>
                    <a:pt x="280341" y="5276103"/>
                  </a:lnTo>
                  <a:lnTo>
                    <a:pt x="264674" y="5231603"/>
                  </a:lnTo>
                  <a:lnTo>
                    <a:pt x="249419" y="5187023"/>
                  </a:lnTo>
                  <a:lnTo>
                    <a:pt x="234579" y="5142365"/>
                  </a:lnTo>
                  <a:lnTo>
                    <a:pt x="220158" y="5097631"/>
                  </a:lnTo>
                  <a:lnTo>
                    <a:pt x="206159" y="5052824"/>
                  </a:lnTo>
                  <a:lnTo>
                    <a:pt x="192586" y="5007945"/>
                  </a:lnTo>
                  <a:lnTo>
                    <a:pt x="179443" y="4962997"/>
                  </a:lnTo>
                  <a:lnTo>
                    <a:pt x="166732" y="4917983"/>
                  </a:lnTo>
                  <a:lnTo>
                    <a:pt x="154458" y="4872904"/>
                  </a:lnTo>
                  <a:lnTo>
                    <a:pt x="142625" y="4827762"/>
                  </a:lnTo>
                  <a:lnTo>
                    <a:pt x="131235" y="4782561"/>
                  </a:lnTo>
                  <a:lnTo>
                    <a:pt x="120293" y="4737302"/>
                  </a:lnTo>
                  <a:lnTo>
                    <a:pt x="109801" y="4691988"/>
                  </a:lnTo>
                  <a:lnTo>
                    <a:pt x="99764" y="4646620"/>
                  </a:lnTo>
                  <a:lnTo>
                    <a:pt x="90185" y="4601202"/>
                  </a:lnTo>
                  <a:lnTo>
                    <a:pt x="81068" y="4555736"/>
                  </a:lnTo>
                  <a:lnTo>
                    <a:pt x="72417" y="4510223"/>
                  </a:lnTo>
                  <a:lnTo>
                    <a:pt x="64234" y="4464666"/>
                  </a:lnTo>
                  <a:lnTo>
                    <a:pt x="56523" y="4419067"/>
                  </a:lnTo>
                  <a:lnTo>
                    <a:pt x="49289" y="4373429"/>
                  </a:lnTo>
                  <a:lnTo>
                    <a:pt x="42534" y="4327754"/>
                  </a:lnTo>
                  <a:lnTo>
                    <a:pt x="36263" y="4282043"/>
                  </a:lnTo>
                  <a:lnTo>
                    <a:pt x="30478" y="4236301"/>
                  </a:lnTo>
                  <a:lnTo>
                    <a:pt x="25184" y="4190528"/>
                  </a:lnTo>
                  <a:lnTo>
                    <a:pt x="20383" y="4144726"/>
                  </a:lnTo>
                  <a:lnTo>
                    <a:pt x="16081" y="4098900"/>
                  </a:lnTo>
                  <a:lnTo>
                    <a:pt x="12279" y="4053049"/>
                  </a:lnTo>
                  <a:lnTo>
                    <a:pt x="8982" y="4007178"/>
                  </a:lnTo>
                  <a:lnTo>
                    <a:pt x="6193" y="3961287"/>
                  </a:lnTo>
                  <a:lnTo>
                    <a:pt x="3916" y="3915380"/>
                  </a:lnTo>
                  <a:lnTo>
                    <a:pt x="2155" y="3869459"/>
                  </a:lnTo>
                  <a:lnTo>
                    <a:pt x="913" y="3823525"/>
                  </a:lnTo>
                  <a:lnTo>
                    <a:pt x="193" y="3777582"/>
                  </a:lnTo>
                  <a:lnTo>
                    <a:pt x="0" y="3731631"/>
                  </a:lnTo>
                  <a:lnTo>
                    <a:pt x="336" y="3685674"/>
                  </a:lnTo>
                  <a:lnTo>
                    <a:pt x="1205" y="3639715"/>
                  </a:lnTo>
                  <a:lnTo>
                    <a:pt x="2612" y="3593755"/>
                  </a:lnTo>
                  <a:lnTo>
                    <a:pt x="4559" y="3547797"/>
                  </a:lnTo>
                  <a:lnTo>
                    <a:pt x="7051" y="3501843"/>
                  </a:lnTo>
                  <a:lnTo>
                    <a:pt x="10090" y="3455894"/>
                  </a:lnTo>
                  <a:lnTo>
                    <a:pt x="13680" y="3409954"/>
                  </a:lnTo>
                  <a:lnTo>
                    <a:pt x="17825" y="3364025"/>
                  </a:lnTo>
                  <a:lnTo>
                    <a:pt x="22528" y="3318109"/>
                  </a:lnTo>
                  <a:lnTo>
                    <a:pt x="27794" y="3272208"/>
                  </a:lnTo>
                  <a:lnTo>
                    <a:pt x="33625" y="3226324"/>
                  </a:lnTo>
                  <a:lnTo>
                    <a:pt x="40026" y="3180461"/>
                  </a:lnTo>
                  <a:lnTo>
                    <a:pt x="46999" y="3134619"/>
                  </a:lnTo>
                  <a:lnTo>
                    <a:pt x="54549" y="3088802"/>
                  </a:lnTo>
                  <a:lnTo>
                    <a:pt x="62678" y="3043011"/>
                  </a:lnTo>
                  <a:lnTo>
                    <a:pt x="71391" y="2997249"/>
                  </a:lnTo>
                  <a:lnTo>
                    <a:pt x="80691" y="2951519"/>
                  </a:lnTo>
                  <a:lnTo>
                    <a:pt x="90582" y="2905822"/>
                  </a:lnTo>
                  <a:lnTo>
                    <a:pt x="101067" y="2860160"/>
                  </a:lnTo>
                  <a:lnTo>
                    <a:pt x="112150" y="2814537"/>
                  </a:lnTo>
                  <a:lnTo>
                    <a:pt x="123835" y="2768954"/>
                  </a:lnTo>
                  <a:lnTo>
                    <a:pt x="136124" y="2723413"/>
                  </a:lnTo>
                  <a:lnTo>
                    <a:pt x="149022" y="2677918"/>
                  </a:lnTo>
                  <a:lnTo>
                    <a:pt x="162532" y="2632469"/>
                  </a:lnTo>
                  <a:lnTo>
                    <a:pt x="176659" y="2587070"/>
                  </a:lnTo>
                  <a:lnTo>
                    <a:pt x="191404" y="2541723"/>
                  </a:lnTo>
                  <a:lnTo>
                    <a:pt x="206772" y="2496429"/>
                  </a:lnTo>
                  <a:lnTo>
                    <a:pt x="222767" y="2451192"/>
                  </a:lnTo>
                  <a:lnTo>
                    <a:pt x="239392" y="2406014"/>
                  </a:lnTo>
                  <a:lnTo>
                    <a:pt x="256651" y="2360896"/>
                  </a:lnTo>
                  <a:lnTo>
                    <a:pt x="274547" y="2315841"/>
                  </a:lnTo>
                  <a:lnTo>
                    <a:pt x="293083" y="2270852"/>
                  </a:lnTo>
                  <a:lnTo>
                    <a:pt x="312265" y="2225930"/>
                  </a:lnTo>
                  <a:lnTo>
                    <a:pt x="332094" y="2181078"/>
                  </a:lnTo>
                  <a:lnTo>
                    <a:pt x="352575" y="2136298"/>
                  </a:lnTo>
                  <a:lnTo>
                    <a:pt x="373711" y="2091593"/>
                  </a:lnTo>
                  <a:lnTo>
                    <a:pt x="395505" y="2046965"/>
                  </a:lnTo>
                  <a:lnTo>
                    <a:pt x="417963" y="2002415"/>
                  </a:lnTo>
                  <a:lnTo>
                    <a:pt x="441086" y="1957947"/>
                  </a:lnTo>
                  <a:lnTo>
                    <a:pt x="464878" y="1913563"/>
                  </a:lnTo>
                  <a:lnTo>
                    <a:pt x="489344" y="1869264"/>
                  </a:lnTo>
                  <a:lnTo>
                    <a:pt x="514486" y="1825053"/>
                  </a:lnTo>
                  <a:lnTo>
                    <a:pt x="540309" y="1780933"/>
                  </a:lnTo>
                  <a:lnTo>
                    <a:pt x="566815" y="1736906"/>
                  </a:lnTo>
                  <a:lnTo>
                    <a:pt x="594009" y="1692973"/>
                  </a:lnTo>
                  <a:lnTo>
                    <a:pt x="621894" y="1649138"/>
                  </a:lnTo>
                  <a:lnTo>
                    <a:pt x="650473" y="1605402"/>
                  </a:lnTo>
                  <a:lnTo>
                    <a:pt x="679751" y="1561769"/>
                  </a:lnTo>
                  <a:lnTo>
                    <a:pt x="709731" y="1518239"/>
                  </a:lnTo>
                  <a:lnTo>
                    <a:pt x="738665" y="1476997"/>
                  </a:lnTo>
                  <a:lnTo>
                    <a:pt x="767918" y="1435929"/>
                  </a:lnTo>
                  <a:lnTo>
                    <a:pt x="797486" y="1395039"/>
                  </a:lnTo>
                  <a:lnTo>
                    <a:pt x="827368" y="1354329"/>
                  </a:lnTo>
                  <a:lnTo>
                    <a:pt x="857560" y="1313801"/>
                  </a:lnTo>
                  <a:lnTo>
                    <a:pt x="888062" y="1273457"/>
                  </a:lnTo>
                  <a:lnTo>
                    <a:pt x="918869" y="1233300"/>
                  </a:lnTo>
                  <a:lnTo>
                    <a:pt x="949981" y="1193332"/>
                  </a:lnTo>
                  <a:lnTo>
                    <a:pt x="981394" y="1153555"/>
                  </a:lnTo>
                  <a:lnTo>
                    <a:pt x="1013107" y="1113972"/>
                  </a:lnTo>
                  <a:lnTo>
                    <a:pt x="1045116" y="1074585"/>
                  </a:lnTo>
                  <a:lnTo>
                    <a:pt x="1077420" y="1035397"/>
                  </a:lnTo>
                  <a:lnTo>
                    <a:pt x="1110016" y="996410"/>
                  </a:lnTo>
                  <a:lnTo>
                    <a:pt x="1142902" y="957626"/>
                  </a:lnTo>
                  <a:lnTo>
                    <a:pt x="1176075" y="919047"/>
                  </a:lnTo>
                  <a:lnTo>
                    <a:pt x="1209534" y="880677"/>
                  </a:lnTo>
                  <a:lnTo>
                    <a:pt x="1243275" y="842516"/>
                  </a:lnTo>
                  <a:lnTo>
                    <a:pt x="1277296" y="804569"/>
                  </a:lnTo>
                  <a:lnTo>
                    <a:pt x="1311596" y="766836"/>
                  </a:lnTo>
                  <a:lnTo>
                    <a:pt x="1346171" y="729321"/>
                  </a:lnTo>
                  <a:lnTo>
                    <a:pt x="1381019" y="692025"/>
                  </a:lnTo>
                  <a:lnTo>
                    <a:pt x="1416139" y="654952"/>
                  </a:lnTo>
                  <a:lnTo>
                    <a:pt x="1451527" y="618103"/>
                  </a:lnTo>
                  <a:lnTo>
                    <a:pt x="1487181" y="581481"/>
                  </a:lnTo>
                  <a:lnTo>
                    <a:pt x="1523099" y="545088"/>
                  </a:lnTo>
                  <a:lnTo>
                    <a:pt x="1559279" y="508926"/>
                  </a:lnTo>
                  <a:lnTo>
                    <a:pt x="1595718" y="472998"/>
                  </a:lnTo>
                  <a:lnTo>
                    <a:pt x="1632413" y="437307"/>
                  </a:lnTo>
                  <a:lnTo>
                    <a:pt x="1669363" y="401854"/>
                  </a:lnTo>
                  <a:lnTo>
                    <a:pt x="1706566" y="366642"/>
                  </a:lnTo>
                  <a:lnTo>
                    <a:pt x="1744018" y="331673"/>
                  </a:lnTo>
                  <a:lnTo>
                    <a:pt x="1781717" y="296950"/>
                  </a:lnTo>
                  <a:lnTo>
                    <a:pt x="1819661" y="262475"/>
                  </a:lnTo>
                  <a:lnTo>
                    <a:pt x="1857848" y="228251"/>
                  </a:lnTo>
                  <a:lnTo>
                    <a:pt x="1896275" y="194279"/>
                  </a:lnTo>
                  <a:lnTo>
                    <a:pt x="2131321" y="0"/>
                  </a:lnTo>
                </a:path>
              </a:pathLst>
            </a:custGeom>
            <a:ln w="9525">
              <a:solidFill>
                <a:srgbClr val="000000"/>
              </a:solidFill>
            </a:ln>
          </p:spPr>
          <p:txBody>
            <a:bodyPr wrap="square" lIns="0" tIns="0" rIns="0" bIns="0" rtlCol="0"/>
            <a:lstStyle/>
            <a:p>
              <a:endParaRPr/>
            </a:p>
          </p:txBody>
        </p:sp>
        <p:sp>
          <p:nvSpPr>
            <p:cNvPr id="14" name="object 14"/>
            <p:cNvSpPr/>
            <p:nvPr/>
          </p:nvSpPr>
          <p:spPr>
            <a:xfrm>
              <a:off x="6953133" y="0"/>
              <a:ext cx="5239385" cy="6858000"/>
            </a:xfrm>
            <a:custGeom>
              <a:avLst/>
              <a:gdLst/>
              <a:ahLst/>
              <a:cxnLst/>
              <a:rect l="l" t="t" r="r" b="b"/>
              <a:pathLst>
                <a:path w="5239384" h="6858000">
                  <a:moveTo>
                    <a:pt x="5238866" y="0"/>
                  </a:moveTo>
                  <a:lnTo>
                    <a:pt x="2829117" y="0"/>
                  </a:lnTo>
                  <a:lnTo>
                    <a:pt x="2559141" y="124371"/>
                  </a:lnTo>
                  <a:lnTo>
                    <a:pt x="2514285" y="146927"/>
                  </a:lnTo>
                  <a:lnTo>
                    <a:pt x="2469635" y="169889"/>
                  </a:lnTo>
                  <a:lnTo>
                    <a:pt x="2425195" y="193258"/>
                  </a:lnTo>
                  <a:lnTo>
                    <a:pt x="2380970" y="217029"/>
                  </a:lnTo>
                  <a:lnTo>
                    <a:pt x="2336962" y="241202"/>
                  </a:lnTo>
                  <a:lnTo>
                    <a:pt x="2293178" y="265775"/>
                  </a:lnTo>
                  <a:lnTo>
                    <a:pt x="2249621" y="290745"/>
                  </a:lnTo>
                  <a:lnTo>
                    <a:pt x="2206296" y="316112"/>
                  </a:lnTo>
                  <a:lnTo>
                    <a:pt x="2163207" y="341872"/>
                  </a:lnTo>
                  <a:lnTo>
                    <a:pt x="2120358" y="368025"/>
                  </a:lnTo>
                  <a:lnTo>
                    <a:pt x="2077754" y="394569"/>
                  </a:lnTo>
                  <a:lnTo>
                    <a:pt x="2035398" y="421501"/>
                  </a:lnTo>
                  <a:lnTo>
                    <a:pt x="1993297" y="448820"/>
                  </a:lnTo>
                  <a:lnTo>
                    <a:pt x="1951453" y="476524"/>
                  </a:lnTo>
                  <a:lnTo>
                    <a:pt x="1909871" y="504611"/>
                  </a:lnTo>
                  <a:lnTo>
                    <a:pt x="1868556" y="533080"/>
                  </a:lnTo>
                  <a:lnTo>
                    <a:pt x="1827512" y="561927"/>
                  </a:lnTo>
                  <a:lnTo>
                    <a:pt x="1786743" y="591153"/>
                  </a:lnTo>
                  <a:lnTo>
                    <a:pt x="1746254" y="620754"/>
                  </a:lnTo>
                  <a:lnTo>
                    <a:pt x="1706049" y="650729"/>
                  </a:lnTo>
                  <a:lnTo>
                    <a:pt x="1666132" y="681077"/>
                  </a:lnTo>
                  <a:lnTo>
                    <a:pt x="1626507" y="711794"/>
                  </a:lnTo>
                  <a:lnTo>
                    <a:pt x="1587180" y="742880"/>
                  </a:lnTo>
                  <a:lnTo>
                    <a:pt x="1548154" y="774333"/>
                  </a:lnTo>
                  <a:lnTo>
                    <a:pt x="1509434" y="806150"/>
                  </a:lnTo>
                  <a:lnTo>
                    <a:pt x="1471024" y="838331"/>
                  </a:lnTo>
                  <a:lnTo>
                    <a:pt x="1432929" y="870872"/>
                  </a:lnTo>
                  <a:lnTo>
                    <a:pt x="1395152" y="903773"/>
                  </a:lnTo>
                  <a:lnTo>
                    <a:pt x="1357699" y="937031"/>
                  </a:lnTo>
                  <a:lnTo>
                    <a:pt x="1320573" y="970644"/>
                  </a:lnTo>
                  <a:lnTo>
                    <a:pt x="1283779" y="1004612"/>
                  </a:lnTo>
                  <a:lnTo>
                    <a:pt x="1247321" y="1038931"/>
                  </a:lnTo>
                  <a:lnTo>
                    <a:pt x="1211204" y="1073600"/>
                  </a:lnTo>
                  <a:lnTo>
                    <a:pt x="1175432" y="1108618"/>
                  </a:lnTo>
                  <a:lnTo>
                    <a:pt x="1140010" y="1143982"/>
                  </a:lnTo>
                  <a:lnTo>
                    <a:pt x="1104941" y="1179691"/>
                  </a:lnTo>
                  <a:lnTo>
                    <a:pt x="1070230" y="1215742"/>
                  </a:lnTo>
                  <a:lnTo>
                    <a:pt x="1035882" y="1252134"/>
                  </a:lnTo>
                  <a:lnTo>
                    <a:pt x="1001900" y="1288865"/>
                  </a:lnTo>
                  <a:lnTo>
                    <a:pt x="968289" y="1325933"/>
                  </a:lnTo>
                  <a:lnTo>
                    <a:pt x="935055" y="1363337"/>
                  </a:lnTo>
                  <a:lnTo>
                    <a:pt x="902199" y="1401074"/>
                  </a:lnTo>
                  <a:lnTo>
                    <a:pt x="869729" y="1439143"/>
                  </a:lnTo>
                  <a:lnTo>
                    <a:pt x="837646" y="1477542"/>
                  </a:lnTo>
                  <a:lnTo>
                    <a:pt x="805957" y="1516268"/>
                  </a:lnTo>
                  <a:lnTo>
                    <a:pt x="774665" y="1555321"/>
                  </a:lnTo>
                  <a:lnTo>
                    <a:pt x="743775" y="1594699"/>
                  </a:lnTo>
                  <a:lnTo>
                    <a:pt x="713291" y="1634398"/>
                  </a:lnTo>
                  <a:lnTo>
                    <a:pt x="683217" y="1674419"/>
                  </a:lnTo>
                  <a:lnTo>
                    <a:pt x="653558" y="1714758"/>
                  </a:lnTo>
                  <a:lnTo>
                    <a:pt x="624318" y="1755414"/>
                  </a:lnTo>
                  <a:lnTo>
                    <a:pt x="595501" y="1796385"/>
                  </a:lnTo>
                  <a:lnTo>
                    <a:pt x="567112" y="1837670"/>
                  </a:lnTo>
                  <a:lnTo>
                    <a:pt x="539156" y="1879266"/>
                  </a:lnTo>
                  <a:lnTo>
                    <a:pt x="511636" y="1921172"/>
                  </a:lnTo>
                  <a:lnTo>
                    <a:pt x="484557" y="1963386"/>
                  </a:lnTo>
                  <a:lnTo>
                    <a:pt x="457923" y="2005905"/>
                  </a:lnTo>
                  <a:lnTo>
                    <a:pt x="431738" y="2048729"/>
                  </a:lnTo>
                  <a:lnTo>
                    <a:pt x="406008" y="2091855"/>
                  </a:lnTo>
                  <a:lnTo>
                    <a:pt x="381501" y="2134314"/>
                  </a:lnTo>
                  <a:lnTo>
                    <a:pt x="357812" y="2176921"/>
                  </a:lnTo>
                  <a:lnTo>
                    <a:pt x="334936" y="2219671"/>
                  </a:lnTo>
                  <a:lnTo>
                    <a:pt x="312867" y="2262560"/>
                  </a:lnTo>
                  <a:lnTo>
                    <a:pt x="291601" y="2305584"/>
                  </a:lnTo>
                  <a:lnTo>
                    <a:pt x="271132" y="2348741"/>
                  </a:lnTo>
                  <a:lnTo>
                    <a:pt x="251455" y="2392024"/>
                  </a:lnTo>
                  <a:lnTo>
                    <a:pt x="232564" y="2435432"/>
                  </a:lnTo>
                  <a:lnTo>
                    <a:pt x="214454" y="2478960"/>
                  </a:lnTo>
                  <a:lnTo>
                    <a:pt x="197119" y="2522604"/>
                  </a:lnTo>
                  <a:lnTo>
                    <a:pt x="180555" y="2566360"/>
                  </a:lnTo>
                  <a:lnTo>
                    <a:pt x="164756" y="2610224"/>
                  </a:lnTo>
                  <a:lnTo>
                    <a:pt x="149717" y="2654193"/>
                  </a:lnTo>
                  <a:lnTo>
                    <a:pt x="135433" y="2698262"/>
                  </a:lnTo>
                  <a:lnTo>
                    <a:pt x="121897" y="2742429"/>
                  </a:lnTo>
                  <a:lnTo>
                    <a:pt x="109106" y="2786687"/>
                  </a:lnTo>
                  <a:lnTo>
                    <a:pt x="97053" y="2831035"/>
                  </a:lnTo>
                  <a:lnTo>
                    <a:pt x="85733" y="2875468"/>
                  </a:lnTo>
                  <a:lnTo>
                    <a:pt x="75141" y="2919983"/>
                  </a:lnTo>
                  <a:lnTo>
                    <a:pt x="65272" y="2964574"/>
                  </a:lnTo>
                  <a:lnTo>
                    <a:pt x="56120" y="3009239"/>
                  </a:lnTo>
                  <a:lnTo>
                    <a:pt x="47680" y="3053974"/>
                  </a:lnTo>
                  <a:lnTo>
                    <a:pt x="39947" y="3098774"/>
                  </a:lnTo>
                  <a:lnTo>
                    <a:pt x="32915" y="3143637"/>
                  </a:lnTo>
                  <a:lnTo>
                    <a:pt x="26579" y="3188557"/>
                  </a:lnTo>
                  <a:lnTo>
                    <a:pt x="20933" y="3233531"/>
                  </a:lnTo>
                  <a:lnTo>
                    <a:pt x="15974" y="3278555"/>
                  </a:lnTo>
                  <a:lnTo>
                    <a:pt x="11694" y="3323626"/>
                  </a:lnTo>
                  <a:lnTo>
                    <a:pt x="8089" y="3368740"/>
                  </a:lnTo>
                  <a:lnTo>
                    <a:pt x="5153" y="3413891"/>
                  </a:lnTo>
                  <a:lnTo>
                    <a:pt x="2882" y="3459078"/>
                  </a:lnTo>
                  <a:lnTo>
                    <a:pt x="1269" y="3504296"/>
                  </a:lnTo>
                  <a:lnTo>
                    <a:pt x="310" y="3549540"/>
                  </a:lnTo>
                  <a:lnTo>
                    <a:pt x="0" y="3594807"/>
                  </a:lnTo>
                  <a:lnTo>
                    <a:pt x="332" y="3640094"/>
                  </a:lnTo>
                  <a:lnTo>
                    <a:pt x="1301" y="3685396"/>
                  </a:lnTo>
                  <a:lnTo>
                    <a:pt x="2903" y="3730710"/>
                  </a:lnTo>
                  <a:lnTo>
                    <a:pt x="5132" y="3776031"/>
                  </a:lnTo>
                  <a:lnTo>
                    <a:pt x="7983" y="3821356"/>
                  </a:lnTo>
                  <a:lnTo>
                    <a:pt x="11450" y="3866680"/>
                  </a:lnTo>
                  <a:lnTo>
                    <a:pt x="15527" y="3912001"/>
                  </a:lnTo>
                  <a:lnTo>
                    <a:pt x="20211" y="3957314"/>
                  </a:lnTo>
                  <a:lnTo>
                    <a:pt x="25495" y="4002615"/>
                  </a:lnTo>
                  <a:lnTo>
                    <a:pt x="31374" y="4047900"/>
                  </a:lnTo>
                  <a:lnTo>
                    <a:pt x="37843" y="4093166"/>
                  </a:lnTo>
                  <a:lnTo>
                    <a:pt x="44896" y="4138408"/>
                  </a:lnTo>
                  <a:lnTo>
                    <a:pt x="52529" y="4183623"/>
                  </a:lnTo>
                  <a:lnTo>
                    <a:pt x="60735" y="4228807"/>
                  </a:lnTo>
                  <a:lnTo>
                    <a:pt x="69510" y="4273956"/>
                  </a:lnTo>
                  <a:lnTo>
                    <a:pt x="78848" y="4319066"/>
                  </a:lnTo>
                  <a:lnTo>
                    <a:pt x="88744" y="4364133"/>
                  </a:lnTo>
                  <a:lnTo>
                    <a:pt x="99192" y="4409154"/>
                  </a:lnTo>
                  <a:lnTo>
                    <a:pt x="110188" y="4454124"/>
                  </a:lnTo>
                  <a:lnTo>
                    <a:pt x="121725" y="4499040"/>
                  </a:lnTo>
                  <a:lnTo>
                    <a:pt x="133799" y="4543897"/>
                  </a:lnTo>
                  <a:lnTo>
                    <a:pt x="146405" y="4588692"/>
                  </a:lnTo>
                  <a:lnTo>
                    <a:pt x="159537" y="4633421"/>
                  </a:lnTo>
                  <a:lnTo>
                    <a:pt x="173189" y="4678080"/>
                  </a:lnTo>
                  <a:lnTo>
                    <a:pt x="187356" y="4722666"/>
                  </a:lnTo>
                  <a:lnTo>
                    <a:pt x="202034" y="4767174"/>
                  </a:lnTo>
                  <a:lnTo>
                    <a:pt x="217217" y="4811600"/>
                  </a:lnTo>
                  <a:lnTo>
                    <a:pt x="232899" y="4855941"/>
                  </a:lnTo>
                  <a:lnTo>
                    <a:pt x="249075" y="4900193"/>
                  </a:lnTo>
                  <a:lnTo>
                    <a:pt x="265739" y="4944351"/>
                  </a:lnTo>
                  <a:lnTo>
                    <a:pt x="282888" y="4988412"/>
                  </a:lnTo>
                  <a:lnTo>
                    <a:pt x="300514" y="5032373"/>
                  </a:lnTo>
                  <a:lnTo>
                    <a:pt x="318614" y="5076229"/>
                  </a:lnTo>
                  <a:lnTo>
                    <a:pt x="337180" y="5119976"/>
                  </a:lnTo>
                  <a:lnTo>
                    <a:pt x="356210" y="5163610"/>
                  </a:lnTo>
                  <a:lnTo>
                    <a:pt x="375696" y="5207129"/>
                  </a:lnTo>
                  <a:lnTo>
                    <a:pt x="395633" y="5250526"/>
                  </a:lnTo>
                  <a:lnTo>
                    <a:pt x="416017" y="5293800"/>
                  </a:lnTo>
                  <a:lnTo>
                    <a:pt x="436843" y="5336946"/>
                  </a:lnTo>
                  <a:lnTo>
                    <a:pt x="458103" y="5379960"/>
                  </a:lnTo>
                  <a:lnTo>
                    <a:pt x="479794" y="5422838"/>
                  </a:lnTo>
                  <a:lnTo>
                    <a:pt x="501910" y="5465576"/>
                  </a:lnTo>
                  <a:lnTo>
                    <a:pt x="524446" y="5508171"/>
                  </a:lnTo>
                  <a:lnTo>
                    <a:pt x="547396" y="5550618"/>
                  </a:lnTo>
                  <a:lnTo>
                    <a:pt x="570756" y="5592914"/>
                  </a:lnTo>
                  <a:lnTo>
                    <a:pt x="594519" y="5635055"/>
                  </a:lnTo>
                  <a:lnTo>
                    <a:pt x="618681" y="5677037"/>
                  </a:lnTo>
                  <a:lnTo>
                    <a:pt x="643236" y="5718857"/>
                  </a:lnTo>
                  <a:lnTo>
                    <a:pt x="668178" y="5760509"/>
                  </a:lnTo>
                  <a:lnTo>
                    <a:pt x="693503" y="5801991"/>
                  </a:lnTo>
                  <a:lnTo>
                    <a:pt x="719206" y="5843298"/>
                  </a:lnTo>
                  <a:lnTo>
                    <a:pt x="745280" y="5884426"/>
                  </a:lnTo>
                  <a:lnTo>
                    <a:pt x="771721" y="5925373"/>
                  </a:lnTo>
                  <a:lnTo>
                    <a:pt x="798524" y="5966133"/>
                  </a:lnTo>
                  <a:lnTo>
                    <a:pt x="825682" y="6006703"/>
                  </a:lnTo>
                  <a:lnTo>
                    <a:pt x="853191" y="6047080"/>
                  </a:lnTo>
                  <a:lnTo>
                    <a:pt x="881045" y="6087258"/>
                  </a:lnTo>
                  <a:lnTo>
                    <a:pt x="909239" y="6127235"/>
                  </a:lnTo>
                  <a:lnTo>
                    <a:pt x="937768" y="6167007"/>
                  </a:lnTo>
                  <a:lnTo>
                    <a:pt x="966627" y="6206569"/>
                  </a:lnTo>
                  <a:lnTo>
                    <a:pt x="995809" y="6245918"/>
                  </a:lnTo>
                  <a:lnTo>
                    <a:pt x="1025311" y="6285049"/>
                  </a:lnTo>
                  <a:lnTo>
                    <a:pt x="1055125" y="6323960"/>
                  </a:lnTo>
                  <a:lnTo>
                    <a:pt x="1085248" y="6362645"/>
                  </a:lnTo>
                  <a:lnTo>
                    <a:pt x="1115674" y="6401102"/>
                  </a:lnTo>
                  <a:lnTo>
                    <a:pt x="1146397" y="6439327"/>
                  </a:lnTo>
                  <a:lnTo>
                    <a:pt x="1177413" y="6477314"/>
                  </a:lnTo>
                  <a:lnTo>
                    <a:pt x="1208715" y="6515062"/>
                  </a:lnTo>
                  <a:lnTo>
                    <a:pt x="1240299" y="6552565"/>
                  </a:lnTo>
                  <a:lnTo>
                    <a:pt x="1272160" y="6589820"/>
                  </a:lnTo>
                  <a:lnTo>
                    <a:pt x="1304291" y="6626822"/>
                  </a:lnTo>
                  <a:lnTo>
                    <a:pt x="1336688" y="6663569"/>
                  </a:lnTo>
                  <a:lnTo>
                    <a:pt x="1369345" y="6700057"/>
                  </a:lnTo>
                  <a:lnTo>
                    <a:pt x="1402257" y="6736280"/>
                  </a:lnTo>
                  <a:lnTo>
                    <a:pt x="1435419" y="6772236"/>
                  </a:lnTo>
                  <a:lnTo>
                    <a:pt x="1518096" y="6857999"/>
                  </a:lnTo>
                  <a:lnTo>
                    <a:pt x="5238866" y="6857999"/>
                  </a:lnTo>
                  <a:lnTo>
                    <a:pt x="5238866" y="0"/>
                  </a:lnTo>
                  <a:close/>
                </a:path>
              </a:pathLst>
            </a:custGeom>
            <a:solidFill>
              <a:srgbClr val="10B6F4"/>
            </a:solidFill>
          </p:spPr>
          <p:txBody>
            <a:bodyPr wrap="square" lIns="0" tIns="0" rIns="0" bIns="0" rtlCol="0"/>
            <a:lstStyle/>
            <a:p>
              <a:endParaRPr/>
            </a:p>
          </p:txBody>
        </p:sp>
      </p:grpSp>
      <p:sp>
        <p:nvSpPr>
          <p:cNvPr id="15" name="object 15"/>
          <p:cNvSpPr txBox="1"/>
          <p:nvPr/>
        </p:nvSpPr>
        <p:spPr>
          <a:xfrm>
            <a:off x="8090827" y="3020568"/>
            <a:ext cx="3042920" cy="650240"/>
          </a:xfrm>
          <a:prstGeom prst="rect">
            <a:avLst/>
          </a:prstGeom>
        </p:spPr>
        <p:txBody>
          <a:bodyPr vert="horz" wrap="square" lIns="0" tIns="12700" rIns="0" bIns="0" rtlCol="0">
            <a:spAutoFit/>
          </a:bodyPr>
          <a:lstStyle/>
          <a:p>
            <a:pPr marL="12700">
              <a:lnSpc>
                <a:spcPct val="100000"/>
              </a:lnSpc>
              <a:spcBef>
                <a:spcPts val="100"/>
              </a:spcBef>
            </a:pPr>
            <a:r>
              <a:rPr sz="4100" spc="-325" dirty="0">
                <a:solidFill>
                  <a:srgbClr val="FFFEFF"/>
                </a:solidFill>
                <a:latin typeface="Trebuchet MS"/>
                <a:cs typeface="Trebuchet MS"/>
              </a:rPr>
              <a:t>Dokumentation</a:t>
            </a:r>
            <a:endParaRPr sz="4100">
              <a:latin typeface="Trebuchet MS"/>
              <a:cs typeface="Trebuchet MS"/>
            </a:endParaRPr>
          </a:p>
        </p:txBody>
      </p:sp>
      <p:sp>
        <p:nvSpPr>
          <p:cNvPr id="16" name="object 16"/>
          <p:cNvSpPr txBox="1"/>
          <p:nvPr/>
        </p:nvSpPr>
        <p:spPr>
          <a:xfrm>
            <a:off x="877317" y="881887"/>
            <a:ext cx="5215255" cy="1409700"/>
          </a:xfrm>
          <a:prstGeom prst="rect">
            <a:avLst/>
          </a:prstGeom>
        </p:spPr>
        <p:txBody>
          <a:bodyPr vert="horz" wrap="square" lIns="0" tIns="12700" rIns="0" bIns="0" rtlCol="0">
            <a:spAutoFit/>
          </a:bodyPr>
          <a:lstStyle/>
          <a:p>
            <a:pPr marL="241300" marR="631190" indent="-228600">
              <a:lnSpc>
                <a:spcPct val="110700"/>
              </a:lnSpc>
              <a:spcBef>
                <a:spcPts val="100"/>
              </a:spcBef>
              <a:buClr>
                <a:srgbClr val="10B6F4"/>
              </a:buClr>
              <a:buSzPct val="113333"/>
              <a:buFont typeface="Wingdings"/>
              <a:buChar char=""/>
              <a:tabLst>
                <a:tab pos="240665" algn="l"/>
                <a:tab pos="241300" algn="l"/>
              </a:tabLst>
            </a:pPr>
            <a:r>
              <a:rPr sz="1500" spc="-45" dirty="0">
                <a:latin typeface="Trebuchet MS"/>
                <a:cs typeface="Trebuchet MS"/>
              </a:rPr>
              <a:t>Att</a:t>
            </a:r>
            <a:r>
              <a:rPr sz="1500" spc="-85" dirty="0">
                <a:latin typeface="Trebuchet MS"/>
                <a:cs typeface="Trebuchet MS"/>
              </a:rPr>
              <a:t> </a:t>
            </a:r>
            <a:r>
              <a:rPr sz="1500" spc="45" dirty="0">
                <a:latin typeface="Trebuchet MS"/>
                <a:cs typeface="Trebuchet MS"/>
              </a:rPr>
              <a:t>skriva</a:t>
            </a:r>
            <a:r>
              <a:rPr sz="1500" spc="-75" dirty="0">
                <a:latin typeface="Trebuchet MS"/>
                <a:cs typeface="Trebuchet MS"/>
              </a:rPr>
              <a:t> </a:t>
            </a:r>
            <a:r>
              <a:rPr sz="1500" spc="40" dirty="0">
                <a:latin typeface="Trebuchet MS"/>
                <a:cs typeface="Trebuchet MS"/>
              </a:rPr>
              <a:t>ner</a:t>
            </a:r>
            <a:r>
              <a:rPr sz="1500" spc="-80" dirty="0">
                <a:latin typeface="Trebuchet MS"/>
                <a:cs typeface="Trebuchet MS"/>
              </a:rPr>
              <a:t> </a:t>
            </a:r>
            <a:r>
              <a:rPr sz="1500" spc="35" dirty="0">
                <a:latin typeface="Trebuchet MS"/>
                <a:cs typeface="Trebuchet MS"/>
              </a:rPr>
              <a:t>vilka</a:t>
            </a:r>
            <a:r>
              <a:rPr sz="1500" spc="-80" dirty="0">
                <a:latin typeface="Trebuchet MS"/>
                <a:cs typeface="Trebuchet MS"/>
              </a:rPr>
              <a:t> </a:t>
            </a:r>
            <a:r>
              <a:rPr sz="1500" spc="40" dirty="0">
                <a:latin typeface="Trebuchet MS"/>
                <a:cs typeface="Trebuchet MS"/>
              </a:rPr>
              <a:t>krav</a:t>
            </a:r>
            <a:r>
              <a:rPr sz="1500" spc="-80" dirty="0">
                <a:latin typeface="Trebuchet MS"/>
                <a:cs typeface="Trebuchet MS"/>
              </a:rPr>
              <a:t> </a:t>
            </a:r>
            <a:r>
              <a:rPr sz="1500" spc="60" dirty="0">
                <a:latin typeface="Trebuchet MS"/>
                <a:cs typeface="Trebuchet MS"/>
              </a:rPr>
              <a:t>som</a:t>
            </a:r>
            <a:r>
              <a:rPr sz="1500" spc="-75" dirty="0">
                <a:latin typeface="Trebuchet MS"/>
                <a:cs typeface="Trebuchet MS"/>
              </a:rPr>
              <a:t> </a:t>
            </a:r>
            <a:r>
              <a:rPr sz="1500" spc="30" dirty="0">
                <a:latin typeface="Trebuchet MS"/>
                <a:cs typeface="Trebuchet MS"/>
              </a:rPr>
              <a:t>man</a:t>
            </a:r>
            <a:r>
              <a:rPr sz="1500" spc="-80" dirty="0">
                <a:latin typeface="Trebuchet MS"/>
                <a:cs typeface="Trebuchet MS"/>
              </a:rPr>
              <a:t> </a:t>
            </a:r>
            <a:r>
              <a:rPr sz="1500" spc="10" dirty="0">
                <a:latin typeface="Trebuchet MS"/>
                <a:cs typeface="Trebuchet MS"/>
              </a:rPr>
              <a:t>kommit</a:t>
            </a:r>
            <a:r>
              <a:rPr sz="1500" spc="-80" dirty="0">
                <a:latin typeface="Trebuchet MS"/>
                <a:cs typeface="Trebuchet MS"/>
              </a:rPr>
              <a:t> </a:t>
            </a:r>
            <a:r>
              <a:rPr sz="1500" spc="-15" dirty="0">
                <a:latin typeface="Trebuchet MS"/>
                <a:cs typeface="Trebuchet MS"/>
              </a:rPr>
              <a:t>fram</a:t>
            </a:r>
            <a:r>
              <a:rPr sz="1500" spc="-75" dirty="0">
                <a:latin typeface="Trebuchet MS"/>
                <a:cs typeface="Trebuchet MS"/>
              </a:rPr>
              <a:t> </a:t>
            </a:r>
            <a:r>
              <a:rPr sz="1500" spc="-40" dirty="0">
                <a:latin typeface="Trebuchet MS"/>
                <a:cs typeface="Trebuchet MS"/>
              </a:rPr>
              <a:t>till  </a:t>
            </a:r>
            <a:r>
              <a:rPr sz="1500" spc="-5" dirty="0">
                <a:latin typeface="Trebuchet MS"/>
                <a:cs typeface="Trebuchet MS"/>
              </a:rPr>
              <a:t>underlättar</a:t>
            </a:r>
            <a:r>
              <a:rPr sz="1500" spc="-80" dirty="0">
                <a:latin typeface="Trebuchet MS"/>
                <a:cs typeface="Trebuchet MS"/>
              </a:rPr>
              <a:t> </a:t>
            </a:r>
            <a:r>
              <a:rPr sz="1500" spc="-10" dirty="0">
                <a:latin typeface="Trebuchet MS"/>
                <a:cs typeface="Trebuchet MS"/>
              </a:rPr>
              <a:t>för</a:t>
            </a:r>
            <a:r>
              <a:rPr sz="1500" spc="-80" dirty="0">
                <a:latin typeface="Trebuchet MS"/>
                <a:cs typeface="Trebuchet MS"/>
              </a:rPr>
              <a:t> </a:t>
            </a:r>
            <a:r>
              <a:rPr sz="1500" spc="70" dirty="0">
                <a:latin typeface="Trebuchet MS"/>
                <a:cs typeface="Trebuchet MS"/>
              </a:rPr>
              <a:t>både</a:t>
            </a:r>
            <a:r>
              <a:rPr sz="1500" spc="-75" dirty="0">
                <a:latin typeface="Trebuchet MS"/>
                <a:cs typeface="Trebuchet MS"/>
              </a:rPr>
              <a:t> </a:t>
            </a:r>
            <a:r>
              <a:rPr sz="1500" spc="10" dirty="0">
                <a:latin typeface="Trebuchet MS"/>
                <a:cs typeface="Trebuchet MS"/>
              </a:rPr>
              <a:t>beställare</a:t>
            </a:r>
            <a:r>
              <a:rPr sz="1500" spc="-75" dirty="0">
                <a:latin typeface="Trebuchet MS"/>
                <a:cs typeface="Trebuchet MS"/>
              </a:rPr>
              <a:t> </a:t>
            </a:r>
            <a:r>
              <a:rPr sz="1500" spc="45" dirty="0">
                <a:latin typeface="Trebuchet MS"/>
                <a:cs typeface="Trebuchet MS"/>
              </a:rPr>
              <a:t>och</a:t>
            </a:r>
            <a:r>
              <a:rPr sz="1500" spc="-75" dirty="0">
                <a:latin typeface="Trebuchet MS"/>
                <a:cs typeface="Trebuchet MS"/>
              </a:rPr>
              <a:t> </a:t>
            </a:r>
            <a:r>
              <a:rPr sz="1500" spc="-5" dirty="0">
                <a:latin typeface="Trebuchet MS"/>
                <a:cs typeface="Trebuchet MS"/>
              </a:rPr>
              <a:t>utvecklare.</a:t>
            </a:r>
            <a:endParaRPr sz="1500">
              <a:latin typeface="Trebuchet MS"/>
              <a:cs typeface="Trebuchet MS"/>
            </a:endParaRPr>
          </a:p>
          <a:p>
            <a:pPr marL="241300" marR="5080" indent="-228600">
              <a:lnSpc>
                <a:spcPct val="111300"/>
              </a:lnSpc>
              <a:spcBef>
                <a:spcPts val="900"/>
              </a:spcBef>
              <a:buClr>
                <a:srgbClr val="10B6F4"/>
              </a:buClr>
              <a:buSzPct val="113333"/>
              <a:buFont typeface="Wingdings"/>
              <a:buChar char=""/>
              <a:tabLst>
                <a:tab pos="240665" algn="l"/>
                <a:tab pos="241300" algn="l"/>
              </a:tabLst>
            </a:pPr>
            <a:r>
              <a:rPr sz="1500" spc="30" dirty="0">
                <a:latin typeface="Trebuchet MS"/>
                <a:cs typeface="Trebuchet MS"/>
              </a:rPr>
              <a:t>Krav</a:t>
            </a:r>
            <a:r>
              <a:rPr sz="1500" spc="-85" dirty="0">
                <a:latin typeface="Trebuchet MS"/>
                <a:cs typeface="Trebuchet MS"/>
              </a:rPr>
              <a:t> </a:t>
            </a:r>
            <a:r>
              <a:rPr sz="1500" spc="50" dirty="0">
                <a:latin typeface="Trebuchet MS"/>
                <a:cs typeface="Trebuchet MS"/>
              </a:rPr>
              <a:t>kan</a:t>
            </a:r>
            <a:r>
              <a:rPr sz="1500" spc="-75" dirty="0">
                <a:latin typeface="Trebuchet MS"/>
                <a:cs typeface="Trebuchet MS"/>
              </a:rPr>
              <a:t> </a:t>
            </a:r>
            <a:r>
              <a:rPr sz="1500" spc="30" dirty="0">
                <a:latin typeface="Trebuchet MS"/>
                <a:cs typeface="Trebuchet MS"/>
              </a:rPr>
              <a:t>dokumenteras</a:t>
            </a:r>
            <a:r>
              <a:rPr sz="1500" spc="-80" dirty="0">
                <a:latin typeface="Trebuchet MS"/>
                <a:cs typeface="Trebuchet MS"/>
              </a:rPr>
              <a:t> </a:t>
            </a:r>
            <a:r>
              <a:rPr sz="1500" spc="10" dirty="0">
                <a:latin typeface="Trebuchet MS"/>
                <a:cs typeface="Trebuchet MS"/>
              </a:rPr>
              <a:t>i</a:t>
            </a:r>
            <a:r>
              <a:rPr sz="1500" spc="-80" dirty="0">
                <a:latin typeface="Trebuchet MS"/>
                <a:cs typeface="Trebuchet MS"/>
              </a:rPr>
              <a:t> </a:t>
            </a:r>
            <a:r>
              <a:rPr sz="1500" spc="30" dirty="0">
                <a:latin typeface="Trebuchet MS"/>
                <a:cs typeface="Trebuchet MS"/>
              </a:rPr>
              <a:t>olika</a:t>
            </a:r>
            <a:r>
              <a:rPr sz="1500" spc="-75" dirty="0">
                <a:latin typeface="Trebuchet MS"/>
                <a:cs typeface="Trebuchet MS"/>
              </a:rPr>
              <a:t> </a:t>
            </a:r>
            <a:r>
              <a:rPr sz="1500" spc="-10" dirty="0">
                <a:latin typeface="Trebuchet MS"/>
                <a:cs typeface="Trebuchet MS"/>
              </a:rPr>
              <a:t>former,</a:t>
            </a:r>
            <a:r>
              <a:rPr sz="1500" spc="-200" dirty="0">
                <a:latin typeface="Trebuchet MS"/>
                <a:cs typeface="Trebuchet MS"/>
              </a:rPr>
              <a:t> </a:t>
            </a:r>
            <a:r>
              <a:rPr sz="1500" spc="-45" dirty="0">
                <a:latin typeface="Trebuchet MS"/>
                <a:cs typeface="Trebuchet MS"/>
              </a:rPr>
              <a:t>oftast</a:t>
            </a:r>
            <a:r>
              <a:rPr sz="1500" spc="-80" dirty="0">
                <a:latin typeface="Trebuchet MS"/>
                <a:cs typeface="Trebuchet MS"/>
              </a:rPr>
              <a:t> </a:t>
            </a:r>
            <a:r>
              <a:rPr sz="1500" spc="65" dirty="0">
                <a:latin typeface="Trebuchet MS"/>
                <a:cs typeface="Trebuchet MS"/>
              </a:rPr>
              <a:t>med</a:t>
            </a:r>
            <a:r>
              <a:rPr sz="1500" spc="-85" dirty="0">
                <a:latin typeface="Trebuchet MS"/>
                <a:cs typeface="Trebuchet MS"/>
              </a:rPr>
              <a:t> </a:t>
            </a:r>
            <a:r>
              <a:rPr sz="1500" spc="40" dirty="0">
                <a:latin typeface="Trebuchet MS"/>
                <a:cs typeface="Trebuchet MS"/>
              </a:rPr>
              <a:t>en</a:t>
            </a:r>
            <a:r>
              <a:rPr sz="1500" spc="-75" dirty="0">
                <a:latin typeface="Trebuchet MS"/>
                <a:cs typeface="Trebuchet MS"/>
              </a:rPr>
              <a:t> </a:t>
            </a:r>
            <a:r>
              <a:rPr sz="1500" spc="-15" dirty="0">
                <a:latin typeface="Trebuchet MS"/>
                <a:cs typeface="Trebuchet MS"/>
              </a:rPr>
              <a:t>lista  </a:t>
            </a:r>
            <a:r>
              <a:rPr sz="1500" spc="45" dirty="0">
                <a:latin typeface="Trebuchet MS"/>
                <a:cs typeface="Trebuchet MS"/>
              </a:rPr>
              <a:t>och </a:t>
            </a:r>
            <a:r>
              <a:rPr sz="1500" spc="50" dirty="0">
                <a:latin typeface="Trebuchet MS"/>
                <a:cs typeface="Trebuchet MS"/>
              </a:rPr>
              <a:t>kan </a:t>
            </a:r>
            <a:r>
              <a:rPr sz="1500" spc="-40" dirty="0">
                <a:latin typeface="Trebuchet MS"/>
                <a:cs typeface="Trebuchet MS"/>
              </a:rPr>
              <a:t>omfatta </a:t>
            </a:r>
            <a:r>
              <a:rPr sz="1500" spc="20" dirty="0">
                <a:latin typeface="Trebuchet MS"/>
                <a:cs typeface="Trebuchet MS"/>
              </a:rPr>
              <a:t>användningsfall, användarberättelser  eller</a:t>
            </a:r>
            <a:r>
              <a:rPr sz="1500" spc="-85" dirty="0">
                <a:latin typeface="Trebuchet MS"/>
                <a:cs typeface="Trebuchet MS"/>
              </a:rPr>
              <a:t> </a:t>
            </a:r>
            <a:r>
              <a:rPr sz="1500" spc="15" dirty="0">
                <a:latin typeface="Trebuchet MS"/>
                <a:cs typeface="Trebuchet MS"/>
              </a:rPr>
              <a:t>processpecifkationer.</a:t>
            </a:r>
            <a:endParaRPr sz="1500">
              <a:latin typeface="Trebuchet MS"/>
              <a:cs typeface="Trebuchet MS"/>
            </a:endParaRPr>
          </a:p>
        </p:txBody>
      </p:sp>
      <p:sp>
        <p:nvSpPr>
          <p:cNvPr id="17" name="object 17"/>
          <p:cNvSpPr txBox="1"/>
          <p:nvPr/>
        </p:nvSpPr>
        <p:spPr>
          <a:xfrm>
            <a:off x="877317" y="2306020"/>
            <a:ext cx="5111115" cy="3642995"/>
          </a:xfrm>
          <a:prstGeom prst="rect">
            <a:avLst/>
          </a:prstGeom>
        </p:spPr>
        <p:txBody>
          <a:bodyPr vert="horz" wrap="square" lIns="0" tIns="124460" rIns="0" bIns="0" rtlCol="0">
            <a:spAutoFit/>
          </a:bodyPr>
          <a:lstStyle/>
          <a:p>
            <a:pPr marL="241300" indent="-228600">
              <a:lnSpc>
                <a:spcPct val="100000"/>
              </a:lnSpc>
              <a:spcBef>
                <a:spcPts val="980"/>
              </a:spcBef>
              <a:buClr>
                <a:srgbClr val="10B6F4"/>
              </a:buClr>
              <a:buSzPct val="113333"/>
              <a:buFont typeface="Wingdings"/>
              <a:buChar char=""/>
              <a:tabLst>
                <a:tab pos="240665" algn="l"/>
                <a:tab pos="241300" algn="l"/>
              </a:tabLst>
            </a:pPr>
            <a:r>
              <a:rPr sz="1500" spc="-20" dirty="0">
                <a:latin typeface="Trebuchet MS"/>
                <a:cs typeface="Trebuchet MS"/>
              </a:rPr>
              <a:t>Ofta </a:t>
            </a:r>
            <a:r>
              <a:rPr sz="1500" spc="20" dirty="0">
                <a:latin typeface="Trebuchet MS"/>
                <a:cs typeface="Trebuchet MS"/>
              </a:rPr>
              <a:t>kallar </a:t>
            </a:r>
            <a:r>
              <a:rPr sz="1500" spc="30" dirty="0">
                <a:latin typeface="Trebuchet MS"/>
                <a:cs typeface="Trebuchet MS"/>
              </a:rPr>
              <a:t>man</a:t>
            </a:r>
            <a:r>
              <a:rPr sz="1500" spc="-340" dirty="0">
                <a:latin typeface="Trebuchet MS"/>
                <a:cs typeface="Trebuchet MS"/>
              </a:rPr>
              <a:t> </a:t>
            </a:r>
            <a:r>
              <a:rPr sz="1500" spc="20" dirty="0">
                <a:latin typeface="Trebuchet MS"/>
                <a:cs typeface="Trebuchet MS"/>
              </a:rPr>
              <a:t>dokumentationen </a:t>
            </a:r>
            <a:r>
              <a:rPr sz="1500" spc="15" dirty="0">
                <a:latin typeface="Trebuchet MS"/>
                <a:cs typeface="Trebuchet MS"/>
              </a:rPr>
              <a:t>kravspecifikation.</a:t>
            </a:r>
            <a:endParaRPr sz="1500">
              <a:latin typeface="Trebuchet MS"/>
              <a:cs typeface="Trebuchet MS"/>
            </a:endParaRPr>
          </a:p>
          <a:p>
            <a:pPr marL="241300" marR="5080" indent="-228600">
              <a:lnSpc>
                <a:spcPct val="108000"/>
              </a:lnSpc>
              <a:spcBef>
                <a:spcPts val="1055"/>
              </a:spcBef>
              <a:buClr>
                <a:srgbClr val="10B6F4"/>
              </a:buClr>
              <a:buSzPct val="113333"/>
              <a:buFont typeface="Wingdings"/>
              <a:buChar char=""/>
              <a:tabLst>
                <a:tab pos="240665" algn="l"/>
                <a:tab pos="241300" algn="l"/>
              </a:tabLst>
            </a:pPr>
            <a:r>
              <a:rPr sz="1500" spc="20" dirty="0">
                <a:latin typeface="Trebuchet MS"/>
                <a:cs typeface="Trebuchet MS"/>
              </a:rPr>
              <a:t>Kravdokumentationen</a:t>
            </a:r>
            <a:r>
              <a:rPr sz="1500" spc="-65" dirty="0">
                <a:latin typeface="Trebuchet MS"/>
                <a:cs typeface="Trebuchet MS"/>
              </a:rPr>
              <a:t> </a:t>
            </a:r>
            <a:r>
              <a:rPr sz="1500" spc="-15" dirty="0">
                <a:latin typeface="Trebuchet MS"/>
                <a:cs typeface="Trebuchet MS"/>
              </a:rPr>
              <a:t>fastställer</a:t>
            </a:r>
            <a:r>
              <a:rPr sz="1500" spc="-65" dirty="0">
                <a:latin typeface="Trebuchet MS"/>
                <a:cs typeface="Trebuchet MS"/>
              </a:rPr>
              <a:t> </a:t>
            </a:r>
            <a:r>
              <a:rPr sz="1500" spc="50" dirty="0">
                <a:latin typeface="Trebuchet MS"/>
                <a:cs typeface="Trebuchet MS"/>
              </a:rPr>
              <a:t>vad</a:t>
            </a:r>
            <a:r>
              <a:rPr sz="1500" spc="-70" dirty="0">
                <a:latin typeface="Trebuchet MS"/>
                <a:cs typeface="Trebuchet MS"/>
              </a:rPr>
              <a:t> </a:t>
            </a:r>
            <a:r>
              <a:rPr sz="1500" spc="25" dirty="0">
                <a:latin typeface="Trebuchet MS"/>
                <a:cs typeface="Trebuchet MS"/>
              </a:rPr>
              <a:t>användaren</a:t>
            </a:r>
            <a:r>
              <a:rPr sz="1500" spc="-60" dirty="0">
                <a:latin typeface="Trebuchet MS"/>
                <a:cs typeface="Trebuchet MS"/>
              </a:rPr>
              <a:t> </a:t>
            </a:r>
            <a:r>
              <a:rPr sz="1500" spc="15" dirty="0">
                <a:latin typeface="Trebuchet MS"/>
                <a:cs typeface="Trebuchet MS"/>
              </a:rPr>
              <a:t>vill</a:t>
            </a:r>
            <a:r>
              <a:rPr sz="1500" spc="-65" dirty="0">
                <a:latin typeface="Trebuchet MS"/>
                <a:cs typeface="Trebuchet MS"/>
              </a:rPr>
              <a:t> </a:t>
            </a:r>
            <a:r>
              <a:rPr sz="1500" spc="20" dirty="0">
                <a:latin typeface="Trebuchet MS"/>
                <a:cs typeface="Trebuchet MS"/>
              </a:rPr>
              <a:t>ha  </a:t>
            </a:r>
            <a:r>
              <a:rPr sz="1500" spc="65" dirty="0">
                <a:latin typeface="Trebuchet MS"/>
                <a:cs typeface="Trebuchet MS"/>
              </a:rPr>
              <a:t>genom </a:t>
            </a:r>
            <a:r>
              <a:rPr sz="1500" spc="40" dirty="0">
                <a:latin typeface="Trebuchet MS"/>
                <a:cs typeface="Trebuchet MS"/>
              </a:rPr>
              <a:t>en överenskommelse </a:t>
            </a:r>
            <a:r>
              <a:rPr sz="1500" spc="50" dirty="0">
                <a:latin typeface="Trebuchet MS"/>
                <a:cs typeface="Trebuchet MS"/>
              </a:rPr>
              <a:t>vad </a:t>
            </a:r>
            <a:r>
              <a:rPr sz="1500" spc="10" dirty="0">
                <a:latin typeface="Trebuchet MS"/>
                <a:cs typeface="Trebuchet MS"/>
              </a:rPr>
              <a:t>systemet </a:t>
            </a:r>
            <a:r>
              <a:rPr sz="1500" spc="35" dirty="0">
                <a:latin typeface="Trebuchet MS"/>
                <a:cs typeface="Trebuchet MS"/>
              </a:rPr>
              <a:t>skall  </a:t>
            </a:r>
            <a:r>
              <a:rPr sz="1500" spc="5" dirty="0">
                <a:latin typeface="Trebuchet MS"/>
                <a:cs typeface="Trebuchet MS"/>
              </a:rPr>
              <a:t>innehålla.</a:t>
            </a:r>
            <a:endParaRPr sz="1500">
              <a:latin typeface="Trebuchet MS"/>
              <a:cs typeface="Trebuchet MS"/>
            </a:endParaRPr>
          </a:p>
          <a:p>
            <a:pPr marL="241300" marR="88265" indent="-228600">
              <a:lnSpc>
                <a:spcPct val="110700"/>
              </a:lnSpc>
              <a:spcBef>
                <a:spcPts val="1010"/>
              </a:spcBef>
              <a:buClr>
                <a:srgbClr val="10B6F4"/>
              </a:buClr>
              <a:buSzPct val="113333"/>
              <a:buFont typeface="Wingdings"/>
              <a:buChar char=""/>
              <a:tabLst>
                <a:tab pos="240665" algn="l"/>
                <a:tab pos="241300" algn="l"/>
              </a:tabLst>
            </a:pPr>
            <a:r>
              <a:rPr sz="1500" spc="25" dirty="0">
                <a:latin typeface="Trebuchet MS"/>
                <a:cs typeface="Trebuchet MS"/>
              </a:rPr>
              <a:t>Dokumentationen</a:t>
            </a:r>
            <a:r>
              <a:rPr sz="1500" spc="-80" dirty="0">
                <a:latin typeface="Trebuchet MS"/>
                <a:cs typeface="Trebuchet MS"/>
              </a:rPr>
              <a:t> </a:t>
            </a:r>
            <a:r>
              <a:rPr sz="1500" spc="50" dirty="0">
                <a:latin typeface="Trebuchet MS"/>
                <a:cs typeface="Trebuchet MS"/>
              </a:rPr>
              <a:t>kan</a:t>
            </a:r>
            <a:r>
              <a:rPr sz="1500" spc="-80" dirty="0">
                <a:latin typeface="Trebuchet MS"/>
                <a:cs typeface="Trebuchet MS"/>
              </a:rPr>
              <a:t> </a:t>
            </a:r>
            <a:r>
              <a:rPr sz="1500" spc="30" dirty="0">
                <a:latin typeface="Trebuchet MS"/>
                <a:cs typeface="Trebuchet MS"/>
              </a:rPr>
              <a:t>även</a:t>
            </a:r>
            <a:r>
              <a:rPr sz="1500" spc="-80" dirty="0">
                <a:latin typeface="Trebuchet MS"/>
                <a:cs typeface="Trebuchet MS"/>
              </a:rPr>
              <a:t> </a:t>
            </a:r>
            <a:r>
              <a:rPr sz="1500" spc="20" dirty="0">
                <a:latin typeface="Trebuchet MS"/>
                <a:cs typeface="Trebuchet MS"/>
              </a:rPr>
              <a:t>fungera</a:t>
            </a:r>
            <a:r>
              <a:rPr sz="1500" spc="-80" dirty="0">
                <a:latin typeface="Trebuchet MS"/>
                <a:cs typeface="Trebuchet MS"/>
              </a:rPr>
              <a:t> </a:t>
            </a:r>
            <a:r>
              <a:rPr sz="1500" spc="60" dirty="0">
                <a:latin typeface="Trebuchet MS"/>
                <a:cs typeface="Trebuchet MS"/>
              </a:rPr>
              <a:t>som</a:t>
            </a:r>
            <a:r>
              <a:rPr sz="1500" spc="-80" dirty="0">
                <a:latin typeface="Trebuchet MS"/>
                <a:cs typeface="Trebuchet MS"/>
              </a:rPr>
              <a:t> </a:t>
            </a:r>
            <a:r>
              <a:rPr sz="1500" spc="40" dirty="0">
                <a:latin typeface="Trebuchet MS"/>
                <a:cs typeface="Trebuchet MS"/>
              </a:rPr>
              <a:t>en</a:t>
            </a:r>
            <a:r>
              <a:rPr sz="1500" spc="-80" dirty="0">
                <a:latin typeface="Trebuchet MS"/>
                <a:cs typeface="Trebuchet MS"/>
              </a:rPr>
              <a:t> </a:t>
            </a:r>
            <a:r>
              <a:rPr sz="1500" spc="10" dirty="0">
                <a:latin typeface="Trebuchet MS"/>
                <a:cs typeface="Trebuchet MS"/>
              </a:rPr>
              <a:t>mall</a:t>
            </a:r>
            <a:r>
              <a:rPr sz="1500" spc="-85" dirty="0">
                <a:latin typeface="Trebuchet MS"/>
                <a:cs typeface="Trebuchet MS"/>
              </a:rPr>
              <a:t> </a:t>
            </a:r>
            <a:r>
              <a:rPr sz="1500" spc="-10" dirty="0">
                <a:latin typeface="Trebuchet MS"/>
                <a:cs typeface="Trebuchet MS"/>
              </a:rPr>
              <a:t>för</a:t>
            </a:r>
            <a:r>
              <a:rPr sz="1500" spc="-85" dirty="0">
                <a:latin typeface="Trebuchet MS"/>
                <a:cs typeface="Trebuchet MS"/>
              </a:rPr>
              <a:t> </a:t>
            </a:r>
            <a:r>
              <a:rPr sz="1500" spc="-95" dirty="0">
                <a:latin typeface="Trebuchet MS"/>
                <a:cs typeface="Trebuchet MS"/>
              </a:rPr>
              <a:t>att  </a:t>
            </a:r>
            <a:r>
              <a:rPr sz="1500" spc="25" dirty="0">
                <a:latin typeface="Trebuchet MS"/>
                <a:cs typeface="Trebuchet MS"/>
              </a:rPr>
              <a:t>senare</a:t>
            </a:r>
            <a:r>
              <a:rPr sz="1500" spc="-75" dirty="0">
                <a:latin typeface="Trebuchet MS"/>
                <a:cs typeface="Trebuchet MS"/>
              </a:rPr>
              <a:t> </a:t>
            </a:r>
            <a:r>
              <a:rPr sz="1500" spc="5" dirty="0">
                <a:latin typeface="Trebuchet MS"/>
                <a:cs typeface="Trebuchet MS"/>
              </a:rPr>
              <a:t>stämma</a:t>
            </a:r>
            <a:r>
              <a:rPr sz="1500" spc="-75" dirty="0">
                <a:latin typeface="Trebuchet MS"/>
                <a:cs typeface="Trebuchet MS"/>
              </a:rPr>
              <a:t> </a:t>
            </a:r>
            <a:r>
              <a:rPr sz="1500" spc="25" dirty="0">
                <a:latin typeface="Trebuchet MS"/>
                <a:cs typeface="Trebuchet MS"/>
              </a:rPr>
              <a:t>av</a:t>
            </a:r>
            <a:r>
              <a:rPr sz="1500" spc="-80" dirty="0">
                <a:latin typeface="Trebuchet MS"/>
                <a:cs typeface="Trebuchet MS"/>
              </a:rPr>
              <a:t> </a:t>
            </a:r>
            <a:r>
              <a:rPr sz="1500" spc="-95" dirty="0">
                <a:latin typeface="Trebuchet MS"/>
                <a:cs typeface="Trebuchet MS"/>
              </a:rPr>
              <a:t>att</a:t>
            </a:r>
            <a:r>
              <a:rPr sz="1500" spc="-80" dirty="0">
                <a:latin typeface="Trebuchet MS"/>
                <a:cs typeface="Trebuchet MS"/>
              </a:rPr>
              <a:t> </a:t>
            </a:r>
            <a:r>
              <a:rPr sz="1500" spc="10" dirty="0">
                <a:latin typeface="Trebuchet MS"/>
                <a:cs typeface="Trebuchet MS"/>
              </a:rPr>
              <a:t>systemet</a:t>
            </a:r>
            <a:r>
              <a:rPr sz="1500" spc="-80" dirty="0">
                <a:latin typeface="Trebuchet MS"/>
                <a:cs typeface="Trebuchet MS"/>
              </a:rPr>
              <a:t> </a:t>
            </a:r>
            <a:r>
              <a:rPr sz="1500" spc="25" dirty="0">
                <a:latin typeface="Trebuchet MS"/>
                <a:cs typeface="Trebuchet MS"/>
              </a:rPr>
              <a:t>är</a:t>
            </a:r>
            <a:r>
              <a:rPr sz="1500" spc="-80" dirty="0">
                <a:latin typeface="Trebuchet MS"/>
                <a:cs typeface="Trebuchet MS"/>
              </a:rPr>
              <a:t> </a:t>
            </a:r>
            <a:r>
              <a:rPr sz="1500" spc="-15" dirty="0">
                <a:latin typeface="Trebuchet MS"/>
                <a:cs typeface="Trebuchet MS"/>
              </a:rPr>
              <a:t>färdigt.</a:t>
            </a:r>
            <a:endParaRPr sz="1500">
              <a:latin typeface="Trebuchet MS"/>
              <a:cs typeface="Trebuchet MS"/>
            </a:endParaRPr>
          </a:p>
          <a:p>
            <a:pPr marL="241300" marR="15875" indent="-228600">
              <a:lnSpc>
                <a:spcPct val="108700"/>
              </a:lnSpc>
              <a:spcBef>
                <a:spcPts val="1045"/>
              </a:spcBef>
              <a:buClr>
                <a:srgbClr val="10B6F4"/>
              </a:buClr>
              <a:buSzPct val="113333"/>
              <a:buFont typeface="Wingdings"/>
              <a:buChar char=""/>
              <a:tabLst>
                <a:tab pos="240665" algn="l"/>
                <a:tab pos="241300" algn="l"/>
              </a:tabLst>
            </a:pPr>
            <a:r>
              <a:rPr sz="1500" spc="70" dirty="0">
                <a:latin typeface="Trebuchet MS"/>
                <a:cs typeface="Trebuchet MS"/>
              </a:rPr>
              <a:t>Genom </a:t>
            </a:r>
            <a:r>
              <a:rPr sz="1500" spc="-95" dirty="0">
                <a:latin typeface="Trebuchet MS"/>
                <a:cs typeface="Trebuchet MS"/>
              </a:rPr>
              <a:t>att </a:t>
            </a:r>
            <a:r>
              <a:rPr sz="1500" spc="45" dirty="0">
                <a:latin typeface="Trebuchet MS"/>
                <a:cs typeface="Trebuchet MS"/>
              </a:rPr>
              <a:t>skriva </a:t>
            </a:r>
            <a:r>
              <a:rPr sz="1500" spc="75" dirty="0">
                <a:latin typeface="Trebuchet MS"/>
                <a:cs typeface="Trebuchet MS"/>
              </a:rPr>
              <a:t>upp </a:t>
            </a:r>
            <a:r>
              <a:rPr sz="1500" spc="35" dirty="0">
                <a:latin typeface="Trebuchet MS"/>
                <a:cs typeface="Trebuchet MS"/>
              </a:rPr>
              <a:t>vilka delar </a:t>
            </a:r>
            <a:r>
              <a:rPr sz="1500" spc="-10" dirty="0">
                <a:latin typeface="Trebuchet MS"/>
                <a:cs typeface="Trebuchet MS"/>
              </a:rPr>
              <a:t>projektet </a:t>
            </a:r>
            <a:r>
              <a:rPr sz="1500" spc="35" dirty="0">
                <a:latin typeface="Trebuchet MS"/>
                <a:cs typeface="Trebuchet MS"/>
              </a:rPr>
              <a:t>skall  </a:t>
            </a:r>
            <a:r>
              <a:rPr sz="1500" spc="15" dirty="0">
                <a:latin typeface="Trebuchet MS"/>
                <a:cs typeface="Trebuchet MS"/>
              </a:rPr>
              <a:t>innehålla</a:t>
            </a:r>
            <a:r>
              <a:rPr sz="1500" spc="-70" dirty="0">
                <a:latin typeface="Trebuchet MS"/>
                <a:cs typeface="Trebuchet MS"/>
              </a:rPr>
              <a:t> </a:t>
            </a:r>
            <a:r>
              <a:rPr sz="1500" spc="30" dirty="0">
                <a:latin typeface="Trebuchet MS"/>
                <a:cs typeface="Trebuchet MS"/>
              </a:rPr>
              <a:t>tvingas</a:t>
            </a:r>
            <a:r>
              <a:rPr sz="1500" spc="-75" dirty="0">
                <a:latin typeface="Trebuchet MS"/>
                <a:cs typeface="Trebuchet MS"/>
              </a:rPr>
              <a:t> </a:t>
            </a:r>
            <a:r>
              <a:rPr sz="1500" spc="-5" dirty="0">
                <a:latin typeface="Trebuchet MS"/>
                <a:cs typeface="Trebuchet MS"/>
              </a:rPr>
              <a:t>alla</a:t>
            </a:r>
            <a:r>
              <a:rPr sz="1500" spc="-65" dirty="0">
                <a:latin typeface="Trebuchet MS"/>
                <a:cs typeface="Trebuchet MS"/>
              </a:rPr>
              <a:t> </a:t>
            </a:r>
            <a:r>
              <a:rPr sz="1500" spc="40" dirty="0">
                <a:latin typeface="Trebuchet MS"/>
                <a:cs typeface="Trebuchet MS"/>
              </a:rPr>
              <a:t>inblandade</a:t>
            </a:r>
            <a:r>
              <a:rPr sz="1500" spc="-70" dirty="0">
                <a:latin typeface="Trebuchet MS"/>
                <a:cs typeface="Trebuchet MS"/>
              </a:rPr>
              <a:t> </a:t>
            </a:r>
            <a:r>
              <a:rPr sz="1500" dirty="0">
                <a:latin typeface="Trebuchet MS"/>
                <a:cs typeface="Trebuchet MS"/>
              </a:rPr>
              <a:t>tänka</a:t>
            </a:r>
            <a:r>
              <a:rPr sz="1500" spc="-70" dirty="0">
                <a:latin typeface="Trebuchet MS"/>
                <a:cs typeface="Trebuchet MS"/>
              </a:rPr>
              <a:t> </a:t>
            </a:r>
            <a:r>
              <a:rPr sz="1500" spc="-30" dirty="0">
                <a:latin typeface="Trebuchet MS"/>
                <a:cs typeface="Trebuchet MS"/>
              </a:rPr>
              <a:t>efter</a:t>
            </a:r>
            <a:r>
              <a:rPr sz="1500" spc="-70" dirty="0">
                <a:latin typeface="Trebuchet MS"/>
                <a:cs typeface="Trebuchet MS"/>
              </a:rPr>
              <a:t> </a:t>
            </a:r>
            <a:r>
              <a:rPr sz="1500" spc="45" dirty="0">
                <a:latin typeface="Trebuchet MS"/>
                <a:cs typeface="Trebuchet MS"/>
              </a:rPr>
              <a:t>och</a:t>
            </a:r>
            <a:r>
              <a:rPr sz="1500" spc="-70" dirty="0">
                <a:latin typeface="Trebuchet MS"/>
                <a:cs typeface="Trebuchet MS"/>
              </a:rPr>
              <a:t> </a:t>
            </a:r>
            <a:r>
              <a:rPr sz="1500" spc="45" dirty="0">
                <a:latin typeface="Trebuchet MS"/>
                <a:cs typeface="Trebuchet MS"/>
              </a:rPr>
              <a:t>risken  </a:t>
            </a:r>
            <a:r>
              <a:rPr sz="1500" spc="-10" dirty="0">
                <a:latin typeface="Trebuchet MS"/>
                <a:cs typeface="Trebuchet MS"/>
              </a:rPr>
              <a:t>för </a:t>
            </a:r>
            <a:r>
              <a:rPr sz="1500" spc="20" dirty="0">
                <a:latin typeface="Trebuchet MS"/>
                <a:cs typeface="Trebuchet MS"/>
              </a:rPr>
              <a:t>missförstånd</a:t>
            </a:r>
            <a:r>
              <a:rPr sz="1500" spc="-155" dirty="0">
                <a:latin typeface="Trebuchet MS"/>
                <a:cs typeface="Trebuchet MS"/>
              </a:rPr>
              <a:t> </a:t>
            </a:r>
            <a:r>
              <a:rPr sz="1500" spc="15" dirty="0">
                <a:latin typeface="Trebuchet MS"/>
                <a:cs typeface="Trebuchet MS"/>
              </a:rPr>
              <a:t>minimeras.</a:t>
            </a:r>
            <a:endParaRPr sz="1500">
              <a:latin typeface="Trebuchet MS"/>
              <a:cs typeface="Trebuchet MS"/>
            </a:endParaRPr>
          </a:p>
          <a:p>
            <a:pPr marL="241300" marR="58419" indent="-228600" algn="just">
              <a:lnSpc>
                <a:spcPct val="111300"/>
              </a:lnSpc>
              <a:spcBef>
                <a:spcPts val="994"/>
              </a:spcBef>
              <a:buClr>
                <a:srgbClr val="10B6F4"/>
              </a:buClr>
              <a:buSzPct val="113333"/>
              <a:buFont typeface="Wingdings"/>
              <a:buChar char=""/>
              <a:tabLst>
                <a:tab pos="241300" algn="l"/>
              </a:tabLst>
            </a:pPr>
            <a:r>
              <a:rPr sz="1500" spc="15" dirty="0">
                <a:latin typeface="Trebuchet MS"/>
                <a:cs typeface="Trebuchet MS"/>
              </a:rPr>
              <a:t>På</a:t>
            </a:r>
            <a:r>
              <a:rPr sz="1500" spc="-75" dirty="0">
                <a:latin typeface="Trebuchet MS"/>
                <a:cs typeface="Trebuchet MS"/>
              </a:rPr>
              <a:t> </a:t>
            </a:r>
            <a:r>
              <a:rPr sz="1500" spc="40" dirty="0">
                <a:latin typeface="Trebuchet MS"/>
                <a:cs typeface="Trebuchet MS"/>
              </a:rPr>
              <a:t>så</a:t>
            </a:r>
            <a:r>
              <a:rPr sz="1500" spc="-70" dirty="0">
                <a:latin typeface="Trebuchet MS"/>
                <a:cs typeface="Trebuchet MS"/>
              </a:rPr>
              <a:t> </a:t>
            </a:r>
            <a:r>
              <a:rPr sz="1500" spc="50" dirty="0">
                <a:latin typeface="Trebuchet MS"/>
                <a:cs typeface="Trebuchet MS"/>
              </a:rPr>
              <a:t>vis</a:t>
            </a:r>
            <a:r>
              <a:rPr sz="1500" spc="-80" dirty="0">
                <a:latin typeface="Trebuchet MS"/>
                <a:cs typeface="Trebuchet MS"/>
              </a:rPr>
              <a:t> </a:t>
            </a:r>
            <a:r>
              <a:rPr sz="1500" spc="50" dirty="0">
                <a:latin typeface="Trebuchet MS"/>
                <a:cs typeface="Trebuchet MS"/>
              </a:rPr>
              <a:t>kan</a:t>
            </a:r>
            <a:r>
              <a:rPr sz="1500" spc="-70" dirty="0">
                <a:latin typeface="Trebuchet MS"/>
                <a:cs typeface="Trebuchet MS"/>
              </a:rPr>
              <a:t> </a:t>
            </a:r>
            <a:r>
              <a:rPr sz="1500" spc="-20" dirty="0">
                <a:latin typeface="Trebuchet MS"/>
                <a:cs typeface="Trebuchet MS"/>
              </a:rPr>
              <a:t>företaget</a:t>
            </a:r>
            <a:r>
              <a:rPr sz="1500" spc="-80" dirty="0">
                <a:latin typeface="Trebuchet MS"/>
                <a:cs typeface="Trebuchet MS"/>
              </a:rPr>
              <a:t> </a:t>
            </a:r>
            <a:r>
              <a:rPr sz="1500" spc="50" dirty="0">
                <a:latin typeface="Trebuchet MS"/>
                <a:cs typeface="Trebuchet MS"/>
              </a:rPr>
              <a:t>bespara</a:t>
            </a:r>
            <a:r>
              <a:rPr sz="1500" spc="-70" dirty="0">
                <a:latin typeface="Trebuchet MS"/>
                <a:cs typeface="Trebuchet MS"/>
              </a:rPr>
              <a:t> </a:t>
            </a:r>
            <a:r>
              <a:rPr sz="1500" spc="85" dirty="0">
                <a:latin typeface="Trebuchet MS"/>
                <a:cs typeface="Trebuchet MS"/>
              </a:rPr>
              <a:t>sig</a:t>
            </a:r>
            <a:r>
              <a:rPr sz="1500" spc="-80" dirty="0">
                <a:latin typeface="Trebuchet MS"/>
                <a:cs typeface="Trebuchet MS"/>
              </a:rPr>
              <a:t> </a:t>
            </a:r>
            <a:r>
              <a:rPr sz="1500" spc="-95" dirty="0">
                <a:latin typeface="Trebuchet MS"/>
                <a:cs typeface="Trebuchet MS"/>
              </a:rPr>
              <a:t>att</a:t>
            </a:r>
            <a:r>
              <a:rPr sz="1500" spc="-75" dirty="0">
                <a:latin typeface="Trebuchet MS"/>
                <a:cs typeface="Trebuchet MS"/>
              </a:rPr>
              <a:t> </a:t>
            </a:r>
            <a:r>
              <a:rPr sz="1500" spc="55" dirty="0">
                <a:latin typeface="Trebuchet MS"/>
                <a:cs typeface="Trebuchet MS"/>
              </a:rPr>
              <a:t>behöva</a:t>
            </a:r>
            <a:r>
              <a:rPr sz="1500" spc="-75" dirty="0">
                <a:latin typeface="Trebuchet MS"/>
                <a:cs typeface="Trebuchet MS"/>
              </a:rPr>
              <a:t> </a:t>
            </a:r>
            <a:r>
              <a:rPr sz="1500" spc="60" dirty="0">
                <a:latin typeface="Trebuchet MS"/>
                <a:cs typeface="Trebuchet MS"/>
              </a:rPr>
              <a:t>göra</a:t>
            </a:r>
            <a:r>
              <a:rPr sz="1500" spc="-70" dirty="0">
                <a:latin typeface="Trebuchet MS"/>
                <a:cs typeface="Trebuchet MS"/>
              </a:rPr>
              <a:t> </a:t>
            </a:r>
            <a:r>
              <a:rPr sz="1500" spc="50" dirty="0">
                <a:latin typeface="Trebuchet MS"/>
                <a:cs typeface="Trebuchet MS"/>
              </a:rPr>
              <a:t>om  </a:t>
            </a:r>
            <a:r>
              <a:rPr sz="1500" spc="45" dirty="0">
                <a:latin typeface="Trebuchet MS"/>
                <a:cs typeface="Trebuchet MS"/>
              </a:rPr>
              <a:t>design,</a:t>
            </a:r>
            <a:r>
              <a:rPr sz="1500" spc="-204" dirty="0">
                <a:latin typeface="Trebuchet MS"/>
                <a:cs typeface="Trebuchet MS"/>
              </a:rPr>
              <a:t> </a:t>
            </a:r>
            <a:r>
              <a:rPr sz="1500" spc="70" dirty="0">
                <a:latin typeface="Trebuchet MS"/>
                <a:cs typeface="Trebuchet MS"/>
              </a:rPr>
              <a:t>kod</a:t>
            </a:r>
            <a:r>
              <a:rPr sz="1500" spc="-85" dirty="0">
                <a:latin typeface="Trebuchet MS"/>
                <a:cs typeface="Trebuchet MS"/>
              </a:rPr>
              <a:t> </a:t>
            </a:r>
            <a:r>
              <a:rPr sz="1500" spc="45" dirty="0">
                <a:latin typeface="Trebuchet MS"/>
                <a:cs typeface="Trebuchet MS"/>
              </a:rPr>
              <a:t>och</a:t>
            </a:r>
            <a:r>
              <a:rPr sz="1500" spc="-75" dirty="0">
                <a:latin typeface="Trebuchet MS"/>
                <a:cs typeface="Trebuchet MS"/>
              </a:rPr>
              <a:t> </a:t>
            </a:r>
            <a:r>
              <a:rPr sz="1500" spc="-45" dirty="0">
                <a:latin typeface="Trebuchet MS"/>
                <a:cs typeface="Trebuchet MS"/>
              </a:rPr>
              <a:t>test</a:t>
            </a:r>
            <a:r>
              <a:rPr sz="1500" spc="-85" dirty="0">
                <a:latin typeface="Trebuchet MS"/>
                <a:cs typeface="Trebuchet MS"/>
              </a:rPr>
              <a:t> </a:t>
            </a:r>
            <a:r>
              <a:rPr sz="1500" spc="5" dirty="0">
                <a:latin typeface="Trebuchet MS"/>
                <a:cs typeface="Trebuchet MS"/>
              </a:rPr>
              <a:t>eftersom</a:t>
            </a:r>
            <a:r>
              <a:rPr sz="1500" spc="-80" dirty="0">
                <a:latin typeface="Trebuchet MS"/>
                <a:cs typeface="Trebuchet MS"/>
              </a:rPr>
              <a:t> </a:t>
            </a:r>
            <a:r>
              <a:rPr sz="1500" spc="25" dirty="0">
                <a:latin typeface="Trebuchet MS"/>
                <a:cs typeface="Trebuchet MS"/>
              </a:rPr>
              <a:t>sannolikheten</a:t>
            </a:r>
            <a:r>
              <a:rPr sz="1500" spc="-75" dirty="0">
                <a:latin typeface="Trebuchet MS"/>
                <a:cs typeface="Trebuchet MS"/>
              </a:rPr>
              <a:t> </a:t>
            </a:r>
            <a:r>
              <a:rPr sz="1500" spc="-95" dirty="0">
                <a:latin typeface="Trebuchet MS"/>
                <a:cs typeface="Trebuchet MS"/>
              </a:rPr>
              <a:t>att</a:t>
            </a:r>
            <a:r>
              <a:rPr sz="1500" spc="-85" dirty="0">
                <a:latin typeface="Trebuchet MS"/>
                <a:cs typeface="Trebuchet MS"/>
              </a:rPr>
              <a:t> </a:t>
            </a:r>
            <a:r>
              <a:rPr sz="1500" dirty="0">
                <a:latin typeface="Trebuchet MS"/>
                <a:cs typeface="Trebuchet MS"/>
              </a:rPr>
              <a:t>det</a:t>
            </a:r>
            <a:r>
              <a:rPr sz="1500" spc="-85" dirty="0">
                <a:latin typeface="Trebuchet MS"/>
                <a:cs typeface="Trebuchet MS"/>
              </a:rPr>
              <a:t> </a:t>
            </a:r>
            <a:r>
              <a:rPr sz="1500" spc="35" dirty="0">
                <a:latin typeface="Trebuchet MS"/>
                <a:cs typeface="Trebuchet MS"/>
              </a:rPr>
              <a:t>blir  </a:t>
            </a:r>
            <a:r>
              <a:rPr sz="1500" spc="-65" dirty="0">
                <a:latin typeface="Trebuchet MS"/>
                <a:cs typeface="Trebuchet MS"/>
              </a:rPr>
              <a:t>rätt </a:t>
            </a:r>
            <a:r>
              <a:rPr sz="1500" spc="-10" dirty="0">
                <a:latin typeface="Trebuchet MS"/>
                <a:cs typeface="Trebuchet MS"/>
              </a:rPr>
              <a:t>från </a:t>
            </a:r>
            <a:r>
              <a:rPr sz="1500" spc="25" dirty="0">
                <a:latin typeface="Trebuchet MS"/>
                <a:cs typeface="Trebuchet MS"/>
              </a:rPr>
              <a:t>början är</a:t>
            </a:r>
            <a:r>
              <a:rPr sz="1500" spc="-265" dirty="0">
                <a:latin typeface="Trebuchet MS"/>
                <a:cs typeface="Trebuchet MS"/>
              </a:rPr>
              <a:t> </a:t>
            </a:r>
            <a:r>
              <a:rPr sz="1500" spc="-40" dirty="0">
                <a:latin typeface="Trebuchet MS"/>
                <a:cs typeface="Trebuchet MS"/>
              </a:rPr>
              <a:t>stor.</a:t>
            </a:r>
            <a:endParaRPr sz="1500">
              <a:latin typeface="Trebuchet MS"/>
              <a:cs typeface="Trebuchet MS"/>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7999"/>
                </a:lnTo>
                <a:lnTo>
                  <a:pt x="12192000" y="6857999"/>
                </a:lnTo>
                <a:lnTo>
                  <a:pt x="12192000" y="0"/>
                </a:lnTo>
                <a:close/>
              </a:path>
            </a:pathLst>
          </a:custGeom>
          <a:solidFill>
            <a:srgbClr val="454545"/>
          </a:solidFill>
        </p:spPr>
        <p:txBody>
          <a:bodyPr wrap="square" lIns="0" tIns="0" rIns="0" bIns="0" rtlCol="0"/>
          <a:lstStyle/>
          <a:p>
            <a:endParaRPr/>
          </a:p>
        </p:txBody>
      </p:sp>
      <p:sp>
        <p:nvSpPr>
          <p:cNvPr id="3" name="object 3"/>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4" name="object 4"/>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5" name="object 5"/>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6" name="object 6"/>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7" name="object 7"/>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8" name="object 8"/>
          <p:cNvGrpSpPr/>
          <p:nvPr/>
        </p:nvGrpSpPr>
        <p:grpSpPr>
          <a:xfrm>
            <a:off x="10636250" y="5403850"/>
            <a:ext cx="1535430" cy="1444625"/>
            <a:chOff x="10636250" y="5403850"/>
            <a:chExt cx="1535430" cy="1444625"/>
          </a:xfrm>
        </p:grpSpPr>
        <p:sp>
          <p:nvSpPr>
            <p:cNvPr id="9" name="object 9"/>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0" name="object 10"/>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11" name="object 11"/>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12" name="object 12"/>
          <p:cNvGrpSpPr/>
          <p:nvPr/>
        </p:nvGrpSpPr>
        <p:grpSpPr>
          <a:xfrm>
            <a:off x="10974387" y="5689600"/>
            <a:ext cx="1196975" cy="1158875"/>
            <a:chOff x="10974387" y="5689600"/>
            <a:chExt cx="1196975" cy="1158875"/>
          </a:xfrm>
        </p:grpSpPr>
        <p:sp>
          <p:nvSpPr>
            <p:cNvPr id="13" name="object 13"/>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4" name="object 14"/>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grpSp>
      <p:sp>
        <p:nvSpPr>
          <p:cNvPr id="15" name="object 15"/>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16" name="object 16"/>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17" name="object 17"/>
          <p:cNvSpPr txBox="1"/>
          <p:nvPr/>
        </p:nvSpPr>
        <p:spPr>
          <a:xfrm>
            <a:off x="806335" y="2275662"/>
            <a:ext cx="3668395" cy="2624455"/>
          </a:xfrm>
          <a:prstGeom prst="rect">
            <a:avLst/>
          </a:prstGeom>
          <a:solidFill>
            <a:srgbClr val="10B6F4"/>
          </a:solidFill>
        </p:spPr>
        <p:txBody>
          <a:bodyPr vert="horz" wrap="square" lIns="0" tIns="3810" rIns="0" bIns="0" rtlCol="0">
            <a:spAutoFit/>
          </a:bodyPr>
          <a:lstStyle/>
          <a:p>
            <a:pPr>
              <a:lnSpc>
                <a:spcPct val="100000"/>
              </a:lnSpc>
              <a:spcBef>
                <a:spcPts val="30"/>
              </a:spcBef>
            </a:pPr>
            <a:endParaRPr sz="3250">
              <a:latin typeface="Times New Roman"/>
              <a:cs typeface="Times New Roman"/>
            </a:endParaRPr>
          </a:p>
          <a:p>
            <a:pPr marL="346075" marR="323850" algn="ctr">
              <a:lnSpc>
                <a:spcPct val="85200"/>
              </a:lnSpc>
              <a:spcBef>
                <a:spcPts val="5"/>
              </a:spcBef>
            </a:pPr>
            <a:r>
              <a:rPr sz="3100" spc="-250" dirty="0">
                <a:solidFill>
                  <a:srgbClr val="FFFEFF"/>
                </a:solidFill>
                <a:latin typeface="Trebuchet MS"/>
                <a:cs typeface="Trebuchet MS"/>
              </a:rPr>
              <a:t>För</a:t>
            </a:r>
            <a:r>
              <a:rPr sz="3100" spc="-550" dirty="0">
                <a:solidFill>
                  <a:srgbClr val="FFFEFF"/>
                </a:solidFill>
                <a:latin typeface="Trebuchet MS"/>
                <a:cs typeface="Trebuchet MS"/>
              </a:rPr>
              <a:t> </a:t>
            </a:r>
            <a:r>
              <a:rPr sz="3100" spc="-330" dirty="0">
                <a:solidFill>
                  <a:srgbClr val="FFFEFF"/>
                </a:solidFill>
                <a:latin typeface="Trebuchet MS"/>
                <a:cs typeface="Trebuchet MS"/>
              </a:rPr>
              <a:t>att</a:t>
            </a:r>
            <a:r>
              <a:rPr sz="3100" spc="-550" dirty="0">
                <a:solidFill>
                  <a:srgbClr val="FFFEFF"/>
                </a:solidFill>
                <a:latin typeface="Trebuchet MS"/>
                <a:cs typeface="Trebuchet MS"/>
              </a:rPr>
              <a:t> </a:t>
            </a:r>
            <a:r>
              <a:rPr sz="3100" spc="-220" dirty="0">
                <a:solidFill>
                  <a:srgbClr val="FFFEFF"/>
                </a:solidFill>
                <a:latin typeface="Trebuchet MS"/>
                <a:cs typeface="Trebuchet MS"/>
              </a:rPr>
              <a:t>på</a:t>
            </a:r>
            <a:r>
              <a:rPr sz="3100" spc="-535" dirty="0">
                <a:solidFill>
                  <a:srgbClr val="FFFEFF"/>
                </a:solidFill>
                <a:latin typeface="Trebuchet MS"/>
                <a:cs typeface="Trebuchet MS"/>
              </a:rPr>
              <a:t> </a:t>
            </a:r>
            <a:r>
              <a:rPr sz="3100" spc="-320" dirty="0">
                <a:solidFill>
                  <a:srgbClr val="FFFEFF"/>
                </a:solidFill>
                <a:latin typeface="Trebuchet MS"/>
                <a:cs typeface="Trebuchet MS"/>
              </a:rPr>
              <a:t>ett</a:t>
            </a:r>
            <a:r>
              <a:rPr sz="3100" spc="-545" dirty="0">
                <a:solidFill>
                  <a:srgbClr val="FFFEFF"/>
                </a:solidFill>
                <a:latin typeface="Trebuchet MS"/>
                <a:cs typeface="Trebuchet MS"/>
              </a:rPr>
              <a:t> </a:t>
            </a:r>
            <a:r>
              <a:rPr sz="3100" spc="-320" dirty="0">
                <a:solidFill>
                  <a:srgbClr val="FFFEFF"/>
                </a:solidFill>
                <a:latin typeface="Trebuchet MS"/>
                <a:cs typeface="Trebuchet MS"/>
              </a:rPr>
              <a:t>enkelt  </a:t>
            </a:r>
            <a:r>
              <a:rPr sz="3100" spc="-300" dirty="0">
                <a:solidFill>
                  <a:srgbClr val="FFFEFF"/>
                </a:solidFill>
                <a:latin typeface="Trebuchet MS"/>
                <a:cs typeface="Trebuchet MS"/>
              </a:rPr>
              <a:t>sätt formulera</a:t>
            </a:r>
            <a:r>
              <a:rPr sz="3100" spc="-805" dirty="0">
                <a:solidFill>
                  <a:srgbClr val="FFFEFF"/>
                </a:solidFill>
                <a:latin typeface="Trebuchet MS"/>
                <a:cs typeface="Trebuchet MS"/>
              </a:rPr>
              <a:t> </a:t>
            </a:r>
            <a:r>
              <a:rPr sz="3100" spc="-305" dirty="0">
                <a:solidFill>
                  <a:srgbClr val="FFFEFF"/>
                </a:solidFill>
                <a:latin typeface="Trebuchet MS"/>
                <a:cs typeface="Trebuchet MS"/>
              </a:rPr>
              <a:t>kraven  </a:t>
            </a:r>
            <a:r>
              <a:rPr sz="3100" spc="-275" dirty="0">
                <a:solidFill>
                  <a:srgbClr val="FFFEFF"/>
                </a:solidFill>
                <a:latin typeface="Trebuchet MS"/>
                <a:cs typeface="Trebuchet MS"/>
              </a:rPr>
              <a:t>kan</a:t>
            </a:r>
            <a:r>
              <a:rPr sz="3100" spc="-555" dirty="0">
                <a:solidFill>
                  <a:srgbClr val="FFFEFF"/>
                </a:solidFill>
                <a:latin typeface="Trebuchet MS"/>
                <a:cs typeface="Trebuchet MS"/>
              </a:rPr>
              <a:t> </a:t>
            </a:r>
            <a:r>
              <a:rPr sz="3100" spc="-229" dirty="0">
                <a:solidFill>
                  <a:srgbClr val="FFFEFF"/>
                </a:solidFill>
                <a:latin typeface="Trebuchet MS"/>
                <a:cs typeface="Trebuchet MS"/>
              </a:rPr>
              <a:t>man</a:t>
            </a:r>
            <a:r>
              <a:rPr sz="3100" spc="-555" dirty="0">
                <a:solidFill>
                  <a:srgbClr val="FFFEFF"/>
                </a:solidFill>
                <a:latin typeface="Trebuchet MS"/>
                <a:cs typeface="Trebuchet MS"/>
              </a:rPr>
              <a:t> </a:t>
            </a:r>
            <a:r>
              <a:rPr sz="3100" spc="-280" dirty="0">
                <a:solidFill>
                  <a:srgbClr val="FFFEFF"/>
                </a:solidFill>
                <a:latin typeface="Trebuchet MS"/>
                <a:cs typeface="Trebuchet MS"/>
              </a:rPr>
              <a:t>använda</a:t>
            </a:r>
            <a:r>
              <a:rPr sz="3100" spc="-550" dirty="0">
                <a:solidFill>
                  <a:srgbClr val="FFFEFF"/>
                </a:solidFill>
                <a:latin typeface="Trebuchet MS"/>
                <a:cs typeface="Trebuchet MS"/>
              </a:rPr>
              <a:t> </a:t>
            </a:r>
            <a:r>
              <a:rPr sz="3100" spc="-220" dirty="0">
                <a:solidFill>
                  <a:srgbClr val="FFFEFF"/>
                </a:solidFill>
                <a:latin typeface="Trebuchet MS"/>
                <a:cs typeface="Trebuchet MS"/>
              </a:rPr>
              <a:t>sig  </a:t>
            </a:r>
            <a:r>
              <a:rPr sz="3100" spc="-265" dirty="0">
                <a:solidFill>
                  <a:srgbClr val="FFFEFF"/>
                </a:solidFill>
                <a:latin typeface="Trebuchet MS"/>
                <a:cs typeface="Trebuchet MS"/>
              </a:rPr>
              <a:t>av</a:t>
            </a:r>
            <a:r>
              <a:rPr sz="3100" spc="-545" dirty="0">
                <a:solidFill>
                  <a:srgbClr val="FFFEFF"/>
                </a:solidFill>
                <a:latin typeface="Trebuchet MS"/>
                <a:cs typeface="Trebuchet MS"/>
              </a:rPr>
              <a:t> </a:t>
            </a:r>
            <a:r>
              <a:rPr sz="3100" spc="-290" dirty="0">
                <a:solidFill>
                  <a:srgbClr val="FFFEFF"/>
                </a:solidFill>
                <a:latin typeface="Trebuchet MS"/>
                <a:cs typeface="Trebuchet MS"/>
              </a:rPr>
              <a:t>VVV-metoden</a:t>
            </a:r>
            <a:endParaRPr sz="3100">
              <a:latin typeface="Trebuchet MS"/>
              <a:cs typeface="Trebuchet MS"/>
            </a:endParaRPr>
          </a:p>
        </p:txBody>
      </p:sp>
      <p:grpSp>
        <p:nvGrpSpPr>
          <p:cNvPr id="18" name="object 18"/>
          <p:cNvGrpSpPr/>
          <p:nvPr/>
        </p:nvGrpSpPr>
        <p:grpSpPr>
          <a:xfrm>
            <a:off x="5566955" y="829919"/>
            <a:ext cx="5838190" cy="1251585"/>
            <a:chOff x="5566955" y="829919"/>
            <a:chExt cx="5838190" cy="1251585"/>
          </a:xfrm>
        </p:grpSpPr>
        <p:sp>
          <p:nvSpPr>
            <p:cNvPr id="19" name="object 19"/>
            <p:cNvSpPr/>
            <p:nvPr/>
          </p:nvSpPr>
          <p:spPr>
            <a:xfrm>
              <a:off x="5574893" y="837857"/>
              <a:ext cx="5822315" cy="1235710"/>
            </a:xfrm>
            <a:custGeom>
              <a:avLst/>
              <a:gdLst/>
              <a:ahLst/>
              <a:cxnLst/>
              <a:rect l="l" t="t" r="r" b="b"/>
              <a:pathLst>
                <a:path w="5822315" h="1235710">
                  <a:moveTo>
                    <a:pt x="5615838" y="0"/>
                  </a:moveTo>
                  <a:lnTo>
                    <a:pt x="205917" y="0"/>
                  </a:lnTo>
                  <a:lnTo>
                    <a:pt x="158701" y="5438"/>
                  </a:lnTo>
                  <a:lnTo>
                    <a:pt x="115358" y="20929"/>
                  </a:lnTo>
                  <a:lnTo>
                    <a:pt x="77125" y="45236"/>
                  </a:lnTo>
                  <a:lnTo>
                    <a:pt x="45236" y="77125"/>
                  </a:lnTo>
                  <a:lnTo>
                    <a:pt x="20929" y="115358"/>
                  </a:lnTo>
                  <a:lnTo>
                    <a:pt x="5438" y="158701"/>
                  </a:lnTo>
                  <a:lnTo>
                    <a:pt x="0" y="205917"/>
                  </a:lnTo>
                  <a:lnTo>
                    <a:pt x="0" y="1029601"/>
                  </a:lnTo>
                  <a:lnTo>
                    <a:pt x="5438" y="1076813"/>
                  </a:lnTo>
                  <a:lnTo>
                    <a:pt x="20929" y="1120154"/>
                  </a:lnTo>
                  <a:lnTo>
                    <a:pt x="45236" y="1158388"/>
                  </a:lnTo>
                  <a:lnTo>
                    <a:pt x="77125" y="1190278"/>
                  </a:lnTo>
                  <a:lnTo>
                    <a:pt x="115358" y="1214588"/>
                  </a:lnTo>
                  <a:lnTo>
                    <a:pt x="158701" y="1230080"/>
                  </a:lnTo>
                  <a:lnTo>
                    <a:pt x="205917" y="1235519"/>
                  </a:lnTo>
                  <a:lnTo>
                    <a:pt x="5615838" y="1235519"/>
                  </a:lnTo>
                  <a:lnTo>
                    <a:pt x="5663055" y="1230080"/>
                  </a:lnTo>
                  <a:lnTo>
                    <a:pt x="5706399" y="1214588"/>
                  </a:lnTo>
                  <a:lnTo>
                    <a:pt x="5744635" y="1190278"/>
                  </a:lnTo>
                  <a:lnTo>
                    <a:pt x="5776527" y="1158388"/>
                  </a:lnTo>
                  <a:lnTo>
                    <a:pt x="5800837" y="1120154"/>
                  </a:lnTo>
                  <a:lnTo>
                    <a:pt x="5816329" y="1076813"/>
                  </a:lnTo>
                  <a:lnTo>
                    <a:pt x="5821768" y="1029601"/>
                  </a:lnTo>
                  <a:lnTo>
                    <a:pt x="5821768" y="205917"/>
                  </a:lnTo>
                  <a:lnTo>
                    <a:pt x="5816329" y="158701"/>
                  </a:lnTo>
                  <a:lnTo>
                    <a:pt x="5800837" y="115358"/>
                  </a:lnTo>
                  <a:lnTo>
                    <a:pt x="5776527" y="77125"/>
                  </a:lnTo>
                  <a:lnTo>
                    <a:pt x="5744635" y="45236"/>
                  </a:lnTo>
                  <a:lnTo>
                    <a:pt x="5706399" y="20929"/>
                  </a:lnTo>
                  <a:lnTo>
                    <a:pt x="5663055" y="5438"/>
                  </a:lnTo>
                  <a:lnTo>
                    <a:pt x="5615838" y="0"/>
                  </a:lnTo>
                  <a:close/>
                </a:path>
              </a:pathLst>
            </a:custGeom>
            <a:solidFill>
              <a:srgbClr val="3C78C3"/>
            </a:solidFill>
          </p:spPr>
          <p:txBody>
            <a:bodyPr wrap="square" lIns="0" tIns="0" rIns="0" bIns="0" rtlCol="0"/>
            <a:lstStyle/>
            <a:p>
              <a:endParaRPr/>
            </a:p>
          </p:txBody>
        </p:sp>
        <p:sp>
          <p:nvSpPr>
            <p:cNvPr id="20" name="object 20"/>
            <p:cNvSpPr/>
            <p:nvPr/>
          </p:nvSpPr>
          <p:spPr>
            <a:xfrm>
              <a:off x="5574893" y="837857"/>
              <a:ext cx="5822315" cy="1235710"/>
            </a:xfrm>
            <a:custGeom>
              <a:avLst/>
              <a:gdLst/>
              <a:ahLst/>
              <a:cxnLst/>
              <a:rect l="l" t="t" r="r" b="b"/>
              <a:pathLst>
                <a:path w="5822315" h="1235710">
                  <a:moveTo>
                    <a:pt x="0" y="205921"/>
                  </a:moveTo>
                  <a:lnTo>
                    <a:pt x="5438" y="158705"/>
                  </a:lnTo>
                  <a:lnTo>
                    <a:pt x="20929" y="115362"/>
                  </a:lnTo>
                  <a:lnTo>
                    <a:pt x="45238" y="77127"/>
                  </a:lnTo>
                  <a:lnTo>
                    <a:pt x="77127" y="45238"/>
                  </a:lnTo>
                  <a:lnTo>
                    <a:pt x="115361" y="20930"/>
                  </a:lnTo>
                  <a:lnTo>
                    <a:pt x="158704" y="5438"/>
                  </a:lnTo>
                  <a:lnTo>
                    <a:pt x="205920" y="0"/>
                  </a:lnTo>
                  <a:lnTo>
                    <a:pt x="5615853" y="0"/>
                  </a:lnTo>
                  <a:lnTo>
                    <a:pt x="5663066" y="5438"/>
                  </a:lnTo>
                  <a:lnTo>
                    <a:pt x="5706408" y="20930"/>
                  </a:lnTo>
                  <a:lnTo>
                    <a:pt x="5744643" y="45238"/>
                  </a:lnTo>
                  <a:lnTo>
                    <a:pt x="5776532" y="77127"/>
                  </a:lnTo>
                  <a:lnTo>
                    <a:pt x="5800842" y="115362"/>
                  </a:lnTo>
                  <a:lnTo>
                    <a:pt x="5816334" y="158705"/>
                  </a:lnTo>
                  <a:lnTo>
                    <a:pt x="5821773" y="205921"/>
                  </a:lnTo>
                  <a:lnTo>
                    <a:pt x="5821773" y="1029600"/>
                  </a:lnTo>
                  <a:lnTo>
                    <a:pt x="5816334" y="1076817"/>
                  </a:lnTo>
                  <a:lnTo>
                    <a:pt x="5800842" y="1120160"/>
                  </a:lnTo>
                  <a:lnTo>
                    <a:pt x="5776532" y="1158394"/>
                  </a:lnTo>
                  <a:lnTo>
                    <a:pt x="5744643" y="1190283"/>
                  </a:lnTo>
                  <a:lnTo>
                    <a:pt x="5706408" y="1214591"/>
                  </a:lnTo>
                  <a:lnTo>
                    <a:pt x="5663066" y="1230082"/>
                  </a:lnTo>
                  <a:lnTo>
                    <a:pt x="5615853" y="1235520"/>
                  </a:lnTo>
                  <a:lnTo>
                    <a:pt x="205920" y="1235520"/>
                  </a:lnTo>
                  <a:lnTo>
                    <a:pt x="158704" y="1230082"/>
                  </a:lnTo>
                  <a:lnTo>
                    <a:pt x="115361" y="1214591"/>
                  </a:lnTo>
                  <a:lnTo>
                    <a:pt x="77127" y="1190283"/>
                  </a:lnTo>
                  <a:lnTo>
                    <a:pt x="45238" y="1158394"/>
                  </a:lnTo>
                  <a:lnTo>
                    <a:pt x="20929" y="1120160"/>
                  </a:lnTo>
                  <a:lnTo>
                    <a:pt x="5438" y="1076817"/>
                  </a:lnTo>
                  <a:lnTo>
                    <a:pt x="0" y="1029600"/>
                  </a:lnTo>
                  <a:lnTo>
                    <a:pt x="0" y="205921"/>
                  </a:lnTo>
                  <a:close/>
                </a:path>
              </a:pathLst>
            </a:custGeom>
            <a:ln w="15875">
              <a:solidFill>
                <a:srgbClr val="FFFFFF"/>
              </a:solidFill>
            </a:ln>
          </p:spPr>
          <p:txBody>
            <a:bodyPr wrap="square" lIns="0" tIns="0" rIns="0" bIns="0" rtlCol="0"/>
            <a:lstStyle/>
            <a:p>
              <a:endParaRPr/>
            </a:p>
          </p:txBody>
        </p:sp>
      </p:grpSp>
      <p:sp>
        <p:nvSpPr>
          <p:cNvPr id="21" name="object 21"/>
          <p:cNvSpPr txBox="1">
            <a:spLocks noGrp="1"/>
          </p:cNvSpPr>
          <p:nvPr>
            <p:ph type="title"/>
          </p:nvPr>
        </p:nvSpPr>
        <p:spPr>
          <a:xfrm>
            <a:off x="5744425" y="949453"/>
            <a:ext cx="5114925" cy="934085"/>
          </a:xfrm>
          <a:prstGeom prst="rect">
            <a:avLst/>
          </a:prstGeom>
        </p:spPr>
        <p:txBody>
          <a:bodyPr vert="horz" wrap="square" lIns="0" tIns="82550" rIns="0" bIns="0" rtlCol="0">
            <a:spAutoFit/>
          </a:bodyPr>
          <a:lstStyle/>
          <a:p>
            <a:pPr marL="12700" marR="5080">
              <a:lnSpc>
                <a:spcPts val="3310"/>
              </a:lnSpc>
              <a:spcBef>
                <a:spcPts val="650"/>
              </a:spcBef>
            </a:pPr>
            <a:r>
              <a:rPr sz="3200" spc="125" dirty="0"/>
              <a:t>Som</a:t>
            </a:r>
            <a:r>
              <a:rPr sz="3200" spc="-180" dirty="0"/>
              <a:t> </a:t>
            </a:r>
            <a:r>
              <a:rPr sz="3200" spc="85" dirty="0"/>
              <a:t>en</a:t>
            </a:r>
            <a:r>
              <a:rPr sz="3200" spc="-180" dirty="0"/>
              <a:t> </a:t>
            </a:r>
            <a:r>
              <a:rPr sz="3200" spc="55" dirty="0"/>
              <a:t>[Vem]</a:t>
            </a:r>
            <a:r>
              <a:rPr sz="3200" spc="-175" dirty="0"/>
              <a:t> </a:t>
            </a:r>
            <a:r>
              <a:rPr sz="3200" spc="40" dirty="0"/>
              <a:t>vill</a:t>
            </a:r>
            <a:r>
              <a:rPr sz="3200" spc="-175" dirty="0"/>
              <a:t> </a:t>
            </a:r>
            <a:r>
              <a:rPr sz="3200" spc="55" dirty="0"/>
              <a:t>jag</a:t>
            </a:r>
            <a:r>
              <a:rPr sz="3200" spc="-175" dirty="0"/>
              <a:t> </a:t>
            </a:r>
            <a:r>
              <a:rPr sz="3200" spc="60" dirty="0"/>
              <a:t>[Vad]  </a:t>
            </a:r>
            <a:r>
              <a:rPr sz="3200" spc="90" dirty="0"/>
              <a:t>så </a:t>
            </a:r>
            <a:r>
              <a:rPr sz="3200" spc="-200" dirty="0"/>
              <a:t>att</a:t>
            </a:r>
            <a:r>
              <a:rPr sz="3200" spc="-425" dirty="0"/>
              <a:t> </a:t>
            </a:r>
            <a:r>
              <a:rPr sz="3200" spc="15" dirty="0"/>
              <a:t>[Varför]</a:t>
            </a:r>
            <a:endParaRPr sz="3200"/>
          </a:p>
        </p:txBody>
      </p:sp>
      <p:grpSp>
        <p:nvGrpSpPr>
          <p:cNvPr id="22" name="object 22"/>
          <p:cNvGrpSpPr/>
          <p:nvPr/>
        </p:nvGrpSpPr>
        <p:grpSpPr>
          <a:xfrm>
            <a:off x="5566955" y="2157602"/>
            <a:ext cx="5838190" cy="1251585"/>
            <a:chOff x="5566955" y="2157602"/>
            <a:chExt cx="5838190" cy="1251585"/>
          </a:xfrm>
        </p:grpSpPr>
        <p:sp>
          <p:nvSpPr>
            <p:cNvPr id="23" name="object 23"/>
            <p:cNvSpPr/>
            <p:nvPr/>
          </p:nvSpPr>
          <p:spPr>
            <a:xfrm>
              <a:off x="5574893" y="2165540"/>
              <a:ext cx="5822315" cy="1235710"/>
            </a:xfrm>
            <a:custGeom>
              <a:avLst/>
              <a:gdLst/>
              <a:ahLst/>
              <a:cxnLst/>
              <a:rect l="l" t="t" r="r" b="b"/>
              <a:pathLst>
                <a:path w="5822315" h="1235710">
                  <a:moveTo>
                    <a:pt x="5615838" y="0"/>
                  </a:moveTo>
                  <a:lnTo>
                    <a:pt x="205917" y="0"/>
                  </a:lnTo>
                  <a:lnTo>
                    <a:pt x="158701" y="5438"/>
                  </a:lnTo>
                  <a:lnTo>
                    <a:pt x="115358" y="20929"/>
                  </a:lnTo>
                  <a:lnTo>
                    <a:pt x="77125" y="45236"/>
                  </a:lnTo>
                  <a:lnTo>
                    <a:pt x="45236" y="77125"/>
                  </a:lnTo>
                  <a:lnTo>
                    <a:pt x="20929" y="115358"/>
                  </a:lnTo>
                  <a:lnTo>
                    <a:pt x="5438" y="158701"/>
                  </a:lnTo>
                  <a:lnTo>
                    <a:pt x="0" y="205917"/>
                  </a:lnTo>
                  <a:lnTo>
                    <a:pt x="0" y="1029588"/>
                  </a:lnTo>
                  <a:lnTo>
                    <a:pt x="5438" y="1076805"/>
                  </a:lnTo>
                  <a:lnTo>
                    <a:pt x="20929" y="1120150"/>
                  </a:lnTo>
                  <a:lnTo>
                    <a:pt x="45236" y="1158386"/>
                  </a:lnTo>
                  <a:lnTo>
                    <a:pt x="77125" y="1190277"/>
                  </a:lnTo>
                  <a:lnTo>
                    <a:pt x="115358" y="1214587"/>
                  </a:lnTo>
                  <a:lnTo>
                    <a:pt x="158701" y="1230080"/>
                  </a:lnTo>
                  <a:lnTo>
                    <a:pt x="205917" y="1235519"/>
                  </a:lnTo>
                  <a:lnTo>
                    <a:pt x="5615838" y="1235519"/>
                  </a:lnTo>
                  <a:lnTo>
                    <a:pt x="5663055" y="1230080"/>
                  </a:lnTo>
                  <a:lnTo>
                    <a:pt x="5706399" y="1214587"/>
                  </a:lnTo>
                  <a:lnTo>
                    <a:pt x="5744635" y="1190277"/>
                  </a:lnTo>
                  <a:lnTo>
                    <a:pt x="5776527" y="1158386"/>
                  </a:lnTo>
                  <a:lnTo>
                    <a:pt x="5800837" y="1120150"/>
                  </a:lnTo>
                  <a:lnTo>
                    <a:pt x="5816329" y="1076805"/>
                  </a:lnTo>
                  <a:lnTo>
                    <a:pt x="5821768" y="1029588"/>
                  </a:lnTo>
                  <a:lnTo>
                    <a:pt x="5821768" y="205917"/>
                  </a:lnTo>
                  <a:lnTo>
                    <a:pt x="5816329" y="158701"/>
                  </a:lnTo>
                  <a:lnTo>
                    <a:pt x="5800837" y="115358"/>
                  </a:lnTo>
                  <a:lnTo>
                    <a:pt x="5776527" y="77125"/>
                  </a:lnTo>
                  <a:lnTo>
                    <a:pt x="5744635" y="45236"/>
                  </a:lnTo>
                  <a:lnTo>
                    <a:pt x="5706399" y="20929"/>
                  </a:lnTo>
                  <a:lnTo>
                    <a:pt x="5663055" y="5438"/>
                  </a:lnTo>
                  <a:lnTo>
                    <a:pt x="5615838" y="0"/>
                  </a:lnTo>
                  <a:close/>
                </a:path>
              </a:pathLst>
            </a:custGeom>
            <a:solidFill>
              <a:srgbClr val="434FC8"/>
            </a:solidFill>
          </p:spPr>
          <p:txBody>
            <a:bodyPr wrap="square" lIns="0" tIns="0" rIns="0" bIns="0" rtlCol="0"/>
            <a:lstStyle/>
            <a:p>
              <a:endParaRPr/>
            </a:p>
          </p:txBody>
        </p:sp>
        <p:sp>
          <p:nvSpPr>
            <p:cNvPr id="24" name="object 24"/>
            <p:cNvSpPr/>
            <p:nvPr/>
          </p:nvSpPr>
          <p:spPr>
            <a:xfrm>
              <a:off x="5574893" y="2165540"/>
              <a:ext cx="5822315" cy="1235710"/>
            </a:xfrm>
            <a:custGeom>
              <a:avLst/>
              <a:gdLst/>
              <a:ahLst/>
              <a:cxnLst/>
              <a:rect l="l" t="t" r="r" b="b"/>
              <a:pathLst>
                <a:path w="5822315" h="1235710">
                  <a:moveTo>
                    <a:pt x="0" y="205921"/>
                  </a:moveTo>
                  <a:lnTo>
                    <a:pt x="5438" y="158705"/>
                  </a:lnTo>
                  <a:lnTo>
                    <a:pt x="20929" y="115362"/>
                  </a:lnTo>
                  <a:lnTo>
                    <a:pt x="45238" y="77127"/>
                  </a:lnTo>
                  <a:lnTo>
                    <a:pt x="77127" y="45238"/>
                  </a:lnTo>
                  <a:lnTo>
                    <a:pt x="115361" y="20930"/>
                  </a:lnTo>
                  <a:lnTo>
                    <a:pt x="158704" y="5438"/>
                  </a:lnTo>
                  <a:lnTo>
                    <a:pt x="205920" y="0"/>
                  </a:lnTo>
                  <a:lnTo>
                    <a:pt x="5615853" y="0"/>
                  </a:lnTo>
                  <a:lnTo>
                    <a:pt x="5663066" y="5438"/>
                  </a:lnTo>
                  <a:lnTo>
                    <a:pt x="5706408" y="20930"/>
                  </a:lnTo>
                  <a:lnTo>
                    <a:pt x="5744643" y="45238"/>
                  </a:lnTo>
                  <a:lnTo>
                    <a:pt x="5776532" y="77127"/>
                  </a:lnTo>
                  <a:lnTo>
                    <a:pt x="5800842" y="115362"/>
                  </a:lnTo>
                  <a:lnTo>
                    <a:pt x="5816334" y="158705"/>
                  </a:lnTo>
                  <a:lnTo>
                    <a:pt x="5821773" y="205921"/>
                  </a:lnTo>
                  <a:lnTo>
                    <a:pt x="5821773" y="1029600"/>
                  </a:lnTo>
                  <a:lnTo>
                    <a:pt x="5816334" y="1076817"/>
                  </a:lnTo>
                  <a:lnTo>
                    <a:pt x="5800842" y="1120160"/>
                  </a:lnTo>
                  <a:lnTo>
                    <a:pt x="5776532" y="1158394"/>
                  </a:lnTo>
                  <a:lnTo>
                    <a:pt x="5744643" y="1190283"/>
                  </a:lnTo>
                  <a:lnTo>
                    <a:pt x="5706408" y="1214591"/>
                  </a:lnTo>
                  <a:lnTo>
                    <a:pt x="5663066" y="1230082"/>
                  </a:lnTo>
                  <a:lnTo>
                    <a:pt x="5615853" y="1235520"/>
                  </a:lnTo>
                  <a:lnTo>
                    <a:pt x="205920" y="1235520"/>
                  </a:lnTo>
                  <a:lnTo>
                    <a:pt x="158704" y="1230082"/>
                  </a:lnTo>
                  <a:lnTo>
                    <a:pt x="115361" y="1214591"/>
                  </a:lnTo>
                  <a:lnTo>
                    <a:pt x="77127" y="1190283"/>
                  </a:lnTo>
                  <a:lnTo>
                    <a:pt x="45238" y="1158394"/>
                  </a:lnTo>
                  <a:lnTo>
                    <a:pt x="20929" y="1120160"/>
                  </a:lnTo>
                  <a:lnTo>
                    <a:pt x="5438" y="1076817"/>
                  </a:lnTo>
                  <a:lnTo>
                    <a:pt x="0" y="1029600"/>
                  </a:lnTo>
                  <a:lnTo>
                    <a:pt x="0" y="205921"/>
                  </a:lnTo>
                  <a:close/>
                </a:path>
              </a:pathLst>
            </a:custGeom>
            <a:ln w="15875">
              <a:solidFill>
                <a:srgbClr val="FFFFFF"/>
              </a:solidFill>
            </a:ln>
          </p:spPr>
          <p:txBody>
            <a:bodyPr wrap="square" lIns="0" tIns="0" rIns="0" bIns="0" rtlCol="0"/>
            <a:lstStyle/>
            <a:p>
              <a:endParaRPr/>
            </a:p>
          </p:txBody>
        </p:sp>
      </p:grpSp>
      <p:grpSp>
        <p:nvGrpSpPr>
          <p:cNvPr id="25" name="object 25"/>
          <p:cNvGrpSpPr/>
          <p:nvPr/>
        </p:nvGrpSpPr>
        <p:grpSpPr>
          <a:xfrm>
            <a:off x="5566955" y="3485273"/>
            <a:ext cx="5838190" cy="1251585"/>
            <a:chOff x="5566955" y="3485273"/>
            <a:chExt cx="5838190" cy="1251585"/>
          </a:xfrm>
        </p:grpSpPr>
        <p:sp>
          <p:nvSpPr>
            <p:cNvPr id="26" name="object 26"/>
            <p:cNvSpPr/>
            <p:nvPr/>
          </p:nvSpPr>
          <p:spPr>
            <a:xfrm>
              <a:off x="5574893" y="3493211"/>
              <a:ext cx="5822315" cy="1235710"/>
            </a:xfrm>
            <a:custGeom>
              <a:avLst/>
              <a:gdLst/>
              <a:ahLst/>
              <a:cxnLst/>
              <a:rect l="l" t="t" r="r" b="b"/>
              <a:pathLst>
                <a:path w="5822315" h="1235710">
                  <a:moveTo>
                    <a:pt x="5615838" y="0"/>
                  </a:moveTo>
                  <a:lnTo>
                    <a:pt x="205917" y="0"/>
                  </a:lnTo>
                  <a:lnTo>
                    <a:pt x="158701" y="5438"/>
                  </a:lnTo>
                  <a:lnTo>
                    <a:pt x="115358" y="20931"/>
                  </a:lnTo>
                  <a:lnTo>
                    <a:pt x="77125" y="45241"/>
                  </a:lnTo>
                  <a:lnTo>
                    <a:pt x="45236" y="77133"/>
                  </a:lnTo>
                  <a:lnTo>
                    <a:pt x="20929" y="115369"/>
                  </a:lnTo>
                  <a:lnTo>
                    <a:pt x="5438" y="158713"/>
                  </a:lnTo>
                  <a:lnTo>
                    <a:pt x="0" y="205930"/>
                  </a:lnTo>
                  <a:lnTo>
                    <a:pt x="0" y="1029601"/>
                  </a:lnTo>
                  <a:lnTo>
                    <a:pt x="5438" y="1076817"/>
                  </a:lnTo>
                  <a:lnTo>
                    <a:pt x="20929" y="1120160"/>
                  </a:lnTo>
                  <a:lnTo>
                    <a:pt x="45236" y="1158394"/>
                  </a:lnTo>
                  <a:lnTo>
                    <a:pt x="77125" y="1190282"/>
                  </a:lnTo>
                  <a:lnTo>
                    <a:pt x="115358" y="1214590"/>
                  </a:lnTo>
                  <a:lnTo>
                    <a:pt x="158701" y="1230081"/>
                  </a:lnTo>
                  <a:lnTo>
                    <a:pt x="205917" y="1235519"/>
                  </a:lnTo>
                  <a:lnTo>
                    <a:pt x="5615838" y="1235519"/>
                  </a:lnTo>
                  <a:lnTo>
                    <a:pt x="5663055" y="1230081"/>
                  </a:lnTo>
                  <a:lnTo>
                    <a:pt x="5706399" y="1214590"/>
                  </a:lnTo>
                  <a:lnTo>
                    <a:pt x="5744635" y="1190282"/>
                  </a:lnTo>
                  <a:lnTo>
                    <a:pt x="5776527" y="1158394"/>
                  </a:lnTo>
                  <a:lnTo>
                    <a:pt x="5800837" y="1120160"/>
                  </a:lnTo>
                  <a:lnTo>
                    <a:pt x="5816329" y="1076817"/>
                  </a:lnTo>
                  <a:lnTo>
                    <a:pt x="5821768" y="1029601"/>
                  </a:lnTo>
                  <a:lnTo>
                    <a:pt x="5821768" y="205930"/>
                  </a:lnTo>
                  <a:lnTo>
                    <a:pt x="5816329" y="158713"/>
                  </a:lnTo>
                  <a:lnTo>
                    <a:pt x="5800837" y="115369"/>
                  </a:lnTo>
                  <a:lnTo>
                    <a:pt x="5776527" y="77133"/>
                  </a:lnTo>
                  <a:lnTo>
                    <a:pt x="5744635" y="45241"/>
                  </a:lnTo>
                  <a:lnTo>
                    <a:pt x="5706399" y="20931"/>
                  </a:lnTo>
                  <a:lnTo>
                    <a:pt x="5663055" y="5438"/>
                  </a:lnTo>
                  <a:lnTo>
                    <a:pt x="5615838" y="0"/>
                  </a:lnTo>
                  <a:close/>
                </a:path>
              </a:pathLst>
            </a:custGeom>
            <a:solidFill>
              <a:srgbClr val="6C4ACC"/>
            </a:solidFill>
          </p:spPr>
          <p:txBody>
            <a:bodyPr wrap="square" lIns="0" tIns="0" rIns="0" bIns="0" rtlCol="0"/>
            <a:lstStyle/>
            <a:p>
              <a:endParaRPr/>
            </a:p>
          </p:txBody>
        </p:sp>
        <p:sp>
          <p:nvSpPr>
            <p:cNvPr id="27" name="object 27"/>
            <p:cNvSpPr/>
            <p:nvPr/>
          </p:nvSpPr>
          <p:spPr>
            <a:xfrm>
              <a:off x="5574893" y="3493211"/>
              <a:ext cx="5822315" cy="1235710"/>
            </a:xfrm>
            <a:custGeom>
              <a:avLst/>
              <a:gdLst/>
              <a:ahLst/>
              <a:cxnLst/>
              <a:rect l="l" t="t" r="r" b="b"/>
              <a:pathLst>
                <a:path w="5822315" h="1235710">
                  <a:moveTo>
                    <a:pt x="0" y="205921"/>
                  </a:moveTo>
                  <a:lnTo>
                    <a:pt x="5438" y="158705"/>
                  </a:lnTo>
                  <a:lnTo>
                    <a:pt x="20929" y="115362"/>
                  </a:lnTo>
                  <a:lnTo>
                    <a:pt x="45238" y="77127"/>
                  </a:lnTo>
                  <a:lnTo>
                    <a:pt x="77127" y="45238"/>
                  </a:lnTo>
                  <a:lnTo>
                    <a:pt x="115361" y="20930"/>
                  </a:lnTo>
                  <a:lnTo>
                    <a:pt x="158704" y="5438"/>
                  </a:lnTo>
                  <a:lnTo>
                    <a:pt x="205920" y="0"/>
                  </a:lnTo>
                  <a:lnTo>
                    <a:pt x="5615853" y="0"/>
                  </a:lnTo>
                  <a:lnTo>
                    <a:pt x="5663066" y="5438"/>
                  </a:lnTo>
                  <a:lnTo>
                    <a:pt x="5706408" y="20930"/>
                  </a:lnTo>
                  <a:lnTo>
                    <a:pt x="5744643" y="45238"/>
                  </a:lnTo>
                  <a:lnTo>
                    <a:pt x="5776532" y="77127"/>
                  </a:lnTo>
                  <a:lnTo>
                    <a:pt x="5800842" y="115362"/>
                  </a:lnTo>
                  <a:lnTo>
                    <a:pt x="5816334" y="158705"/>
                  </a:lnTo>
                  <a:lnTo>
                    <a:pt x="5821773" y="205921"/>
                  </a:lnTo>
                  <a:lnTo>
                    <a:pt x="5821773" y="1029600"/>
                  </a:lnTo>
                  <a:lnTo>
                    <a:pt x="5816334" y="1076817"/>
                  </a:lnTo>
                  <a:lnTo>
                    <a:pt x="5800842" y="1120160"/>
                  </a:lnTo>
                  <a:lnTo>
                    <a:pt x="5776532" y="1158394"/>
                  </a:lnTo>
                  <a:lnTo>
                    <a:pt x="5744643" y="1190283"/>
                  </a:lnTo>
                  <a:lnTo>
                    <a:pt x="5706408" y="1214591"/>
                  </a:lnTo>
                  <a:lnTo>
                    <a:pt x="5663066" y="1230082"/>
                  </a:lnTo>
                  <a:lnTo>
                    <a:pt x="5615853" y="1235520"/>
                  </a:lnTo>
                  <a:lnTo>
                    <a:pt x="205920" y="1235520"/>
                  </a:lnTo>
                  <a:lnTo>
                    <a:pt x="158704" y="1230082"/>
                  </a:lnTo>
                  <a:lnTo>
                    <a:pt x="115361" y="1214591"/>
                  </a:lnTo>
                  <a:lnTo>
                    <a:pt x="77127" y="1190283"/>
                  </a:lnTo>
                  <a:lnTo>
                    <a:pt x="45238" y="1158394"/>
                  </a:lnTo>
                  <a:lnTo>
                    <a:pt x="20929" y="1120160"/>
                  </a:lnTo>
                  <a:lnTo>
                    <a:pt x="5438" y="1076817"/>
                  </a:lnTo>
                  <a:lnTo>
                    <a:pt x="0" y="1029600"/>
                  </a:lnTo>
                  <a:lnTo>
                    <a:pt x="0" y="205921"/>
                  </a:lnTo>
                  <a:close/>
                </a:path>
              </a:pathLst>
            </a:custGeom>
            <a:ln w="15875">
              <a:solidFill>
                <a:srgbClr val="FFFFFF"/>
              </a:solidFill>
            </a:ln>
          </p:spPr>
          <p:txBody>
            <a:bodyPr wrap="square" lIns="0" tIns="0" rIns="0" bIns="0" rtlCol="0"/>
            <a:lstStyle/>
            <a:p>
              <a:endParaRPr/>
            </a:p>
          </p:txBody>
        </p:sp>
      </p:grpSp>
      <p:grpSp>
        <p:nvGrpSpPr>
          <p:cNvPr id="28" name="object 28"/>
          <p:cNvGrpSpPr/>
          <p:nvPr/>
        </p:nvGrpSpPr>
        <p:grpSpPr>
          <a:xfrm>
            <a:off x="5566955" y="4812956"/>
            <a:ext cx="5838190" cy="1251585"/>
            <a:chOff x="5566955" y="4812956"/>
            <a:chExt cx="5838190" cy="1251585"/>
          </a:xfrm>
        </p:grpSpPr>
        <p:sp>
          <p:nvSpPr>
            <p:cNvPr id="29" name="object 29"/>
            <p:cNvSpPr/>
            <p:nvPr/>
          </p:nvSpPr>
          <p:spPr>
            <a:xfrm>
              <a:off x="5574893" y="4820894"/>
              <a:ext cx="5822315" cy="1235710"/>
            </a:xfrm>
            <a:custGeom>
              <a:avLst/>
              <a:gdLst/>
              <a:ahLst/>
              <a:cxnLst/>
              <a:rect l="l" t="t" r="r" b="b"/>
              <a:pathLst>
                <a:path w="5822315" h="1235710">
                  <a:moveTo>
                    <a:pt x="5615838" y="0"/>
                  </a:moveTo>
                  <a:lnTo>
                    <a:pt x="205917" y="0"/>
                  </a:lnTo>
                  <a:lnTo>
                    <a:pt x="158701" y="5438"/>
                  </a:lnTo>
                  <a:lnTo>
                    <a:pt x="115358" y="20929"/>
                  </a:lnTo>
                  <a:lnTo>
                    <a:pt x="77125" y="45236"/>
                  </a:lnTo>
                  <a:lnTo>
                    <a:pt x="45236" y="77125"/>
                  </a:lnTo>
                  <a:lnTo>
                    <a:pt x="20929" y="115358"/>
                  </a:lnTo>
                  <a:lnTo>
                    <a:pt x="5438" y="158701"/>
                  </a:lnTo>
                  <a:lnTo>
                    <a:pt x="0" y="205917"/>
                  </a:lnTo>
                  <a:lnTo>
                    <a:pt x="0" y="1029599"/>
                  </a:lnTo>
                  <a:lnTo>
                    <a:pt x="5438" y="1076815"/>
                  </a:lnTo>
                  <a:lnTo>
                    <a:pt x="20929" y="1120158"/>
                  </a:lnTo>
                  <a:lnTo>
                    <a:pt x="45236" y="1158392"/>
                  </a:lnTo>
                  <a:lnTo>
                    <a:pt x="77125" y="1190282"/>
                  </a:lnTo>
                  <a:lnTo>
                    <a:pt x="115358" y="1214590"/>
                  </a:lnTo>
                  <a:lnTo>
                    <a:pt x="158701" y="1230082"/>
                  </a:lnTo>
                  <a:lnTo>
                    <a:pt x="205917" y="1235520"/>
                  </a:lnTo>
                  <a:lnTo>
                    <a:pt x="5615838" y="1235520"/>
                  </a:lnTo>
                  <a:lnTo>
                    <a:pt x="5663055" y="1230082"/>
                  </a:lnTo>
                  <a:lnTo>
                    <a:pt x="5706399" y="1214590"/>
                  </a:lnTo>
                  <a:lnTo>
                    <a:pt x="5744635" y="1190282"/>
                  </a:lnTo>
                  <a:lnTo>
                    <a:pt x="5776527" y="1158392"/>
                  </a:lnTo>
                  <a:lnTo>
                    <a:pt x="5800837" y="1120158"/>
                  </a:lnTo>
                  <a:lnTo>
                    <a:pt x="5816329" y="1076815"/>
                  </a:lnTo>
                  <a:lnTo>
                    <a:pt x="5821768" y="1029599"/>
                  </a:lnTo>
                  <a:lnTo>
                    <a:pt x="5821768" y="205917"/>
                  </a:lnTo>
                  <a:lnTo>
                    <a:pt x="5816329" y="158701"/>
                  </a:lnTo>
                  <a:lnTo>
                    <a:pt x="5800837" y="115358"/>
                  </a:lnTo>
                  <a:lnTo>
                    <a:pt x="5776527" y="77125"/>
                  </a:lnTo>
                  <a:lnTo>
                    <a:pt x="5744635" y="45236"/>
                  </a:lnTo>
                  <a:lnTo>
                    <a:pt x="5706399" y="20929"/>
                  </a:lnTo>
                  <a:lnTo>
                    <a:pt x="5663055" y="5438"/>
                  </a:lnTo>
                  <a:lnTo>
                    <a:pt x="5615838" y="0"/>
                  </a:lnTo>
                  <a:close/>
                </a:path>
              </a:pathLst>
            </a:custGeom>
            <a:solidFill>
              <a:srgbClr val="9F52D0"/>
            </a:solidFill>
          </p:spPr>
          <p:txBody>
            <a:bodyPr wrap="square" lIns="0" tIns="0" rIns="0" bIns="0" rtlCol="0"/>
            <a:lstStyle/>
            <a:p>
              <a:endParaRPr/>
            </a:p>
          </p:txBody>
        </p:sp>
        <p:sp>
          <p:nvSpPr>
            <p:cNvPr id="30" name="object 30"/>
            <p:cNvSpPr/>
            <p:nvPr/>
          </p:nvSpPr>
          <p:spPr>
            <a:xfrm>
              <a:off x="5574893" y="4820894"/>
              <a:ext cx="5822315" cy="1235710"/>
            </a:xfrm>
            <a:custGeom>
              <a:avLst/>
              <a:gdLst/>
              <a:ahLst/>
              <a:cxnLst/>
              <a:rect l="l" t="t" r="r" b="b"/>
              <a:pathLst>
                <a:path w="5822315" h="1235710">
                  <a:moveTo>
                    <a:pt x="0" y="205921"/>
                  </a:moveTo>
                  <a:lnTo>
                    <a:pt x="5438" y="158705"/>
                  </a:lnTo>
                  <a:lnTo>
                    <a:pt x="20929" y="115362"/>
                  </a:lnTo>
                  <a:lnTo>
                    <a:pt x="45238" y="77127"/>
                  </a:lnTo>
                  <a:lnTo>
                    <a:pt x="77127" y="45238"/>
                  </a:lnTo>
                  <a:lnTo>
                    <a:pt x="115361" y="20930"/>
                  </a:lnTo>
                  <a:lnTo>
                    <a:pt x="158704" y="5438"/>
                  </a:lnTo>
                  <a:lnTo>
                    <a:pt x="205920" y="0"/>
                  </a:lnTo>
                  <a:lnTo>
                    <a:pt x="5615853" y="0"/>
                  </a:lnTo>
                  <a:lnTo>
                    <a:pt x="5663066" y="5438"/>
                  </a:lnTo>
                  <a:lnTo>
                    <a:pt x="5706408" y="20930"/>
                  </a:lnTo>
                  <a:lnTo>
                    <a:pt x="5744643" y="45238"/>
                  </a:lnTo>
                  <a:lnTo>
                    <a:pt x="5776532" y="77127"/>
                  </a:lnTo>
                  <a:lnTo>
                    <a:pt x="5800842" y="115362"/>
                  </a:lnTo>
                  <a:lnTo>
                    <a:pt x="5816334" y="158705"/>
                  </a:lnTo>
                  <a:lnTo>
                    <a:pt x="5821773" y="205921"/>
                  </a:lnTo>
                  <a:lnTo>
                    <a:pt x="5821773" y="1029600"/>
                  </a:lnTo>
                  <a:lnTo>
                    <a:pt x="5816334" y="1076817"/>
                  </a:lnTo>
                  <a:lnTo>
                    <a:pt x="5800842" y="1120160"/>
                  </a:lnTo>
                  <a:lnTo>
                    <a:pt x="5776532" y="1158394"/>
                  </a:lnTo>
                  <a:lnTo>
                    <a:pt x="5744643" y="1190283"/>
                  </a:lnTo>
                  <a:lnTo>
                    <a:pt x="5706408" y="1214591"/>
                  </a:lnTo>
                  <a:lnTo>
                    <a:pt x="5663066" y="1230082"/>
                  </a:lnTo>
                  <a:lnTo>
                    <a:pt x="5615853" y="1235520"/>
                  </a:lnTo>
                  <a:lnTo>
                    <a:pt x="205920" y="1235520"/>
                  </a:lnTo>
                  <a:lnTo>
                    <a:pt x="158704" y="1230082"/>
                  </a:lnTo>
                  <a:lnTo>
                    <a:pt x="115361" y="1214591"/>
                  </a:lnTo>
                  <a:lnTo>
                    <a:pt x="77127" y="1190283"/>
                  </a:lnTo>
                  <a:lnTo>
                    <a:pt x="45238" y="1158394"/>
                  </a:lnTo>
                  <a:lnTo>
                    <a:pt x="20929" y="1120160"/>
                  </a:lnTo>
                  <a:lnTo>
                    <a:pt x="5438" y="1076817"/>
                  </a:lnTo>
                  <a:lnTo>
                    <a:pt x="0" y="1029600"/>
                  </a:lnTo>
                  <a:lnTo>
                    <a:pt x="0" y="205921"/>
                  </a:lnTo>
                  <a:close/>
                </a:path>
              </a:pathLst>
            </a:custGeom>
            <a:ln w="15875">
              <a:solidFill>
                <a:srgbClr val="FFFFFF"/>
              </a:solidFill>
            </a:ln>
          </p:spPr>
          <p:txBody>
            <a:bodyPr wrap="square" lIns="0" tIns="0" rIns="0" bIns="0" rtlCol="0"/>
            <a:lstStyle/>
            <a:p>
              <a:endParaRPr/>
            </a:p>
          </p:txBody>
        </p:sp>
      </p:grpSp>
      <p:sp>
        <p:nvSpPr>
          <p:cNvPr id="31" name="object 31"/>
          <p:cNvSpPr txBox="1"/>
          <p:nvPr/>
        </p:nvSpPr>
        <p:spPr>
          <a:xfrm>
            <a:off x="5717756" y="2385566"/>
            <a:ext cx="5280660" cy="3228975"/>
          </a:xfrm>
          <a:prstGeom prst="rect">
            <a:avLst/>
          </a:prstGeom>
        </p:spPr>
        <p:txBody>
          <a:bodyPr vert="horz" wrap="square" lIns="0" tIns="66675" rIns="0" bIns="0" rtlCol="0">
            <a:spAutoFit/>
          </a:bodyPr>
          <a:lstStyle/>
          <a:p>
            <a:pPr marL="12700" marR="1869439">
              <a:lnSpc>
                <a:spcPts val="2590"/>
              </a:lnSpc>
              <a:spcBef>
                <a:spcPts val="525"/>
              </a:spcBef>
            </a:pPr>
            <a:r>
              <a:rPr sz="2500" b="1" spc="85" dirty="0">
                <a:solidFill>
                  <a:srgbClr val="FFFFFF"/>
                </a:solidFill>
                <a:latin typeface="Trebuchet MS"/>
                <a:cs typeface="Trebuchet MS"/>
              </a:rPr>
              <a:t>Vem </a:t>
            </a:r>
            <a:r>
              <a:rPr sz="2500" spc="40" dirty="0">
                <a:solidFill>
                  <a:srgbClr val="FFFFFF"/>
                </a:solidFill>
                <a:latin typeface="Georgia"/>
                <a:cs typeface="Georgia"/>
              </a:rPr>
              <a:t>är </a:t>
            </a:r>
            <a:r>
              <a:rPr sz="2500" spc="20" dirty="0">
                <a:solidFill>
                  <a:srgbClr val="FFFFFF"/>
                </a:solidFill>
                <a:latin typeface="Georgia"/>
                <a:cs typeface="Georgia"/>
              </a:rPr>
              <a:t>intressenten?  </a:t>
            </a:r>
            <a:r>
              <a:rPr sz="2500" dirty="0">
                <a:solidFill>
                  <a:srgbClr val="FFFFFF"/>
                </a:solidFill>
                <a:latin typeface="Georgia"/>
                <a:cs typeface="Georgia"/>
              </a:rPr>
              <a:t>(</a:t>
            </a:r>
            <a:r>
              <a:rPr sz="2500" spc="60" dirty="0">
                <a:solidFill>
                  <a:srgbClr val="FFFFFF"/>
                </a:solidFill>
                <a:latin typeface="Georgia"/>
                <a:cs typeface="Georgia"/>
              </a:rPr>
              <a:t>A</a:t>
            </a:r>
            <a:r>
              <a:rPr sz="2500" spc="-110" dirty="0">
                <a:solidFill>
                  <a:srgbClr val="FFFFFF"/>
                </a:solidFill>
                <a:latin typeface="Georgia"/>
                <a:cs typeface="Georgia"/>
              </a:rPr>
              <a:t>n</a:t>
            </a:r>
            <a:r>
              <a:rPr sz="2500" spc="85" dirty="0">
                <a:solidFill>
                  <a:srgbClr val="FFFFFF"/>
                </a:solidFill>
                <a:latin typeface="Georgia"/>
                <a:cs typeface="Georgia"/>
              </a:rPr>
              <a:t>vä</a:t>
            </a:r>
            <a:r>
              <a:rPr sz="2500" spc="-50" dirty="0">
                <a:solidFill>
                  <a:srgbClr val="FFFFFF"/>
                </a:solidFill>
                <a:latin typeface="Georgia"/>
                <a:cs typeface="Georgia"/>
              </a:rPr>
              <a:t>n</a:t>
            </a:r>
            <a:r>
              <a:rPr sz="2500" spc="100" dirty="0">
                <a:solidFill>
                  <a:srgbClr val="FFFFFF"/>
                </a:solidFill>
                <a:latin typeface="Georgia"/>
                <a:cs typeface="Georgia"/>
              </a:rPr>
              <a:t>d</a:t>
            </a:r>
            <a:r>
              <a:rPr sz="2500" spc="85" dirty="0">
                <a:solidFill>
                  <a:srgbClr val="FFFFFF"/>
                </a:solidFill>
                <a:latin typeface="Georgia"/>
                <a:cs typeface="Georgia"/>
              </a:rPr>
              <a:t>a</a:t>
            </a:r>
            <a:r>
              <a:rPr sz="2500" spc="-110" dirty="0">
                <a:solidFill>
                  <a:srgbClr val="FFFFFF"/>
                </a:solidFill>
                <a:latin typeface="Georgia"/>
                <a:cs typeface="Georgia"/>
              </a:rPr>
              <a:t>r</a:t>
            </a:r>
            <a:r>
              <a:rPr sz="2500" spc="220" dirty="0">
                <a:solidFill>
                  <a:srgbClr val="FFFFFF"/>
                </a:solidFill>
                <a:latin typeface="Georgia"/>
                <a:cs typeface="Georgia"/>
              </a:rPr>
              <a:t>e</a:t>
            </a:r>
            <a:r>
              <a:rPr sz="2500" spc="-80" dirty="0">
                <a:solidFill>
                  <a:srgbClr val="FFFFFF"/>
                </a:solidFill>
                <a:latin typeface="Georgia"/>
                <a:cs typeface="Georgia"/>
              </a:rPr>
              <a:t>/</a:t>
            </a:r>
            <a:r>
              <a:rPr sz="2500" spc="20" dirty="0">
                <a:solidFill>
                  <a:srgbClr val="FFFFFF"/>
                </a:solidFill>
                <a:latin typeface="Georgia"/>
                <a:cs typeface="Georgia"/>
              </a:rPr>
              <a:t>Be</a:t>
            </a:r>
            <a:r>
              <a:rPr sz="2500" spc="-25" dirty="0">
                <a:solidFill>
                  <a:srgbClr val="FFFFFF"/>
                </a:solidFill>
                <a:latin typeface="Georgia"/>
                <a:cs typeface="Georgia"/>
              </a:rPr>
              <a:t>st</a:t>
            </a:r>
            <a:r>
              <a:rPr sz="2500" spc="65" dirty="0">
                <a:solidFill>
                  <a:srgbClr val="FFFFFF"/>
                </a:solidFill>
                <a:latin typeface="Georgia"/>
                <a:cs typeface="Georgia"/>
              </a:rPr>
              <a:t>ä</a:t>
            </a:r>
            <a:r>
              <a:rPr sz="2500" spc="25" dirty="0">
                <a:solidFill>
                  <a:srgbClr val="FFFFFF"/>
                </a:solidFill>
                <a:latin typeface="Georgia"/>
                <a:cs typeface="Georgia"/>
              </a:rPr>
              <a:t>ll</a:t>
            </a:r>
            <a:r>
              <a:rPr sz="2500" spc="40" dirty="0">
                <a:solidFill>
                  <a:srgbClr val="FFFFFF"/>
                </a:solidFill>
                <a:latin typeface="Georgia"/>
                <a:cs typeface="Georgia"/>
              </a:rPr>
              <a:t>a</a:t>
            </a:r>
            <a:r>
              <a:rPr sz="2500" spc="-110" dirty="0">
                <a:solidFill>
                  <a:srgbClr val="FFFFFF"/>
                </a:solidFill>
                <a:latin typeface="Georgia"/>
                <a:cs typeface="Georgia"/>
              </a:rPr>
              <a:t>r</a:t>
            </a:r>
            <a:r>
              <a:rPr sz="2500" spc="220" dirty="0">
                <a:solidFill>
                  <a:srgbClr val="FFFFFF"/>
                </a:solidFill>
                <a:latin typeface="Georgia"/>
                <a:cs typeface="Georgia"/>
              </a:rPr>
              <a:t>e</a:t>
            </a:r>
            <a:r>
              <a:rPr sz="2500" dirty="0">
                <a:solidFill>
                  <a:srgbClr val="FFFFFF"/>
                </a:solidFill>
                <a:latin typeface="Georgia"/>
                <a:cs typeface="Georgia"/>
              </a:rPr>
              <a:t>)</a:t>
            </a:r>
            <a:endParaRPr sz="2500">
              <a:latin typeface="Georgia"/>
              <a:cs typeface="Georgia"/>
            </a:endParaRPr>
          </a:p>
          <a:p>
            <a:pPr>
              <a:lnSpc>
                <a:spcPct val="100000"/>
              </a:lnSpc>
            </a:pPr>
            <a:endParaRPr sz="2900">
              <a:latin typeface="Georgia"/>
              <a:cs typeface="Georgia"/>
            </a:endParaRPr>
          </a:p>
          <a:p>
            <a:pPr>
              <a:lnSpc>
                <a:spcPct val="100000"/>
              </a:lnSpc>
              <a:spcBef>
                <a:spcPts val="15"/>
              </a:spcBef>
            </a:pPr>
            <a:endParaRPr sz="2500">
              <a:latin typeface="Georgia"/>
              <a:cs typeface="Georgia"/>
            </a:endParaRPr>
          </a:p>
          <a:p>
            <a:pPr marL="12700">
              <a:lnSpc>
                <a:spcPct val="100000"/>
              </a:lnSpc>
              <a:spcBef>
                <a:spcPts val="5"/>
              </a:spcBef>
            </a:pPr>
            <a:r>
              <a:rPr sz="2500" b="1" spc="55" dirty="0">
                <a:solidFill>
                  <a:srgbClr val="FFFFFF"/>
                </a:solidFill>
                <a:latin typeface="Trebuchet MS"/>
                <a:cs typeface="Trebuchet MS"/>
              </a:rPr>
              <a:t>Vad </a:t>
            </a:r>
            <a:r>
              <a:rPr sz="2500" spc="35" dirty="0">
                <a:solidFill>
                  <a:srgbClr val="FFFFFF"/>
                </a:solidFill>
                <a:latin typeface="Georgia"/>
                <a:cs typeface="Georgia"/>
              </a:rPr>
              <a:t>vill </a:t>
            </a:r>
            <a:r>
              <a:rPr sz="2500" spc="25" dirty="0">
                <a:solidFill>
                  <a:srgbClr val="FFFFFF"/>
                </a:solidFill>
                <a:latin typeface="Georgia"/>
                <a:cs typeface="Georgia"/>
              </a:rPr>
              <a:t>intressenten </a:t>
            </a:r>
            <a:r>
              <a:rPr sz="2500" spc="35" dirty="0">
                <a:solidFill>
                  <a:srgbClr val="FFFFFF"/>
                </a:solidFill>
                <a:latin typeface="Georgia"/>
                <a:cs typeface="Georgia"/>
              </a:rPr>
              <a:t>uppnå?</a:t>
            </a:r>
            <a:r>
              <a:rPr sz="2500" spc="-200" dirty="0">
                <a:solidFill>
                  <a:srgbClr val="FFFFFF"/>
                </a:solidFill>
                <a:latin typeface="Georgia"/>
                <a:cs typeface="Georgia"/>
              </a:rPr>
              <a:t> </a:t>
            </a:r>
            <a:r>
              <a:rPr sz="2500" spc="5" dirty="0">
                <a:solidFill>
                  <a:srgbClr val="FFFFFF"/>
                </a:solidFill>
                <a:latin typeface="Georgia"/>
                <a:cs typeface="Georgia"/>
              </a:rPr>
              <a:t>(Målet)</a:t>
            </a:r>
            <a:endParaRPr sz="2500">
              <a:latin typeface="Georgia"/>
              <a:cs typeface="Georgia"/>
            </a:endParaRPr>
          </a:p>
          <a:p>
            <a:pPr>
              <a:lnSpc>
                <a:spcPct val="100000"/>
              </a:lnSpc>
            </a:pPr>
            <a:endParaRPr sz="2900">
              <a:latin typeface="Georgia"/>
              <a:cs typeface="Georgia"/>
            </a:endParaRPr>
          </a:p>
          <a:p>
            <a:pPr>
              <a:lnSpc>
                <a:spcPct val="100000"/>
              </a:lnSpc>
              <a:spcBef>
                <a:spcPts val="20"/>
              </a:spcBef>
            </a:pPr>
            <a:endParaRPr sz="3650">
              <a:latin typeface="Georgia"/>
              <a:cs typeface="Georgia"/>
            </a:endParaRPr>
          </a:p>
          <a:p>
            <a:pPr marL="12700">
              <a:lnSpc>
                <a:spcPct val="100000"/>
              </a:lnSpc>
            </a:pPr>
            <a:r>
              <a:rPr sz="2500" b="1" spc="25" dirty="0">
                <a:solidFill>
                  <a:srgbClr val="FFFFFF"/>
                </a:solidFill>
                <a:latin typeface="Trebuchet MS"/>
                <a:cs typeface="Trebuchet MS"/>
              </a:rPr>
              <a:t>Varför</a:t>
            </a:r>
            <a:r>
              <a:rPr sz="2500" spc="25" dirty="0">
                <a:solidFill>
                  <a:srgbClr val="FFFFFF"/>
                </a:solidFill>
                <a:latin typeface="Georgia"/>
                <a:cs typeface="Georgia"/>
              </a:rPr>
              <a:t>, </a:t>
            </a:r>
            <a:r>
              <a:rPr sz="2500" dirty="0">
                <a:solidFill>
                  <a:srgbClr val="FFFFFF"/>
                </a:solidFill>
                <a:latin typeface="Georgia"/>
                <a:cs typeface="Georgia"/>
              </a:rPr>
              <a:t>motivet </a:t>
            </a:r>
            <a:r>
              <a:rPr sz="2500" spc="65" dirty="0">
                <a:solidFill>
                  <a:srgbClr val="FFFFFF"/>
                </a:solidFill>
                <a:latin typeface="Georgia"/>
                <a:cs typeface="Georgia"/>
              </a:rPr>
              <a:t>bakom</a:t>
            </a:r>
            <a:r>
              <a:rPr sz="2500" spc="-175" dirty="0">
                <a:solidFill>
                  <a:srgbClr val="FFFFFF"/>
                </a:solidFill>
                <a:latin typeface="Georgia"/>
                <a:cs typeface="Georgia"/>
              </a:rPr>
              <a:t> </a:t>
            </a:r>
            <a:r>
              <a:rPr sz="2500" spc="35" dirty="0">
                <a:solidFill>
                  <a:srgbClr val="FFFFFF"/>
                </a:solidFill>
                <a:latin typeface="Georgia"/>
                <a:cs typeface="Georgia"/>
              </a:rPr>
              <a:t>kravet</a:t>
            </a:r>
            <a:endParaRPr sz="2500">
              <a:latin typeface="Georgia"/>
              <a:cs typeface="Georgia"/>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9" name="object 19"/>
          <p:cNvSpPr txBox="1">
            <a:spLocks noGrp="1"/>
          </p:cNvSpPr>
          <p:nvPr>
            <p:ph type="title"/>
          </p:nvPr>
        </p:nvSpPr>
        <p:spPr>
          <a:xfrm>
            <a:off x="5103177" y="1003299"/>
            <a:ext cx="2110740" cy="635000"/>
          </a:xfrm>
          <a:prstGeom prst="rect">
            <a:avLst/>
          </a:prstGeom>
        </p:spPr>
        <p:txBody>
          <a:bodyPr vert="horz" wrap="square" lIns="0" tIns="12700" rIns="0" bIns="0" rtlCol="0">
            <a:spAutoFit/>
          </a:bodyPr>
          <a:lstStyle/>
          <a:p>
            <a:pPr marL="12700">
              <a:lnSpc>
                <a:spcPct val="100000"/>
              </a:lnSpc>
              <a:spcBef>
                <a:spcPts val="100"/>
              </a:spcBef>
            </a:pPr>
            <a:r>
              <a:rPr sz="4000" spc="-340" dirty="0">
                <a:solidFill>
                  <a:srgbClr val="454545"/>
                </a:solidFill>
              </a:rPr>
              <a:t>Prioritering</a:t>
            </a:r>
            <a:endParaRPr sz="4000"/>
          </a:p>
        </p:txBody>
      </p:sp>
      <p:grpSp>
        <p:nvGrpSpPr>
          <p:cNvPr id="20" name="object 20"/>
          <p:cNvGrpSpPr/>
          <p:nvPr/>
        </p:nvGrpSpPr>
        <p:grpSpPr>
          <a:xfrm>
            <a:off x="927505" y="2240762"/>
            <a:ext cx="4978400" cy="3697604"/>
            <a:chOff x="927505" y="2240762"/>
            <a:chExt cx="4978400" cy="3697604"/>
          </a:xfrm>
        </p:grpSpPr>
        <p:sp>
          <p:nvSpPr>
            <p:cNvPr id="21" name="object 21"/>
            <p:cNvSpPr/>
            <p:nvPr/>
          </p:nvSpPr>
          <p:spPr>
            <a:xfrm>
              <a:off x="937030" y="2250287"/>
              <a:ext cx="4959350" cy="3678554"/>
            </a:xfrm>
            <a:custGeom>
              <a:avLst/>
              <a:gdLst/>
              <a:ahLst/>
              <a:cxnLst/>
              <a:rect l="l" t="t" r="r" b="b"/>
              <a:pathLst>
                <a:path w="4959350" h="3678554">
                  <a:moveTo>
                    <a:pt x="4959313" y="0"/>
                  </a:moveTo>
                  <a:lnTo>
                    <a:pt x="0" y="0"/>
                  </a:lnTo>
                  <a:lnTo>
                    <a:pt x="0" y="3678229"/>
                  </a:lnTo>
                  <a:lnTo>
                    <a:pt x="4959313" y="3678229"/>
                  </a:lnTo>
                  <a:lnTo>
                    <a:pt x="4959313" y="0"/>
                  </a:lnTo>
                  <a:close/>
                </a:path>
              </a:pathLst>
            </a:custGeom>
            <a:solidFill>
              <a:srgbClr val="FFFFFF"/>
            </a:solidFill>
          </p:spPr>
          <p:txBody>
            <a:bodyPr wrap="square" lIns="0" tIns="0" rIns="0" bIns="0" rtlCol="0"/>
            <a:lstStyle/>
            <a:p>
              <a:endParaRPr/>
            </a:p>
          </p:txBody>
        </p:sp>
        <p:sp>
          <p:nvSpPr>
            <p:cNvPr id="22" name="object 22"/>
            <p:cNvSpPr/>
            <p:nvPr/>
          </p:nvSpPr>
          <p:spPr>
            <a:xfrm>
              <a:off x="937030" y="2250287"/>
              <a:ext cx="4959350" cy="3678554"/>
            </a:xfrm>
            <a:custGeom>
              <a:avLst/>
              <a:gdLst/>
              <a:ahLst/>
              <a:cxnLst/>
              <a:rect l="l" t="t" r="r" b="b"/>
              <a:pathLst>
                <a:path w="4959350" h="3678554">
                  <a:moveTo>
                    <a:pt x="0" y="0"/>
                  </a:moveTo>
                  <a:lnTo>
                    <a:pt x="4959322" y="0"/>
                  </a:lnTo>
                  <a:lnTo>
                    <a:pt x="4959322" y="3678242"/>
                  </a:lnTo>
                  <a:lnTo>
                    <a:pt x="0" y="3678242"/>
                  </a:lnTo>
                  <a:lnTo>
                    <a:pt x="0" y="0"/>
                  </a:lnTo>
                  <a:close/>
                </a:path>
              </a:pathLst>
            </a:custGeom>
            <a:ln w="19050">
              <a:solidFill>
                <a:srgbClr val="2496F0"/>
              </a:solidFill>
            </a:ln>
          </p:spPr>
          <p:txBody>
            <a:bodyPr wrap="square" lIns="0" tIns="0" rIns="0" bIns="0" rtlCol="0"/>
            <a:lstStyle/>
            <a:p>
              <a:endParaRPr/>
            </a:p>
          </p:txBody>
        </p:sp>
        <p:sp>
          <p:nvSpPr>
            <p:cNvPr id="23" name="object 23"/>
            <p:cNvSpPr/>
            <p:nvPr/>
          </p:nvSpPr>
          <p:spPr>
            <a:xfrm>
              <a:off x="1103256" y="2416049"/>
              <a:ext cx="4626869" cy="3346701"/>
            </a:xfrm>
            <a:prstGeom prst="rect">
              <a:avLst/>
            </a:prstGeom>
            <a:blipFill>
              <a:blip r:embed="rId4" cstate="print"/>
              <a:stretch>
                <a:fillRect/>
              </a:stretch>
            </a:blipFill>
          </p:spPr>
          <p:txBody>
            <a:bodyPr wrap="square" lIns="0" tIns="0" rIns="0" bIns="0" rtlCol="0"/>
            <a:lstStyle/>
            <a:p>
              <a:endParaRPr/>
            </a:p>
          </p:txBody>
        </p:sp>
      </p:grpSp>
      <p:sp>
        <p:nvSpPr>
          <p:cNvPr id="24" name="object 24"/>
          <p:cNvSpPr txBox="1"/>
          <p:nvPr/>
        </p:nvSpPr>
        <p:spPr>
          <a:xfrm>
            <a:off x="6459435" y="2295143"/>
            <a:ext cx="4846320" cy="3548379"/>
          </a:xfrm>
          <a:prstGeom prst="rect">
            <a:avLst/>
          </a:prstGeom>
        </p:spPr>
        <p:txBody>
          <a:bodyPr vert="horz" wrap="square" lIns="0" tIns="12700" rIns="0" bIns="0" rtlCol="0">
            <a:spAutoFit/>
          </a:bodyPr>
          <a:lstStyle/>
          <a:p>
            <a:pPr marL="240665" marR="301625" indent="-228600">
              <a:lnSpc>
                <a:spcPct val="107300"/>
              </a:lnSpc>
              <a:spcBef>
                <a:spcPts val="100"/>
              </a:spcBef>
              <a:buClr>
                <a:srgbClr val="2496F0"/>
              </a:buClr>
              <a:buSzPct val="109090"/>
              <a:buFont typeface="Wingdings"/>
              <a:buChar char=""/>
              <a:tabLst>
                <a:tab pos="240665" algn="l"/>
                <a:tab pos="241300" algn="l"/>
              </a:tabLst>
            </a:pPr>
            <a:r>
              <a:rPr sz="1100" spc="40" dirty="0">
                <a:latin typeface="Trebuchet MS"/>
                <a:cs typeface="Trebuchet MS"/>
              </a:rPr>
              <a:t>När</a:t>
            </a:r>
            <a:r>
              <a:rPr sz="1100" spc="-55" dirty="0">
                <a:latin typeface="Trebuchet MS"/>
                <a:cs typeface="Trebuchet MS"/>
              </a:rPr>
              <a:t> </a:t>
            </a:r>
            <a:r>
              <a:rPr sz="1100" spc="20" dirty="0">
                <a:latin typeface="Trebuchet MS"/>
                <a:cs typeface="Trebuchet MS"/>
              </a:rPr>
              <a:t>man</a:t>
            </a:r>
            <a:r>
              <a:rPr sz="1100" spc="-65" dirty="0">
                <a:latin typeface="Trebuchet MS"/>
                <a:cs typeface="Trebuchet MS"/>
              </a:rPr>
              <a:t> </a:t>
            </a:r>
            <a:r>
              <a:rPr sz="1100" spc="-5" dirty="0">
                <a:latin typeface="Trebuchet MS"/>
                <a:cs typeface="Trebuchet MS"/>
              </a:rPr>
              <a:t>antecknat</a:t>
            </a:r>
            <a:r>
              <a:rPr sz="1100" spc="-50" dirty="0">
                <a:latin typeface="Trebuchet MS"/>
                <a:cs typeface="Trebuchet MS"/>
              </a:rPr>
              <a:t> </a:t>
            </a:r>
            <a:r>
              <a:rPr sz="1100" spc="25" dirty="0">
                <a:latin typeface="Trebuchet MS"/>
                <a:cs typeface="Trebuchet MS"/>
              </a:rPr>
              <a:t>vilka</a:t>
            </a:r>
            <a:r>
              <a:rPr sz="1100" spc="-55" dirty="0">
                <a:latin typeface="Trebuchet MS"/>
                <a:cs typeface="Trebuchet MS"/>
              </a:rPr>
              <a:t> </a:t>
            </a:r>
            <a:r>
              <a:rPr sz="1100" spc="40" dirty="0">
                <a:latin typeface="Trebuchet MS"/>
                <a:cs typeface="Trebuchet MS"/>
              </a:rPr>
              <a:t>krav</a:t>
            </a:r>
            <a:r>
              <a:rPr sz="1100" spc="-55" dirty="0">
                <a:latin typeface="Trebuchet MS"/>
                <a:cs typeface="Trebuchet MS"/>
              </a:rPr>
              <a:t> </a:t>
            </a:r>
            <a:r>
              <a:rPr sz="1100" spc="40" dirty="0">
                <a:latin typeface="Trebuchet MS"/>
                <a:cs typeface="Trebuchet MS"/>
              </a:rPr>
              <a:t>som</a:t>
            </a:r>
            <a:r>
              <a:rPr sz="1100" spc="-55" dirty="0">
                <a:latin typeface="Trebuchet MS"/>
                <a:cs typeface="Trebuchet MS"/>
              </a:rPr>
              <a:t> </a:t>
            </a:r>
            <a:r>
              <a:rPr sz="1100" dirty="0">
                <a:latin typeface="Trebuchet MS"/>
                <a:cs typeface="Trebuchet MS"/>
              </a:rPr>
              <a:t>finns</a:t>
            </a:r>
            <a:r>
              <a:rPr sz="1100" spc="-65" dirty="0">
                <a:latin typeface="Trebuchet MS"/>
                <a:cs typeface="Trebuchet MS"/>
              </a:rPr>
              <a:t> </a:t>
            </a:r>
            <a:r>
              <a:rPr sz="1100" spc="15" dirty="0">
                <a:latin typeface="Trebuchet MS"/>
                <a:cs typeface="Trebuchet MS"/>
              </a:rPr>
              <a:t>är</a:t>
            </a:r>
            <a:r>
              <a:rPr sz="1100" spc="-50" dirty="0">
                <a:latin typeface="Trebuchet MS"/>
                <a:cs typeface="Trebuchet MS"/>
              </a:rPr>
              <a:t> </a:t>
            </a:r>
            <a:r>
              <a:rPr sz="1100" spc="-5" dirty="0">
                <a:latin typeface="Trebuchet MS"/>
                <a:cs typeface="Trebuchet MS"/>
              </a:rPr>
              <a:t>det</a:t>
            </a:r>
            <a:r>
              <a:rPr sz="1100" spc="-55" dirty="0">
                <a:latin typeface="Trebuchet MS"/>
                <a:cs typeface="Trebuchet MS"/>
              </a:rPr>
              <a:t> </a:t>
            </a:r>
            <a:r>
              <a:rPr sz="1100" spc="65" dirty="0">
                <a:latin typeface="Trebuchet MS"/>
                <a:cs typeface="Trebuchet MS"/>
              </a:rPr>
              <a:t>dags</a:t>
            </a:r>
            <a:r>
              <a:rPr sz="1100" spc="-65" dirty="0">
                <a:latin typeface="Trebuchet MS"/>
                <a:cs typeface="Trebuchet MS"/>
              </a:rPr>
              <a:t> </a:t>
            </a:r>
            <a:r>
              <a:rPr sz="1100" spc="-70" dirty="0">
                <a:latin typeface="Trebuchet MS"/>
                <a:cs typeface="Trebuchet MS"/>
              </a:rPr>
              <a:t>att</a:t>
            </a:r>
            <a:r>
              <a:rPr sz="1100" spc="-50" dirty="0">
                <a:latin typeface="Trebuchet MS"/>
                <a:cs typeface="Trebuchet MS"/>
              </a:rPr>
              <a:t> </a:t>
            </a:r>
            <a:r>
              <a:rPr sz="1100" spc="5" dirty="0">
                <a:latin typeface="Trebuchet MS"/>
                <a:cs typeface="Trebuchet MS"/>
              </a:rPr>
              <a:t>rensa.</a:t>
            </a:r>
            <a:r>
              <a:rPr sz="1100" spc="-55" dirty="0">
                <a:latin typeface="Trebuchet MS"/>
                <a:cs typeface="Trebuchet MS"/>
              </a:rPr>
              <a:t> </a:t>
            </a:r>
            <a:r>
              <a:rPr sz="1100" spc="-25" dirty="0">
                <a:latin typeface="Trebuchet MS"/>
                <a:cs typeface="Trebuchet MS"/>
              </a:rPr>
              <a:t>Syftet  </a:t>
            </a:r>
            <a:r>
              <a:rPr sz="1100" spc="40" dirty="0">
                <a:latin typeface="Trebuchet MS"/>
                <a:cs typeface="Trebuchet MS"/>
              </a:rPr>
              <a:t>med</a:t>
            </a:r>
            <a:r>
              <a:rPr sz="1100" spc="-60" dirty="0">
                <a:latin typeface="Trebuchet MS"/>
                <a:cs typeface="Trebuchet MS"/>
              </a:rPr>
              <a:t> </a:t>
            </a:r>
            <a:r>
              <a:rPr sz="1100" spc="20" dirty="0">
                <a:latin typeface="Trebuchet MS"/>
                <a:cs typeface="Trebuchet MS"/>
              </a:rPr>
              <a:t>prioritering</a:t>
            </a:r>
            <a:r>
              <a:rPr sz="1100" spc="-55" dirty="0">
                <a:latin typeface="Trebuchet MS"/>
                <a:cs typeface="Trebuchet MS"/>
              </a:rPr>
              <a:t> </a:t>
            </a:r>
            <a:r>
              <a:rPr sz="1100" spc="15" dirty="0">
                <a:latin typeface="Trebuchet MS"/>
                <a:cs typeface="Trebuchet MS"/>
              </a:rPr>
              <a:t>är</a:t>
            </a:r>
            <a:r>
              <a:rPr sz="1100" spc="-50" dirty="0">
                <a:latin typeface="Trebuchet MS"/>
                <a:cs typeface="Trebuchet MS"/>
              </a:rPr>
              <a:t> </a:t>
            </a:r>
            <a:r>
              <a:rPr sz="1100" spc="-70" dirty="0">
                <a:latin typeface="Trebuchet MS"/>
                <a:cs typeface="Trebuchet MS"/>
              </a:rPr>
              <a:t>att</a:t>
            </a:r>
            <a:r>
              <a:rPr sz="1100" spc="-55" dirty="0">
                <a:latin typeface="Trebuchet MS"/>
                <a:cs typeface="Trebuchet MS"/>
              </a:rPr>
              <a:t> </a:t>
            </a:r>
            <a:r>
              <a:rPr sz="1100" spc="-35" dirty="0">
                <a:latin typeface="Trebuchet MS"/>
                <a:cs typeface="Trebuchet MS"/>
              </a:rPr>
              <a:t>hitta</a:t>
            </a:r>
            <a:r>
              <a:rPr sz="1100" spc="-50" dirty="0">
                <a:latin typeface="Trebuchet MS"/>
                <a:cs typeface="Trebuchet MS"/>
              </a:rPr>
              <a:t> </a:t>
            </a:r>
            <a:r>
              <a:rPr sz="1100" spc="50" dirty="0">
                <a:latin typeface="Trebuchet MS"/>
                <a:cs typeface="Trebuchet MS"/>
              </a:rPr>
              <a:t>de</a:t>
            </a:r>
            <a:r>
              <a:rPr sz="1100" spc="-60" dirty="0">
                <a:latin typeface="Trebuchet MS"/>
                <a:cs typeface="Trebuchet MS"/>
              </a:rPr>
              <a:t> </a:t>
            </a:r>
            <a:r>
              <a:rPr sz="1100" dirty="0">
                <a:latin typeface="Trebuchet MS"/>
                <a:cs typeface="Trebuchet MS"/>
              </a:rPr>
              <a:t>mest</a:t>
            </a:r>
            <a:r>
              <a:rPr sz="1100" spc="-55" dirty="0">
                <a:latin typeface="Trebuchet MS"/>
                <a:cs typeface="Trebuchet MS"/>
              </a:rPr>
              <a:t> </a:t>
            </a:r>
            <a:r>
              <a:rPr sz="1100" spc="10" dirty="0">
                <a:latin typeface="Trebuchet MS"/>
                <a:cs typeface="Trebuchet MS"/>
              </a:rPr>
              <a:t>betydelsefulla</a:t>
            </a:r>
            <a:r>
              <a:rPr sz="1100" spc="-50" dirty="0">
                <a:latin typeface="Trebuchet MS"/>
                <a:cs typeface="Trebuchet MS"/>
              </a:rPr>
              <a:t> </a:t>
            </a:r>
            <a:r>
              <a:rPr sz="1100" spc="15" dirty="0">
                <a:latin typeface="Trebuchet MS"/>
                <a:cs typeface="Trebuchet MS"/>
              </a:rPr>
              <a:t>kraven.</a:t>
            </a:r>
            <a:endParaRPr sz="1100">
              <a:latin typeface="Trebuchet MS"/>
              <a:cs typeface="Trebuchet MS"/>
            </a:endParaRPr>
          </a:p>
          <a:p>
            <a:pPr marL="240665" marR="34925" indent="-228600">
              <a:lnSpc>
                <a:spcPct val="105500"/>
              </a:lnSpc>
              <a:spcBef>
                <a:spcPts val="1100"/>
              </a:spcBef>
              <a:buClr>
                <a:srgbClr val="2496F0"/>
              </a:buClr>
              <a:buSzPct val="109090"/>
              <a:buFont typeface="Wingdings"/>
              <a:buChar char=""/>
              <a:tabLst>
                <a:tab pos="240665" algn="l"/>
                <a:tab pos="241300" algn="l"/>
              </a:tabLst>
            </a:pPr>
            <a:r>
              <a:rPr sz="1100" spc="35" dirty="0">
                <a:latin typeface="Trebuchet MS"/>
                <a:cs typeface="Trebuchet MS"/>
              </a:rPr>
              <a:t>Kravens</a:t>
            </a:r>
            <a:r>
              <a:rPr sz="1100" spc="-60" dirty="0">
                <a:latin typeface="Trebuchet MS"/>
                <a:cs typeface="Trebuchet MS"/>
              </a:rPr>
              <a:t> </a:t>
            </a:r>
            <a:r>
              <a:rPr sz="1100" spc="-5" dirty="0">
                <a:latin typeface="Trebuchet MS"/>
                <a:cs typeface="Trebuchet MS"/>
              </a:rPr>
              <a:t>prioritet</a:t>
            </a:r>
            <a:r>
              <a:rPr sz="1100" spc="-50" dirty="0">
                <a:latin typeface="Trebuchet MS"/>
                <a:cs typeface="Trebuchet MS"/>
              </a:rPr>
              <a:t> </a:t>
            </a:r>
            <a:r>
              <a:rPr sz="1100" spc="50" dirty="0">
                <a:latin typeface="Trebuchet MS"/>
                <a:cs typeface="Trebuchet MS"/>
              </a:rPr>
              <a:t>bör</a:t>
            </a:r>
            <a:r>
              <a:rPr sz="1100" spc="-50" dirty="0">
                <a:latin typeface="Trebuchet MS"/>
                <a:cs typeface="Trebuchet MS"/>
              </a:rPr>
              <a:t> </a:t>
            </a:r>
            <a:r>
              <a:rPr sz="1100" spc="35" dirty="0">
                <a:latin typeface="Trebuchet MS"/>
                <a:cs typeface="Trebuchet MS"/>
              </a:rPr>
              <a:t>baseras</a:t>
            </a:r>
            <a:r>
              <a:rPr sz="1100" spc="-60" dirty="0">
                <a:latin typeface="Trebuchet MS"/>
                <a:cs typeface="Trebuchet MS"/>
              </a:rPr>
              <a:t> </a:t>
            </a:r>
            <a:r>
              <a:rPr sz="1100" spc="40" dirty="0">
                <a:latin typeface="Trebuchet MS"/>
                <a:cs typeface="Trebuchet MS"/>
              </a:rPr>
              <a:t>på</a:t>
            </a:r>
            <a:r>
              <a:rPr sz="1100" spc="-45" dirty="0">
                <a:latin typeface="Trebuchet MS"/>
                <a:cs typeface="Trebuchet MS"/>
              </a:rPr>
              <a:t> </a:t>
            </a:r>
            <a:r>
              <a:rPr sz="1100" spc="10" dirty="0">
                <a:latin typeface="Trebuchet MS"/>
                <a:cs typeface="Trebuchet MS"/>
              </a:rPr>
              <a:t>värdet</a:t>
            </a:r>
            <a:r>
              <a:rPr sz="1100" spc="-50" dirty="0">
                <a:latin typeface="Trebuchet MS"/>
                <a:cs typeface="Trebuchet MS"/>
              </a:rPr>
              <a:t> </a:t>
            </a:r>
            <a:r>
              <a:rPr sz="1100" spc="50" dirty="0">
                <a:latin typeface="Trebuchet MS"/>
                <a:cs typeface="Trebuchet MS"/>
              </a:rPr>
              <a:t>de</a:t>
            </a:r>
            <a:r>
              <a:rPr sz="1100" spc="-60" dirty="0">
                <a:latin typeface="Trebuchet MS"/>
                <a:cs typeface="Trebuchet MS"/>
              </a:rPr>
              <a:t> </a:t>
            </a:r>
            <a:r>
              <a:rPr sz="1100" spc="15" dirty="0">
                <a:latin typeface="Trebuchet MS"/>
                <a:cs typeface="Trebuchet MS"/>
              </a:rPr>
              <a:t>har</a:t>
            </a:r>
            <a:r>
              <a:rPr sz="1100" spc="-50" dirty="0">
                <a:latin typeface="Trebuchet MS"/>
                <a:cs typeface="Trebuchet MS"/>
              </a:rPr>
              <a:t> </a:t>
            </a:r>
            <a:r>
              <a:rPr sz="1100" spc="5" dirty="0">
                <a:latin typeface="Trebuchet MS"/>
                <a:cs typeface="Trebuchet MS"/>
              </a:rPr>
              <a:t>i</a:t>
            </a:r>
            <a:r>
              <a:rPr sz="1100" spc="-50" dirty="0">
                <a:latin typeface="Trebuchet MS"/>
                <a:cs typeface="Trebuchet MS"/>
              </a:rPr>
              <a:t> </a:t>
            </a:r>
            <a:r>
              <a:rPr sz="1100" spc="20" dirty="0">
                <a:latin typeface="Trebuchet MS"/>
                <a:cs typeface="Trebuchet MS"/>
              </a:rPr>
              <a:t>verksamheten</a:t>
            </a:r>
            <a:r>
              <a:rPr sz="1100" spc="-55" dirty="0">
                <a:latin typeface="Trebuchet MS"/>
                <a:cs typeface="Trebuchet MS"/>
              </a:rPr>
              <a:t> </a:t>
            </a:r>
            <a:r>
              <a:rPr sz="1100" spc="10" dirty="0">
                <a:latin typeface="Trebuchet MS"/>
                <a:cs typeface="Trebuchet MS"/>
              </a:rPr>
              <a:t>eller</a:t>
            </a:r>
            <a:r>
              <a:rPr sz="1100" spc="-50" dirty="0">
                <a:latin typeface="Trebuchet MS"/>
                <a:cs typeface="Trebuchet MS"/>
              </a:rPr>
              <a:t> </a:t>
            </a:r>
            <a:r>
              <a:rPr sz="1100" spc="-10" dirty="0">
                <a:latin typeface="Trebuchet MS"/>
                <a:cs typeface="Trebuchet MS"/>
              </a:rPr>
              <a:t>för  </a:t>
            </a:r>
            <a:r>
              <a:rPr sz="1100" spc="10" dirty="0">
                <a:latin typeface="Trebuchet MS"/>
                <a:cs typeface="Trebuchet MS"/>
              </a:rPr>
              <a:t>användarna.</a:t>
            </a:r>
            <a:endParaRPr sz="1100">
              <a:latin typeface="Trebuchet MS"/>
              <a:cs typeface="Trebuchet MS"/>
            </a:endParaRPr>
          </a:p>
          <a:p>
            <a:pPr marL="240665" marR="5080" indent="-228600">
              <a:lnSpc>
                <a:spcPct val="111500"/>
              </a:lnSpc>
              <a:spcBef>
                <a:spcPts val="1025"/>
              </a:spcBef>
              <a:buClr>
                <a:srgbClr val="2496F0"/>
              </a:buClr>
              <a:buSzPct val="109090"/>
              <a:buFont typeface="Wingdings"/>
              <a:buChar char=""/>
              <a:tabLst>
                <a:tab pos="240665" algn="l"/>
                <a:tab pos="241300" algn="l"/>
              </a:tabLst>
            </a:pPr>
            <a:r>
              <a:rPr sz="1100" spc="30" dirty="0">
                <a:latin typeface="Trebuchet MS"/>
                <a:cs typeface="Trebuchet MS"/>
              </a:rPr>
              <a:t>Beroende</a:t>
            </a:r>
            <a:r>
              <a:rPr sz="1100" spc="-65" dirty="0">
                <a:latin typeface="Trebuchet MS"/>
                <a:cs typeface="Trebuchet MS"/>
              </a:rPr>
              <a:t> </a:t>
            </a:r>
            <a:r>
              <a:rPr sz="1100" spc="40" dirty="0">
                <a:latin typeface="Trebuchet MS"/>
                <a:cs typeface="Trebuchet MS"/>
              </a:rPr>
              <a:t>på</a:t>
            </a:r>
            <a:r>
              <a:rPr sz="1100" spc="-50" dirty="0">
                <a:latin typeface="Trebuchet MS"/>
                <a:cs typeface="Trebuchet MS"/>
              </a:rPr>
              <a:t> </a:t>
            </a:r>
            <a:r>
              <a:rPr sz="1100" spc="20" dirty="0">
                <a:latin typeface="Trebuchet MS"/>
                <a:cs typeface="Trebuchet MS"/>
              </a:rPr>
              <a:t>hur</a:t>
            </a:r>
            <a:r>
              <a:rPr sz="1100" spc="-50" dirty="0">
                <a:latin typeface="Trebuchet MS"/>
                <a:cs typeface="Trebuchet MS"/>
              </a:rPr>
              <a:t> </a:t>
            </a:r>
            <a:r>
              <a:rPr sz="1100" spc="35" dirty="0">
                <a:latin typeface="Trebuchet MS"/>
                <a:cs typeface="Trebuchet MS"/>
              </a:rPr>
              <a:t>lång</a:t>
            </a:r>
            <a:r>
              <a:rPr sz="1100" spc="-55" dirty="0">
                <a:latin typeface="Trebuchet MS"/>
                <a:cs typeface="Trebuchet MS"/>
              </a:rPr>
              <a:t> </a:t>
            </a:r>
            <a:r>
              <a:rPr sz="1100" spc="-10" dirty="0">
                <a:latin typeface="Trebuchet MS"/>
                <a:cs typeface="Trebuchet MS"/>
              </a:rPr>
              <a:t>tid</a:t>
            </a:r>
            <a:r>
              <a:rPr sz="1100" spc="-55" dirty="0">
                <a:latin typeface="Trebuchet MS"/>
                <a:cs typeface="Trebuchet MS"/>
              </a:rPr>
              <a:t> </a:t>
            </a:r>
            <a:r>
              <a:rPr sz="1100" spc="10" dirty="0">
                <a:latin typeface="Trebuchet MS"/>
                <a:cs typeface="Trebuchet MS"/>
              </a:rPr>
              <a:t>utvecklarna</a:t>
            </a:r>
            <a:r>
              <a:rPr sz="1100" spc="-50" dirty="0">
                <a:latin typeface="Trebuchet MS"/>
                <a:cs typeface="Trebuchet MS"/>
              </a:rPr>
              <a:t> </a:t>
            </a:r>
            <a:r>
              <a:rPr sz="1100" spc="15" dirty="0">
                <a:latin typeface="Trebuchet MS"/>
                <a:cs typeface="Trebuchet MS"/>
              </a:rPr>
              <a:t>har</a:t>
            </a:r>
            <a:r>
              <a:rPr sz="1100" spc="-50" dirty="0">
                <a:latin typeface="Trebuchet MS"/>
                <a:cs typeface="Trebuchet MS"/>
              </a:rPr>
              <a:t> </a:t>
            </a:r>
            <a:r>
              <a:rPr sz="1100" spc="40" dirty="0">
                <a:latin typeface="Trebuchet MS"/>
                <a:cs typeface="Trebuchet MS"/>
              </a:rPr>
              <a:t>på</a:t>
            </a:r>
            <a:r>
              <a:rPr sz="1100" spc="-50" dirty="0">
                <a:latin typeface="Trebuchet MS"/>
                <a:cs typeface="Trebuchet MS"/>
              </a:rPr>
              <a:t> </a:t>
            </a:r>
            <a:r>
              <a:rPr sz="1100" spc="65" dirty="0">
                <a:latin typeface="Trebuchet MS"/>
                <a:cs typeface="Trebuchet MS"/>
              </a:rPr>
              <a:t>sig</a:t>
            </a:r>
            <a:r>
              <a:rPr sz="1100" spc="-55" dirty="0">
                <a:latin typeface="Trebuchet MS"/>
                <a:cs typeface="Trebuchet MS"/>
              </a:rPr>
              <a:t> </a:t>
            </a:r>
            <a:r>
              <a:rPr sz="1100" spc="25" dirty="0">
                <a:latin typeface="Trebuchet MS"/>
                <a:cs typeface="Trebuchet MS"/>
              </a:rPr>
              <a:t>och</a:t>
            </a:r>
            <a:r>
              <a:rPr sz="1100" spc="-65" dirty="0">
                <a:latin typeface="Trebuchet MS"/>
                <a:cs typeface="Trebuchet MS"/>
              </a:rPr>
              <a:t> </a:t>
            </a:r>
            <a:r>
              <a:rPr sz="1100" spc="20" dirty="0">
                <a:latin typeface="Trebuchet MS"/>
                <a:cs typeface="Trebuchet MS"/>
              </a:rPr>
              <a:t>hur</a:t>
            </a:r>
            <a:r>
              <a:rPr sz="1100" spc="-50" dirty="0">
                <a:latin typeface="Trebuchet MS"/>
                <a:cs typeface="Trebuchet MS"/>
              </a:rPr>
              <a:t> </a:t>
            </a:r>
            <a:r>
              <a:rPr sz="1100" spc="20" dirty="0">
                <a:latin typeface="Trebuchet MS"/>
                <a:cs typeface="Trebuchet MS"/>
              </a:rPr>
              <a:t>mycket</a:t>
            </a:r>
            <a:r>
              <a:rPr sz="1100" spc="-50" dirty="0">
                <a:latin typeface="Trebuchet MS"/>
                <a:cs typeface="Trebuchet MS"/>
              </a:rPr>
              <a:t> </a:t>
            </a:r>
            <a:r>
              <a:rPr sz="1100" spc="45" dirty="0">
                <a:latin typeface="Trebuchet MS"/>
                <a:cs typeface="Trebuchet MS"/>
              </a:rPr>
              <a:t>pengar  </a:t>
            </a:r>
            <a:r>
              <a:rPr sz="1100" spc="5" dirty="0">
                <a:latin typeface="Trebuchet MS"/>
                <a:cs typeface="Trebuchet MS"/>
              </a:rPr>
              <a:t>intressenterna </a:t>
            </a:r>
            <a:r>
              <a:rPr sz="1100" spc="15" dirty="0">
                <a:latin typeface="Trebuchet MS"/>
                <a:cs typeface="Trebuchet MS"/>
              </a:rPr>
              <a:t>är </a:t>
            </a:r>
            <a:r>
              <a:rPr sz="1100" spc="25" dirty="0">
                <a:latin typeface="Trebuchet MS"/>
                <a:cs typeface="Trebuchet MS"/>
              </a:rPr>
              <a:t>villiga </a:t>
            </a:r>
            <a:r>
              <a:rPr sz="1100" spc="-70" dirty="0">
                <a:latin typeface="Trebuchet MS"/>
                <a:cs typeface="Trebuchet MS"/>
              </a:rPr>
              <a:t>att </a:t>
            </a:r>
            <a:r>
              <a:rPr sz="1100" dirty="0">
                <a:latin typeface="Trebuchet MS"/>
                <a:cs typeface="Trebuchet MS"/>
              </a:rPr>
              <a:t>betala </a:t>
            </a:r>
            <a:r>
              <a:rPr sz="1100" spc="30" dirty="0">
                <a:latin typeface="Trebuchet MS"/>
                <a:cs typeface="Trebuchet MS"/>
              </a:rPr>
              <a:t>kan </a:t>
            </a:r>
            <a:r>
              <a:rPr sz="1100" spc="35" dirty="0">
                <a:latin typeface="Trebuchet MS"/>
                <a:cs typeface="Trebuchet MS"/>
              </a:rPr>
              <a:t>bara </a:t>
            </a:r>
            <a:r>
              <a:rPr sz="1100" spc="-65" dirty="0">
                <a:latin typeface="Trebuchet MS"/>
                <a:cs typeface="Trebuchet MS"/>
              </a:rPr>
              <a:t>ett </a:t>
            </a:r>
            <a:r>
              <a:rPr sz="1100" spc="-15" dirty="0">
                <a:latin typeface="Trebuchet MS"/>
                <a:cs typeface="Trebuchet MS"/>
              </a:rPr>
              <a:t>antal </a:t>
            </a:r>
            <a:r>
              <a:rPr sz="1100" spc="30" dirty="0">
                <a:latin typeface="Trebuchet MS"/>
                <a:cs typeface="Trebuchet MS"/>
              </a:rPr>
              <a:t>av </a:t>
            </a:r>
            <a:r>
              <a:rPr sz="1100" dirty="0">
                <a:latin typeface="Trebuchet MS"/>
                <a:cs typeface="Trebuchet MS"/>
              </a:rPr>
              <a:t>alla </a:t>
            </a:r>
            <a:r>
              <a:rPr sz="1100" spc="25" dirty="0">
                <a:latin typeface="Trebuchet MS"/>
                <a:cs typeface="Trebuchet MS"/>
              </a:rPr>
              <a:t>insamlade  </a:t>
            </a:r>
            <a:r>
              <a:rPr sz="1100" spc="40" dirty="0">
                <a:latin typeface="Trebuchet MS"/>
                <a:cs typeface="Trebuchet MS"/>
              </a:rPr>
              <a:t>krav </a:t>
            </a:r>
            <a:r>
              <a:rPr sz="1100" spc="10" dirty="0">
                <a:latin typeface="Trebuchet MS"/>
                <a:cs typeface="Trebuchet MS"/>
              </a:rPr>
              <a:t>realiseras. Det </a:t>
            </a:r>
            <a:r>
              <a:rPr sz="1100" spc="30" dirty="0">
                <a:latin typeface="Trebuchet MS"/>
                <a:cs typeface="Trebuchet MS"/>
              </a:rPr>
              <a:t>gäller </a:t>
            </a:r>
            <a:r>
              <a:rPr sz="1100" spc="40" dirty="0">
                <a:latin typeface="Trebuchet MS"/>
                <a:cs typeface="Trebuchet MS"/>
              </a:rPr>
              <a:t>då </a:t>
            </a:r>
            <a:r>
              <a:rPr sz="1100" spc="-70" dirty="0">
                <a:latin typeface="Trebuchet MS"/>
                <a:cs typeface="Trebuchet MS"/>
              </a:rPr>
              <a:t>att </a:t>
            </a:r>
            <a:r>
              <a:rPr sz="1100" spc="-35" dirty="0">
                <a:latin typeface="Trebuchet MS"/>
                <a:cs typeface="Trebuchet MS"/>
              </a:rPr>
              <a:t>hitta </a:t>
            </a:r>
            <a:r>
              <a:rPr sz="1100" spc="50" dirty="0">
                <a:latin typeface="Trebuchet MS"/>
                <a:cs typeface="Trebuchet MS"/>
              </a:rPr>
              <a:t>de </a:t>
            </a:r>
            <a:r>
              <a:rPr sz="1100" spc="40" dirty="0">
                <a:latin typeface="Trebuchet MS"/>
                <a:cs typeface="Trebuchet MS"/>
              </a:rPr>
              <a:t>som </a:t>
            </a:r>
            <a:r>
              <a:rPr sz="1100" spc="60" dirty="0">
                <a:latin typeface="Trebuchet MS"/>
                <a:cs typeface="Trebuchet MS"/>
              </a:rPr>
              <a:t>ger </a:t>
            </a:r>
            <a:r>
              <a:rPr sz="1100" dirty="0">
                <a:latin typeface="Trebuchet MS"/>
                <a:cs typeface="Trebuchet MS"/>
              </a:rPr>
              <a:t>mest </a:t>
            </a:r>
            <a:r>
              <a:rPr sz="1100" spc="-20" dirty="0">
                <a:latin typeface="Trebuchet MS"/>
                <a:cs typeface="Trebuchet MS"/>
              </a:rPr>
              <a:t>nytta </a:t>
            </a:r>
            <a:r>
              <a:rPr sz="1100" spc="-10" dirty="0">
                <a:latin typeface="Trebuchet MS"/>
                <a:cs typeface="Trebuchet MS"/>
              </a:rPr>
              <a:t>för  </a:t>
            </a:r>
            <a:r>
              <a:rPr sz="1100" spc="-5" dirty="0">
                <a:latin typeface="Trebuchet MS"/>
                <a:cs typeface="Trebuchet MS"/>
              </a:rPr>
              <a:t>systemet.</a:t>
            </a:r>
            <a:endParaRPr sz="1100">
              <a:latin typeface="Trebuchet MS"/>
              <a:cs typeface="Trebuchet MS"/>
            </a:endParaRPr>
          </a:p>
          <a:p>
            <a:pPr marL="241300" indent="-228600">
              <a:lnSpc>
                <a:spcPct val="100000"/>
              </a:lnSpc>
              <a:spcBef>
                <a:spcPts val="1080"/>
              </a:spcBef>
              <a:buClr>
                <a:srgbClr val="2496F0"/>
              </a:buClr>
              <a:buSzPct val="109090"/>
              <a:buFont typeface="Wingdings"/>
              <a:buChar char=""/>
              <a:tabLst>
                <a:tab pos="240665" algn="l"/>
                <a:tab pos="241300" algn="l"/>
              </a:tabLst>
            </a:pPr>
            <a:r>
              <a:rPr sz="1100" spc="5" dirty="0">
                <a:latin typeface="Trebuchet MS"/>
                <a:cs typeface="Trebuchet MS"/>
              </a:rPr>
              <a:t>Punkter</a:t>
            </a:r>
            <a:r>
              <a:rPr sz="1100" spc="-55" dirty="0">
                <a:latin typeface="Trebuchet MS"/>
                <a:cs typeface="Trebuchet MS"/>
              </a:rPr>
              <a:t> </a:t>
            </a:r>
            <a:r>
              <a:rPr sz="1100" spc="-70" dirty="0">
                <a:latin typeface="Trebuchet MS"/>
                <a:cs typeface="Trebuchet MS"/>
              </a:rPr>
              <a:t>att</a:t>
            </a:r>
            <a:r>
              <a:rPr sz="1100" spc="-55" dirty="0">
                <a:latin typeface="Trebuchet MS"/>
                <a:cs typeface="Trebuchet MS"/>
              </a:rPr>
              <a:t> </a:t>
            </a:r>
            <a:r>
              <a:rPr sz="1100" spc="-60" dirty="0">
                <a:latin typeface="Trebuchet MS"/>
                <a:cs typeface="Trebuchet MS"/>
              </a:rPr>
              <a:t>titta</a:t>
            </a:r>
            <a:r>
              <a:rPr sz="1100" spc="-55" dirty="0">
                <a:latin typeface="Trebuchet MS"/>
                <a:cs typeface="Trebuchet MS"/>
              </a:rPr>
              <a:t> </a:t>
            </a:r>
            <a:r>
              <a:rPr sz="1100" spc="40" dirty="0">
                <a:latin typeface="Trebuchet MS"/>
                <a:cs typeface="Trebuchet MS"/>
              </a:rPr>
              <a:t>på</a:t>
            </a:r>
            <a:r>
              <a:rPr sz="1100" spc="-55" dirty="0">
                <a:latin typeface="Trebuchet MS"/>
                <a:cs typeface="Trebuchet MS"/>
              </a:rPr>
              <a:t> </a:t>
            </a:r>
            <a:r>
              <a:rPr sz="1100" spc="-10" dirty="0">
                <a:latin typeface="Trebuchet MS"/>
                <a:cs typeface="Trebuchet MS"/>
              </a:rPr>
              <a:t>för</a:t>
            </a:r>
            <a:r>
              <a:rPr sz="1100" spc="-55" dirty="0">
                <a:latin typeface="Trebuchet MS"/>
                <a:cs typeface="Trebuchet MS"/>
              </a:rPr>
              <a:t> </a:t>
            </a:r>
            <a:r>
              <a:rPr sz="1100" spc="-70" dirty="0">
                <a:latin typeface="Trebuchet MS"/>
                <a:cs typeface="Trebuchet MS"/>
              </a:rPr>
              <a:t>att</a:t>
            </a:r>
            <a:r>
              <a:rPr sz="1100" spc="-55" dirty="0">
                <a:latin typeface="Trebuchet MS"/>
                <a:cs typeface="Trebuchet MS"/>
              </a:rPr>
              <a:t> </a:t>
            </a:r>
            <a:r>
              <a:rPr sz="1100" spc="50" dirty="0">
                <a:latin typeface="Trebuchet MS"/>
                <a:cs typeface="Trebuchet MS"/>
              </a:rPr>
              <a:t>göra</a:t>
            </a:r>
            <a:r>
              <a:rPr sz="1100" spc="-55" dirty="0">
                <a:latin typeface="Trebuchet MS"/>
                <a:cs typeface="Trebuchet MS"/>
              </a:rPr>
              <a:t> </a:t>
            </a:r>
            <a:r>
              <a:rPr sz="1100" spc="25" dirty="0">
                <a:latin typeface="Trebuchet MS"/>
                <a:cs typeface="Trebuchet MS"/>
              </a:rPr>
              <a:t>en</a:t>
            </a:r>
            <a:r>
              <a:rPr sz="1100" spc="-65" dirty="0">
                <a:latin typeface="Trebuchet MS"/>
                <a:cs typeface="Trebuchet MS"/>
              </a:rPr>
              <a:t> </a:t>
            </a:r>
            <a:r>
              <a:rPr sz="1100" spc="40" dirty="0">
                <a:latin typeface="Trebuchet MS"/>
                <a:cs typeface="Trebuchet MS"/>
              </a:rPr>
              <a:t>bra</a:t>
            </a:r>
            <a:r>
              <a:rPr sz="1100" spc="-55" dirty="0">
                <a:latin typeface="Trebuchet MS"/>
                <a:cs typeface="Trebuchet MS"/>
              </a:rPr>
              <a:t> </a:t>
            </a:r>
            <a:r>
              <a:rPr sz="1100" spc="15" dirty="0">
                <a:latin typeface="Trebuchet MS"/>
                <a:cs typeface="Trebuchet MS"/>
              </a:rPr>
              <a:t>prioritering:</a:t>
            </a:r>
            <a:endParaRPr sz="1100">
              <a:latin typeface="Trebuchet MS"/>
              <a:cs typeface="Trebuchet MS"/>
            </a:endParaRPr>
          </a:p>
          <a:p>
            <a:pPr marL="698500" lvl="1" indent="-229235">
              <a:lnSpc>
                <a:spcPct val="100000"/>
              </a:lnSpc>
              <a:spcBef>
                <a:spcPts val="675"/>
              </a:spcBef>
              <a:buClr>
                <a:srgbClr val="2496F0"/>
              </a:buClr>
              <a:buSzPct val="109090"/>
              <a:buFont typeface="Wingdings"/>
              <a:buChar char=""/>
              <a:tabLst>
                <a:tab pos="697865" algn="l"/>
                <a:tab pos="698500" algn="l"/>
              </a:tabLst>
            </a:pPr>
            <a:r>
              <a:rPr sz="1100" spc="15" dirty="0">
                <a:latin typeface="Trebuchet MS"/>
                <a:cs typeface="Trebuchet MS"/>
              </a:rPr>
              <a:t>Verksamhetsnytta</a:t>
            </a:r>
            <a:endParaRPr sz="1100">
              <a:latin typeface="Trebuchet MS"/>
              <a:cs typeface="Trebuchet MS"/>
            </a:endParaRPr>
          </a:p>
          <a:p>
            <a:pPr marL="698500" lvl="1" indent="-229235">
              <a:lnSpc>
                <a:spcPct val="100000"/>
              </a:lnSpc>
              <a:spcBef>
                <a:spcPts val="575"/>
              </a:spcBef>
              <a:buClr>
                <a:srgbClr val="2496F0"/>
              </a:buClr>
              <a:buSzPct val="109090"/>
              <a:buFont typeface="Wingdings"/>
              <a:buChar char=""/>
              <a:tabLst>
                <a:tab pos="697865" algn="l"/>
                <a:tab pos="698500" algn="l"/>
              </a:tabLst>
            </a:pPr>
            <a:r>
              <a:rPr sz="1100" spc="15" dirty="0">
                <a:latin typeface="Trebuchet MS"/>
                <a:cs typeface="Trebuchet MS"/>
              </a:rPr>
              <a:t>Användarnytta</a:t>
            </a:r>
            <a:endParaRPr sz="1100">
              <a:latin typeface="Trebuchet MS"/>
              <a:cs typeface="Trebuchet MS"/>
            </a:endParaRPr>
          </a:p>
          <a:p>
            <a:pPr marL="698500" lvl="1" indent="-229235">
              <a:lnSpc>
                <a:spcPct val="100000"/>
              </a:lnSpc>
              <a:spcBef>
                <a:spcPts val="695"/>
              </a:spcBef>
              <a:buClr>
                <a:srgbClr val="2496F0"/>
              </a:buClr>
              <a:buSzPct val="109090"/>
              <a:buFont typeface="Wingdings"/>
              <a:buChar char=""/>
              <a:tabLst>
                <a:tab pos="697865" algn="l"/>
                <a:tab pos="698500" algn="l"/>
              </a:tabLst>
            </a:pPr>
            <a:r>
              <a:rPr sz="1100" spc="20" dirty="0">
                <a:latin typeface="Trebuchet MS"/>
                <a:cs typeface="Trebuchet MS"/>
              </a:rPr>
              <a:t>Tid</a:t>
            </a:r>
            <a:endParaRPr sz="1100">
              <a:latin typeface="Trebuchet MS"/>
              <a:cs typeface="Trebuchet MS"/>
            </a:endParaRPr>
          </a:p>
          <a:p>
            <a:pPr marL="698500" lvl="1" indent="-229235">
              <a:lnSpc>
                <a:spcPct val="100000"/>
              </a:lnSpc>
              <a:spcBef>
                <a:spcPts val="575"/>
              </a:spcBef>
              <a:buClr>
                <a:srgbClr val="2496F0"/>
              </a:buClr>
              <a:buSzPct val="109090"/>
              <a:buFont typeface="Wingdings"/>
              <a:buChar char=""/>
              <a:tabLst>
                <a:tab pos="697865" algn="l"/>
                <a:tab pos="698500" algn="l"/>
              </a:tabLst>
            </a:pPr>
            <a:r>
              <a:rPr sz="1100" spc="5" dirty="0">
                <a:latin typeface="Trebuchet MS"/>
                <a:cs typeface="Trebuchet MS"/>
              </a:rPr>
              <a:t>Komplexitet</a:t>
            </a:r>
            <a:endParaRPr sz="1100">
              <a:latin typeface="Trebuchet MS"/>
              <a:cs typeface="Trebuchet MS"/>
            </a:endParaRPr>
          </a:p>
          <a:p>
            <a:pPr marL="698500" lvl="1" indent="-229235">
              <a:lnSpc>
                <a:spcPct val="100000"/>
              </a:lnSpc>
              <a:spcBef>
                <a:spcPts val="675"/>
              </a:spcBef>
              <a:buClr>
                <a:srgbClr val="2496F0"/>
              </a:buClr>
              <a:buSzPct val="109090"/>
              <a:buFont typeface="Wingdings"/>
              <a:buChar char=""/>
              <a:tabLst>
                <a:tab pos="697865" algn="l"/>
                <a:tab pos="698500" algn="l"/>
              </a:tabLst>
            </a:pPr>
            <a:r>
              <a:rPr sz="1100" spc="35" dirty="0">
                <a:latin typeface="Trebuchet MS"/>
                <a:cs typeface="Trebuchet MS"/>
              </a:rPr>
              <a:t>Risk</a:t>
            </a:r>
            <a:endParaRPr sz="1100">
              <a:latin typeface="Trebuchet MS"/>
              <a:cs typeface="Trebuchet MS"/>
            </a:endParaRPr>
          </a:p>
          <a:p>
            <a:pPr marL="698500" lvl="1" indent="-229235">
              <a:lnSpc>
                <a:spcPct val="100000"/>
              </a:lnSpc>
              <a:spcBef>
                <a:spcPts val="575"/>
              </a:spcBef>
              <a:buClr>
                <a:srgbClr val="2496F0"/>
              </a:buClr>
              <a:buSzPct val="109090"/>
              <a:buFont typeface="Wingdings"/>
              <a:buChar char=""/>
              <a:tabLst>
                <a:tab pos="697865" algn="l"/>
                <a:tab pos="698500" algn="l"/>
              </a:tabLst>
            </a:pPr>
            <a:r>
              <a:rPr sz="1100" spc="15" dirty="0">
                <a:latin typeface="Trebuchet MS"/>
                <a:cs typeface="Trebuchet MS"/>
              </a:rPr>
              <a:t>Framtiden</a:t>
            </a:r>
            <a:endParaRPr sz="1100">
              <a:latin typeface="Trebuchet MS"/>
              <a:cs typeface="Trebuchet MS"/>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p:nvPr/>
        </p:nvSpPr>
        <p:spPr>
          <a:xfrm>
            <a:off x="12186706" y="0"/>
            <a:ext cx="0" cy="6858000"/>
          </a:xfrm>
          <a:custGeom>
            <a:avLst/>
            <a:gdLst/>
            <a:ahLst/>
            <a:cxnLst/>
            <a:rect l="l" t="t" r="r" b="b"/>
            <a:pathLst>
              <a:path h="6858000">
                <a:moveTo>
                  <a:pt x="0" y="0"/>
                </a:moveTo>
                <a:lnTo>
                  <a:pt x="0" y="6857999"/>
                </a:lnTo>
              </a:path>
            </a:pathLst>
          </a:custGeom>
          <a:ln w="9525">
            <a:solidFill>
              <a:srgbClr val="000000"/>
            </a:solidFill>
          </a:ln>
        </p:spPr>
        <p:txBody>
          <a:bodyPr wrap="square" lIns="0" tIns="0" rIns="0" bIns="0" rtlCol="0"/>
          <a:lstStyle/>
          <a:p>
            <a:endParaRPr/>
          </a:p>
        </p:txBody>
      </p:sp>
      <p:sp>
        <p:nvSpPr>
          <p:cNvPr id="9" name="object 9"/>
          <p:cNvSpPr/>
          <p:nvPr/>
        </p:nvSpPr>
        <p:spPr>
          <a:xfrm>
            <a:off x="4274792" y="0"/>
            <a:ext cx="1273175" cy="6858000"/>
          </a:xfrm>
          <a:custGeom>
            <a:avLst/>
            <a:gdLst/>
            <a:ahLst/>
            <a:cxnLst/>
            <a:rect l="l" t="t" r="r" b="b"/>
            <a:pathLst>
              <a:path w="1273175" h="6858000">
                <a:moveTo>
                  <a:pt x="1273135" y="6857999"/>
                </a:moveTo>
                <a:lnTo>
                  <a:pt x="1021579" y="6445594"/>
                </a:lnTo>
                <a:lnTo>
                  <a:pt x="997362" y="6402688"/>
                </a:lnTo>
                <a:lnTo>
                  <a:pt x="973364" y="6359649"/>
                </a:lnTo>
                <a:lnTo>
                  <a:pt x="949588" y="6316478"/>
                </a:lnTo>
                <a:lnTo>
                  <a:pt x="926037" y="6273177"/>
                </a:lnTo>
                <a:lnTo>
                  <a:pt x="902714" y="6229750"/>
                </a:lnTo>
                <a:lnTo>
                  <a:pt x="879621" y="6186199"/>
                </a:lnTo>
                <a:lnTo>
                  <a:pt x="856761" y="6142525"/>
                </a:lnTo>
                <a:lnTo>
                  <a:pt x="834138" y="6098730"/>
                </a:lnTo>
                <a:lnTo>
                  <a:pt x="811753" y="6054819"/>
                </a:lnTo>
                <a:lnTo>
                  <a:pt x="789609" y="6010791"/>
                </a:lnTo>
                <a:lnTo>
                  <a:pt x="767710" y="5966650"/>
                </a:lnTo>
                <a:lnTo>
                  <a:pt x="746057" y="5922399"/>
                </a:lnTo>
                <a:lnTo>
                  <a:pt x="724655" y="5878038"/>
                </a:lnTo>
                <a:lnTo>
                  <a:pt x="703504" y="5833571"/>
                </a:lnTo>
                <a:lnTo>
                  <a:pt x="682609" y="5789000"/>
                </a:lnTo>
                <a:lnTo>
                  <a:pt x="661972" y="5744327"/>
                </a:lnTo>
                <a:lnTo>
                  <a:pt x="641596" y="5699555"/>
                </a:lnTo>
                <a:lnTo>
                  <a:pt x="621483" y="5654685"/>
                </a:lnTo>
                <a:lnTo>
                  <a:pt x="601637" y="5609720"/>
                </a:lnTo>
                <a:lnTo>
                  <a:pt x="582059" y="5564662"/>
                </a:lnTo>
                <a:lnTo>
                  <a:pt x="562753" y="5519514"/>
                </a:lnTo>
                <a:lnTo>
                  <a:pt x="543722" y="5474277"/>
                </a:lnTo>
                <a:lnTo>
                  <a:pt x="524967" y="5428955"/>
                </a:lnTo>
                <a:lnTo>
                  <a:pt x="506493" y="5383549"/>
                </a:lnTo>
                <a:lnTo>
                  <a:pt x="488302" y="5338061"/>
                </a:lnTo>
                <a:lnTo>
                  <a:pt x="470396" y="5292494"/>
                </a:lnTo>
                <a:lnTo>
                  <a:pt x="452778" y="5246850"/>
                </a:lnTo>
                <a:lnTo>
                  <a:pt x="435452" y="5201132"/>
                </a:lnTo>
                <a:lnTo>
                  <a:pt x="418419" y="5155341"/>
                </a:lnTo>
                <a:lnTo>
                  <a:pt x="401683" y="5109480"/>
                </a:lnTo>
                <a:lnTo>
                  <a:pt x="385246" y="5063551"/>
                </a:lnTo>
                <a:lnTo>
                  <a:pt x="369111" y="5017557"/>
                </a:lnTo>
                <a:lnTo>
                  <a:pt x="353280" y="4971500"/>
                </a:lnTo>
                <a:lnTo>
                  <a:pt x="337758" y="4925381"/>
                </a:lnTo>
                <a:lnTo>
                  <a:pt x="322545" y="4879204"/>
                </a:lnTo>
                <a:lnTo>
                  <a:pt x="307646" y="4832970"/>
                </a:lnTo>
                <a:lnTo>
                  <a:pt x="293063" y="4786683"/>
                </a:lnTo>
                <a:lnTo>
                  <a:pt x="278798" y="4740343"/>
                </a:lnTo>
                <a:lnTo>
                  <a:pt x="264854" y="4693954"/>
                </a:lnTo>
                <a:lnTo>
                  <a:pt x="251235" y="4647517"/>
                </a:lnTo>
                <a:lnTo>
                  <a:pt x="237942" y="4601035"/>
                </a:lnTo>
                <a:lnTo>
                  <a:pt x="224979" y="4554511"/>
                </a:lnTo>
                <a:lnTo>
                  <a:pt x="212348" y="4507945"/>
                </a:lnTo>
                <a:lnTo>
                  <a:pt x="200052" y="4461342"/>
                </a:lnTo>
                <a:lnTo>
                  <a:pt x="188094" y="4414703"/>
                </a:lnTo>
                <a:lnTo>
                  <a:pt x="176477" y="4368030"/>
                </a:lnTo>
                <a:lnTo>
                  <a:pt x="165203" y="4321325"/>
                </a:lnTo>
                <a:lnTo>
                  <a:pt x="154275" y="4274591"/>
                </a:lnTo>
                <a:lnTo>
                  <a:pt x="143697" y="4227831"/>
                </a:lnTo>
                <a:lnTo>
                  <a:pt x="133469" y="4181045"/>
                </a:lnTo>
                <a:lnTo>
                  <a:pt x="123596" y="4134238"/>
                </a:lnTo>
                <a:lnTo>
                  <a:pt x="114080" y="4087410"/>
                </a:lnTo>
                <a:lnTo>
                  <a:pt x="104924" y="4040564"/>
                </a:lnTo>
                <a:lnTo>
                  <a:pt x="96131" y="3993703"/>
                </a:lnTo>
                <a:lnTo>
                  <a:pt x="87703" y="3946829"/>
                </a:lnTo>
                <a:lnTo>
                  <a:pt x="79643" y="3899944"/>
                </a:lnTo>
                <a:lnTo>
                  <a:pt x="71955" y="3853050"/>
                </a:lnTo>
                <a:lnTo>
                  <a:pt x="64639" y="3806149"/>
                </a:lnTo>
                <a:lnTo>
                  <a:pt x="57701" y="3759244"/>
                </a:lnTo>
                <a:lnTo>
                  <a:pt x="51141" y="3712338"/>
                </a:lnTo>
                <a:lnTo>
                  <a:pt x="44963" y="3665431"/>
                </a:lnTo>
                <a:lnTo>
                  <a:pt x="39170" y="3618528"/>
                </a:lnTo>
                <a:lnTo>
                  <a:pt x="33764" y="3571629"/>
                </a:lnTo>
                <a:lnTo>
                  <a:pt x="28749" y="3524738"/>
                </a:lnTo>
                <a:lnTo>
                  <a:pt x="24126" y="3477856"/>
                </a:lnTo>
                <a:lnTo>
                  <a:pt x="19899" y="3430985"/>
                </a:lnTo>
                <a:lnTo>
                  <a:pt x="16071" y="3384129"/>
                </a:lnTo>
                <a:lnTo>
                  <a:pt x="12644" y="3337289"/>
                </a:lnTo>
                <a:lnTo>
                  <a:pt x="9621" y="3290467"/>
                </a:lnTo>
                <a:lnTo>
                  <a:pt x="7004" y="3243667"/>
                </a:lnTo>
                <a:lnTo>
                  <a:pt x="4797" y="3196889"/>
                </a:lnTo>
                <a:lnTo>
                  <a:pt x="3002" y="3150137"/>
                </a:lnTo>
                <a:lnTo>
                  <a:pt x="1622" y="3103412"/>
                </a:lnTo>
                <a:lnTo>
                  <a:pt x="660" y="3056717"/>
                </a:lnTo>
                <a:lnTo>
                  <a:pt x="118" y="3010055"/>
                </a:lnTo>
                <a:lnTo>
                  <a:pt x="0" y="2963427"/>
                </a:lnTo>
                <a:lnTo>
                  <a:pt x="307" y="2916835"/>
                </a:lnTo>
                <a:lnTo>
                  <a:pt x="1043" y="2870283"/>
                </a:lnTo>
                <a:lnTo>
                  <a:pt x="2211" y="2823772"/>
                </a:lnTo>
                <a:lnTo>
                  <a:pt x="3813" y="2777304"/>
                </a:lnTo>
                <a:lnTo>
                  <a:pt x="5852" y="2730883"/>
                </a:lnTo>
                <a:lnTo>
                  <a:pt x="8330" y="2684509"/>
                </a:lnTo>
                <a:lnTo>
                  <a:pt x="11252" y="2638186"/>
                </a:lnTo>
                <a:lnTo>
                  <a:pt x="14618" y="2591915"/>
                </a:lnTo>
                <a:lnTo>
                  <a:pt x="18433" y="2545699"/>
                </a:lnTo>
                <a:lnTo>
                  <a:pt x="22698" y="2499541"/>
                </a:lnTo>
                <a:lnTo>
                  <a:pt x="27417" y="2453442"/>
                </a:lnTo>
                <a:lnTo>
                  <a:pt x="32592" y="2407404"/>
                </a:lnTo>
                <a:lnTo>
                  <a:pt x="38226" y="2361431"/>
                </a:lnTo>
                <a:lnTo>
                  <a:pt x="44322" y="2315524"/>
                </a:lnTo>
                <a:lnTo>
                  <a:pt x="50882" y="2269685"/>
                </a:lnTo>
                <a:lnTo>
                  <a:pt x="57910" y="2223917"/>
                </a:lnTo>
                <a:lnTo>
                  <a:pt x="65408" y="2178223"/>
                </a:lnTo>
                <a:lnTo>
                  <a:pt x="73378" y="2132603"/>
                </a:lnTo>
                <a:lnTo>
                  <a:pt x="81825" y="2087062"/>
                </a:lnTo>
                <a:lnTo>
                  <a:pt x="90749" y="2041600"/>
                </a:lnTo>
                <a:lnTo>
                  <a:pt x="100155" y="1996220"/>
                </a:lnTo>
                <a:lnTo>
                  <a:pt x="110044" y="1950925"/>
                </a:lnTo>
                <a:lnTo>
                  <a:pt x="120420" y="1905716"/>
                </a:lnTo>
                <a:lnTo>
                  <a:pt x="131285" y="1860597"/>
                </a:lnTo>
                <a:lnTo>
                  <a:pt x="142643" y="1815569"/>
                </a:lnTo>
                <a:lnTo>
                  <a:pt x="154495" y="1770634"/>
                </a:lnTo>
                <a:lnTo>
                  <a:pt x="166845" y="1725795"/>
                </a:lnTo>
                <a:lnTo>
                  <a:pt x="179695" y="1681054"/>
                </a:lnTo>
                <a:lnTo>
                  <a:pt x="193048" y="1636414"/>
                </a:lnTo>
                <a:lnTo>
                  <a:pt x="206907" y="1591876"/>
                </a:lnTo>
                <a:lnTo>
                  <a:pt x="221275" y="1547443"/>
                </a:lnTo>
                <a:lnTo>
                  <a:pt x="236154" y="1503117"/>
                </a:lnTo>
                <a:lnTo>
                  <a:pt x="251547" y="1458901"/>
                </a:lnTo>
                <a:lnTo>
                  <a:pt x="267458" y="1414797"/>
                </a:lnTo>
                <a:lnTo>
                  <a:pt x="283887" y="1370806"/>
                </a:lnTo>
                <a:lnTo>
                  <a:pt x="300840" y="1326932"/>
                </a:lnTo>
                <a:lnTo>
                  <a:pt x="318317" y="1283176"/>
                </a:lnTo>
                <a:lnTo>
                  <a:pt x="336322" y="1239541"/>
                </a:lnTo>
                <a:lnTo>
                  <a:pt x="354858" y="1196029"/>
                </a:lnTo>
                <a:lnTo>
                  <a:pt x="373927" y="1152642"/>
                </a:lnTo>
                <a:lnTo>
                  <a:pt x="393533" y="1109383"/>
                </a:lnTo>
                <a:lnTo>
                  <a:pt x="413677" y="1066254"/>
                </a:lnTo>
                <a:lnTo>
                  <a:pt x="434363" y="1023257"/>
                </a:lnTo>
                <a:lnTo>
                  <a:pt x="455593" y="980395"/>
                </a:lnTo>
                <a:lnTo>
                  <a:pt x="477371" y="937669"/>
                </a:lnTo>
                <a:lnTo>
                  <a:pt x="499698" y="895082"/>
                </a:lnTo>
                <a:lnTo>
                  <a:pt x="522579" y="852637"/>
                </a:lnTo>
                <a:lnTo>
                  <a:pt x="546014" y="810335"/>
                </a:lnTo>
                <a:lnTo>
                  <a:pt x="570008" y="768179"/>
                </a:lnTo>
                <a:lnTo>
                  <a:pt x="594563" y="726171"/>
                </a:lnTo>
                <a:lnTo>
                  <a:pt x="619681" y="684313"/>
                </a:lnTo>
                <a:lnTo>
                  <a:pt x="645366" y="642608"/>
                </a:lnTo>
                <a:lnTo>
                  <a:pt x="671620" y="601058"/>
                </a:lnTo>
                <a:lnTo>
                  <a:pt x="698446" y="559665"/>
                </a:lnTo>
                <a:lnTo>
                  <a:pt x="725847" y="518431"/>
                </a:lnTo>
                <a:lnTo>
                  <a:pt x="753826" y="477359"/>
                </a:lnTo>
                <a:lnTo>
                  <a:pt x="782384" y="436451"/>
                </a:lnTo>
                <a:lnTo>
                  <a:pt x="811526" y="395710"/>
                </a:lnTo>
                <a:lnTo>
                  <a:pt x="841253" y="355136"/>
                </a:lnTo>
                <a:lnTo>
                  <a:pt x="870661" y="316083"/>
                </a:lnTo>
                <a:lnTo>
                  <a:pt x="900460" y="277209"/>
                </a:lnTo>
                <a:lnTo>
                  <a:pt x="930647" y="238516"/>
                </a:lnTo>
                <a:lnTo>
                  <a:pt x="961217" y="200005"/>
                </a:lnTo>
                <a:lnTo>
                  <a:pt x="992168" y="161679"/>
                </a:lnTo>
                <a:lnTo>
                  <a:pt x="1023495" y="123539"/>
                </a:lnTo>
                <a:lnTo>
                  <a:pt x="1055195" y="85587"/>
                </a:lnTo>
                <a:lnTo>
                  <a:pt x="1087264" y="47824"/>
                </a:lnTo>
                <a:lnTo>
                  <a:pt x="1119699" y="10253"/>
                </a:lnTo>
                <a:lnTo>
                  <a:pt x="1129283" y="0"/>
                </a:lnTo>
              </a:path>
            </a:pathLst>
          </a:custGeom>
          <a:ln w="9525">
            <a:solidFill>
              <a:srgbClr val="000000"/>
            </a:solidFill>
          </a:ln>
        </p:spPr>
        <p:txBody>
          <a:bodyPr wrap="square" lIns="0" tIns="0" rIns="0" bIns="0" rtlCol="0"/>
          <a:lstStyle/>
          <a:p>
            <a:endParaRPr/>
          </a:p>
        </p:txBody>
      </p:sp>
      <p:sp>
        <p:nvSpPr>
          <p:cNvPr id="10" name="object 10"/>
          <p:cNvSpPr/>
          <p:nvPr/>
        </p:nvSpPr>
        <p:spPr>
          <a:xfrm>
            <a:off x="12181409" y="0"/>
            <a:ext cx="0" cy="6858000"/>
          </a:xfrm>
          <a:custGeom>
            <a:avLst/>
            <a:gdLst/>
            <a:ahLst/>
            <a:cxnLst/>
            <a:rect l="l" t="t" r="r" b="b"/>
            <a:pathLst>
              <a:path h="6858000">
                <a:moveTo>
                  <a:pt x="0" y="0"/>
                </a:moveTo>
                <a:lnTo>
                  <a:pt x="0" y="6857999"/>
                </a:lnTo>
              </a:path>
            </a:pathLst>
          </a:custGeom>
          <a:ln w="9525">
            <a:solidFill>
              <a:srgbClr val="000000"/>
            </a:solidFill>
          </a:ln>
        </p:spPr>
        <p:txBody>
          <a:bodyPr wrap="square" lIns="0" tIns="0" rIns="0" bIns="0" rtlCol="0"/>
          <a:lstStyle/>
          <a:p>
            <a:endParaRPr/>
          </a:p>
        </p:txBody>
      </p:sp>
      <p:grpSp>
        <p:nvGrpSpPr>
          <p:cNvPr id="11" name="object 11"/>
          <p:cNvGrpSpPr/>
          <p:nvPr/>
        </p:nvGrpSpPr>
        <p:grpSpPr>
          <a:xfrm>
            <a:off x="5428772" y="0"/>
            <a:ext cx="6763384" cy="6867525"/>
            <a:chOff x="5428772" y="0"/>
            <a:chExt cx="6763384" cy="6867525"/>
          </a:xfrm>
        </p:grpSpPr>
        <p:sp>
          <p:nvSpPr>
            <p:cNvPr id="12" name="object 12"/>
            <p:cNvSpPr/>
            <p:nvPr/>
          </p:nvSpPr>
          <p:spPr>
            <a:xfrm>
              <a:off x="6249769" y="0"/>
              <a:ext cx="2418080" cy="6858000"/>
            </a:xfrm>
            <a:custGeom>
              <a:avLst/>
              <a:gdLst/>
              <a:ahLst/>
              <a:cxnLst/>
              <a:rect l="l" t="t" r="r" b="b"/>
              <a:pathLst>
                <a:path w="2418079" h="6858000">
                  <a:moveTo>
                    <a:pt x="1296277" y="6857999"/>
                  </a:moveTo>
                  <a:lnTo>
                    <a:pt x="1257837" y="6813372"/>
                  </a:lnTo>
                  <a:lnTo>
                    <a:pt x="1226970" y="6774405"/>
                  </a:lnTo>
                  <a:lnTo>
                    <a:pt x="1196378" y="6735229"/>
                  </a:lnTo>
                  <a:lnTo>
                    <a:pt x="1166067" y="6695846"/>
                  </a:lnTo>
                  <a:lnTo>
                    <a:pt x="1136039" y="6656260"/>
                  </a:lnTo>
                  <a:lnTo>
                    <a:pt x="1106300" y="6616474"/>
                  </a:lnTo>
                  <a:lnTo>
                    <a:pt x="1076854" y="6576491"/>
                  </a:lnTo>
                  <a:lnTo>
                    <a:pt x="1047705" y="6536315"/>
                  </a:lnTo>
                  <a:lnTo>
                    <a:pt x="1018857" y="6495947"/>
                  </a:lnTo>
                  <a:lnTo>
                    <a:pt x="990316" y="6455393"/>
                  </a:lnTo>
                  <a:lnTo>
                    <a:pt x="962086" y="6414654"/>
                  </a:lnTo>
                  <a:lnTo>
                    <a:pt x="934170" y="6373735"/>
                  </a:lnTo>
                  <a:lnTo>
                    <a:pt x="906573" y="6332637"/>
                  </a:lnTo>
                  <a:lnTo>
                    <a:pt x="879299" y="6291365"/>
                  </a:lnTo>
                  <a:lnTo>
                    <a:pt x="852354" y="6249922"/>
                  </a:lnTo>
                  <a:lnTo>
                    <a:pt x="825741" y="6208310"/>
                  </a:lnTo>
                  <a:lnTo>
                    <a:pt x="799464" y="6166534"/>
                  </a:lnTo>
                  <a:lnTo>
                    <a:pt x="773529" y="6124595"/>
                  </a:lnTo>
                  <a:lnTo>
                    <a:pt x="747938" y="6082498"/>
                  </a:lnTo>
                  <a:lnTo>
                    <a:pt x="722698" y="6040245"/>
                  </a:lnTo>
                  <a:lnTo>
                    <a:pt x="697811" y="5997841"/>
                  </a:lnTo>
                  <a:lnTo>
                    <a:pt x="673283" y="5955287"/>
                  </a:lnTo>
                  <a:lnTo>
                    <a:pt x="649118" y="5912587"/>
                  </a:lnTo>
                  <a:lnTo>
                    <a:pt x="625320" y="5869745"/>
                  </a:lnTo>
                  <a:lnTo>
                    <a:pt x="601894" y="5826763"/>
                  </a:lnTo>
                  <a:lnTo>
                    <a:pt x="578843" y="5783644"/>
                  </a:lnTo>
                  <a:lnTo>
                    <a:pt x="556173" y="5740393"/>
                  </a:lnTo>
                  <a:lnTo>
                    <a:pt x="533888" y="5697012"/>
                  </a:lnTo>
                  <a:lnTo>
                    <a:pt x="511991" y="5653504"/>
                  </a:lnTo>
                  <a:lnTo>
                    <a:pt x="490488" y="5609872"/>
                  </a:lnTo>
                  <a:lnTo>
                    <a:pt x="469383" y="5566120"/>
                  </a:lnTo>
                  <a:lnTo>
                    <a:pt x="448679" y="5522251"/>
                  </a:lnTo>
                  <a:lnTo>
                    <a:pt x="428383" y="5478268"/>
                  </a:lnTo>
                  <a:lnTo>
                    <a:pt x="408497" y="5434173"/>
                  </a:lnTo>
                  <a:lnTo>
                    <a:pt x="389026" y="5389972"/>
                  </a:lnTo>
                  <a:lnTo>
                    <a:pt x="369976" y="5345666"/>
                  </a:lnTo>
                  <a:lnTo>
                    <a:pt x="351349" y="5301258"/>
                  </a:lnTo>
                  <a:lnTo>
                    <a:pt x="333150" y="5256753"/>
                  </a:lnTo>
                  <a:lnTo>
                    <a:pt x="315384" y="5212153"/>
                  </a:lnTo>
                  <a:lnTo>
                    <a:pt x="298055" y="5167461"/>
                  </a:lnTo>
                  <a:lnTo>
                    <a:pt x="281168" y="5122680"/>
                  </a:lnTo>
                  <a:lnTo>
                    <a:pt x="264726" y="5077815"/>
                  </a:lnTo>
                  <a:lnTo>
                    <a:pt x="248735" y="5032867"/>
                  </a:lnTo>
                  <a:lnTo>
                    <a:pt x="233198" y="4987840"/>
                  </a:lnTo>
                  <a:lnTo>
                    <a:pt x="218120" y="4942738"/>
                  </a:lnTo>
                  <a:lnTo>
                    <a:pt x="203506" y="4897563"/>
                  </a:lnTo>
                  <a:lnTo>
                    <a:pt x="189359" y="4852318"/>
                  </a:lnTo>
                  <a:lnTo>
                    <a:pt x="175684" y="4807008"/>
                  </a:lnTo>
                  <a:lnTo>
                    <a:pt x="162486" y="4761634"/>
                  </a:lnTo>
                  <a:lnTo>
                    <a:pt x="149768" y="4716201"/>
                  </a:lnTo>
                  <a:lnTo>
                    <a:pt x="137535" y="4670711"/>
                  </a:lnTo>
                  <a:lnTo>
                    <a:pt x="125792" y="4625168"/>
                  </a:lnTo>
                  <a:lnTo>
                    <a:pt x="114543" y="4579574"/>
                  </a:lnTo>
                  <a:lnTo>
                    <a:pt x="103792" y="4533934"/>
                  </a:lnTo>
                  <a:lnTo>
                    <a:pt x="93544" y="4488249"/>
                  </a:lnTo>
                  <a:lnTo>
                    <a:pt x="83802" y="4442524"/>
                  </a:lnTo>
                  <a:lnTo>
                    <a:pt x="74572" y="4396761"/>
                  </a:lnTo>
                  <a:lnTo>
                    <a:pt x="65858" y="4350965"/>
                  </a:lnTo>
                  <a:lnTo>
                    <a:pt x="57664" y="4305137"/>
                  </a:lnTo>
                  <a:lnTo>
                    <a:pt x="49994" y="4259281"/>
                  </a:lnTo>
                  <a:lnTo>
                    <a:pt x="42853" y="4213400"/>
                  </a:lnTo>
                  <a:lnTo>
                    <a:pt x="36245" y="4167498"/>
                  </a:lnTo>
                  <a:lnTo>
                    <a:pt x="30175" y="4121578"/>
                  </a:lnTo>
                  <a:lnTo>
                    <a:pt x="24647" y="4075642"/>
                  </a:lnTo>
                  <a:lnTo>
                    <a:pt x="19665" y="4029695"/>
                  </a:lnTo>
                  <a:lnTo>
                    <a:pt x="15234" y="3983738"/>
                  </a:lnTo>
                  <a:lnTo>
                    <a:pt x="11357" y="3937776"/>
                  </a:lnTo>
                  <a:lnTo>
                    <a:pt x="8040" y="3891812"/>
                  </a:lnTo>
                  <a:lnTo>
                    <a:pt x="5287" y="3845849"/>
                  </a:lnTo>
                  <a:lnTo>
                    <a:pt x="3102" y="3799889"/>
                  </a:lnTo>
                  <a:lnTo>
                    <a:pt x="1490" y="3753937"/>
                  </a:lnTo>
                  <a:lnTo>
                    <a:pt x="454" y="3707995"/>
                  </a:lnTo>
                  <a:lnTo>
                    <a:pt x="0" y="3662066"/>
                  </a:lnTo>
                  <a:lnTo>
                    <a:pt x="131" y="3616155"/>
                  </a:lnTo>
                  <a:lnTo>
                    <a:pt x="852" y="3570263"/>
                  </a:lnTo>
                  <a:lnTo>
                    <a:pt x="2167" y="3524394"/>
                  </a:lnTo>
                  <a:lnTo>
                    <a:pt x="4082" y="3478552"/>
                  </a:lnTo>
                  <a:lnTo>
                    <a:pt x="6599" y="3432739"/>
                  </a:lnTo>
                  <a:lnTo>
                    <a:pt x="9724" y="3386959"/>
                  </a:lnTo>
                  <a:lnTo>
                    <a:pt x="13460" y="3341214"/>
                  </a:lnTo>
                  <a:lnTo>
                    <a:pt x="17813" y="3295509"/>
                  </a:lnTo>
                  <a:lnTo>
                    <a:pt x="22786" y="3249846"/>
                  </a:lnTo>
                  <a:lnTo>
                    <a:pt x="28384" y="3204229"/>
                  </a:lnTo>
                  <a:lnTo>
                    <a:pt x="34612" y="3158660"/>
                  </a:lnTo>
                  <a:lnTo>
                    <a:pt x="41473" y="3113142"/>
                  </a:lnTo>
                  <a:lnTo>
                    <a:pt x="48972" y="3067680"/>
                  </a:lnTo>
                  <a:lnTo>
                    <a:pt x="57114" y="3022276"/>
                  </a:lnTo>
                  <a:lnTo>
                    <a:pt x="65902" y="2976934"/>
                  </a:lnTo>
                  <a:lnTo>
                    <a:pt x="75341" y="2931656"/>
                  </a:lnTo>
                  <a:lnTo>
                    <a:pt x="85436" y="2886446"/>
                  </a:lnTo>
                  <a:lnTo>
                    <a:pt x="96191" y="2841306"/>
                  </a:lnTo>
                  <a:lnTo>
                    <a:pt x="107610" y="2796241"/>
                  </a:lnTo>
                  <a:lnTo>
                    <a:pt x="119698" y="2751253"/>
                  </a:lnTo>
                  <a:lnTo>
                    <a:pt x="132458" y="2706346"/>
                  </a:lnTo>
                  <a:lnTo>
                    <a:pt x="145896" y="2661522"/>
                  </a:lnTo>
                  <a:lnTo>
                    <a:pt x="160016" y="2616785"/>
                  </a:lnTo>
                  <a:lnTo>
                    <a:pt x="174822" y="2572139"/>
                  </a:lnTo>
                  <a:lnTo>
                    <a:pt x="190318" y="2527585"/>
                  </a:lnTo>
                  <a:lnTo>
                    <a:pt x="206509" y="2483128"/>
                  </a:lnTo>
                  <a:lnTo>
                    <a:pt x="223399" y="2438771"/>
                  </a:lnTo>
                  <a:lnTo>
                    <a:pt x="240993" y="2394517"/>
                  </a:lnTo>
                  <a:lnTo>
                    <a:pt x="259294" y="2350368"/>
                  </a:lnTo>
                  <a:lnTo>
                    <a:pt x="278308" y="2306329"/>
                  </a:lnTo>
                  <a:lnTo>
                    <a:pt x="298039" y="2262402"/>
                  </a:lnTo>
                  <a:lnTo>
                    <a:pt x="318490" y="2218591"/>
                  </a:lnTo>
                  <a:lnTo>
                    <a:pt x="339667" y="2174898"/>
                  </a:lnTo>
                  <a:lnTo>
                    <a:pt x="361574" y="2131328"/>
                  </a:lnTo>
                  <a:lnTo>
                    <a:pt x="384215" y="2087882"/>
                  </a:lnTo>
                  <a:lnTo>
                    <a:pt x="407594" y="2044565"/>
                  </a:lnTo>
                  <a:lnTo>
                    <a:pt x="431716" y="2001380"/>
                  </a:lnTo>
                  <a:lnTo>
                    <a:pt x="456586" y="1958329"/>
                  </a:lnTo>
                  <a:lnTo>
                    <a:pt x="482504" y="1914790"/>
                  </a:lnTo>
                  <a:lnTo>
                    <a:pt x="508834" y="1871524"/>
                  </a:lnTo>
                  <a:lnTo>
                    <a:pt x="535570" y="1828534"/>
                  </a:lnTo>
                  <a:lnTo>
                    <a:pt x="562710" y="1785819"/>
                  </a:lnTo>
                  <a:lnTo>
                    <a:pt x="590251" y="1743382"/>
                  </a:lnTo>
                  <a:lnTo>
                    <a:pt x="618187" y="1701225"/>
                  </a:lnTo>
                  <a:lnTo>
                    <a:pt x="646517" y="1659348"/>
                  </a:lnTo>
                  <a:lnTo>
                    <a:pt x="675237" y="1617754"/>
                  </a:lnTo>
                  <a:lnTo>
                    <a:pt x="704342" y="1576443"/>
                  </a:lnTo>
                  <a:lnTo>
                    <a:pt x="733830" y="1535417"/>
                  </a:lnTo>
                  <a:lnTo>
                    <a:pt x="763697" y="1494679"/>
                  </a:lnTo>
                  <a:lnTo>
                    <a:pt x="793939" y="1454228"/>
                  </a:lnTo>
                  <a:lnTo>
                    <a:pt x="824553" y="1414067"/>
                  </a:lnTo>
                  <a:lnTo>
                    <a:pt x="855536" y="1374198"/>
                  </a:lnTo>
                  <a:lnTo>
                    <a:pt x="886883" y="1334621"/>
                  </a:lnTo>
                  <a:lnTo>
                    <a:pt x="918592" y="1295338"/>
                  </a:lnTo>
                  <a:lnTo>
                    <a:pt x="950658" y="1256350"/>
                  </a:lnTo>
                  <a:lnTo>
                    <a:pt x="983079" y="1217660"/>
                  </a:lnTo>
                  <a:lnTo>
                    <a:pt x="1015850" y="1179269"/>
                  </a:lnTo>
                  <a:lnTo>
                    <a:pt x="1048968" y="1141178"/>
                  </a:lnTo>
                  <a:lnTo>
                    <a:pt x="1082430" y="1103388"/>
                  </a:lnTo>
                  <a:lnTo>
                    <a:pt x="1116232" y="1065902"/>
                  </a:lnTo>
                  <a:lnTo>
                    <a:pt x="1150371" y="1028720"/>
                  </a:lnTo>
                  <a:lnTo>
                    <a:pt x="1184843" y="991844"/>
                  </a:lnTo>
                  <a:lnTo>
                    <a:pt x="1219644" y="955276"/>
                  </a:lnTo>
                  <a:lnTo>
                    <a:pt x="1254771" y="919016"/>
                  </a:lnTo>
                  <a:lnTo>
                    <a:pt x="1290220" y="883068"/>
                  </a:lnTo>
                  <a:lnTo>
                    <a:pt x="1325989" y="847431"/>
                  </a:lnTo>
                  <a:lnTo>
                    <a:pt x="1362072" y="812108"/>
                  </a:lnTo>
                  <a:lnTo>
                    <a:pt x="1398468" y="777100"/>
                  </a:lnTo>
                  <a:lnTo>
                    <a:pt x="1435172" y="742409"/>
                  </a:lnTo>
                  <a:lnTo>
                    <a:pt x="1472181" y="708036"/>
                  </a:lnTo>
                  <a:lnTo>
                    <a:pt x="1509491" y="673982"/>
                  </a:lnTo>
                  <a:lnTo>
                    <a:pt x="1547098" y="640249"/>
                  </a:lnTo>
                  <a:lnTo>
                    <a:pt x="1585000" y="606838"/>
                  </a:lnTo>
                  <a:lnTo>
                    <a:pt x="1623192" y="573752"/>
                  </a:lnTo>
                  <a:lnTo>
                    <a:pt x="1661672" y="540991"/>
                  </a:lnTo>
                  <a:lnTo>
                    <a:pt x="1700435" y="508557"/>
                  </a:lnTo>
                  <a:lnTo>
                    <a:pt x="1739478" y="476452"/>
                  </a:lnTo>
                  <a:lnTo>
                    <a:pt x="1778798" y="444676"/>
                  </a:lnTo>
                  <a:lnTo>
                    <a:pt x="1818390" y="413232"/>
                  </a:lnTo>
                  <a:lnTo>
                    <a:pt x="1858252" y="382121"/>
                  </a:lnTo>
                  <a:lnTo>
                    <a:pt x="1898380" y="351344"/>
                  </a:lnTo>
                  <a:lnTo>
                    <a:pt x="1938771" y="320903"/>
                  </a:lnTo>
                  <a:lnTo>
                    <a:pt x="1979420" y="290800"/>
                  </a:lnTo>
                  <a:lnTo>
                    <a:pt x="2020324" y="261035"/>
                  </a:lnTo>
                  <a:lnTo>
                    <a:pt x="2061481" y="231611"/>
                  </a:lnTo>
                  <a:lnTo>
                    <a:pt x="2102885" y="202529"/>
                  </a:lnTo>
                  <a:lnTo>
                    <a:pt x="2144534" y="173790"/>
                  </a:lnTo>
                  <a:lnTo>
                    <a:pt x="2186425" y="145396"/>
                  </a:lnTo>
                  <a:lnTo>
                    <a:pt x="2228553" y="117348"/>
                  </a:lnTo>
                  <a:lnTo>
                    <a:pt x="2270915" y="89648"/>
                  </a:lnTo>
                  <a:lnTo>
                    <a:pt x="2313508" y="62298"/>
                  </a:lnTo>
                  <a:lnTo>
                    <a:pt x="2356328" y="35298"/>
                  </a:lnTo>
                  <a:lnTo>
                    <a:pt x="2417762" y="0"/>
                  </a:lnTo>
                </a:path>
              </a:pathLst>
            </a:custGeom>
            <a:ln w="9525">
              <a:solidFill>
                <a:srgbClr val="000000"/>
              </a:solidFill>
            </a:ln>
          </p:spPr>
          <p:txBody>
            <a:bodyPr wrap="square" lIns="0" tIns="0" rIns="0" bIns="0" rtlCol="0"/>
            <a:lstStyle/>
            <a:p>
              <a:endParaRPr/>
            </a:p>
          </p:txBody>
        </p:sp>
        <p:sp>
          <p:nvSpPr>
            <p:cNvPr id="13" name="object 13"/>
            <p:cNvSpPr/>
            <p:nvPr/>
          </p:nvSpPr>
          <p:spPr>
            <a:xfrm>
              <a:off x="5433535" y="0"/>
              <a:ext cx="2131695" cy="6858000"/>
            </a:xfrm>
            <a:custGeom>
              <a:avLst/>
              <a:gdLst/>
              <a:ahLst/>
              <a:cxnLst/>
              <a:rect l="l" t="t" r="r" b="b"/>
              <a:pathLst>
                <a:path w="2131695" h="6858000">
                  <a:moveTo>
                    <a:pt x="1126778" y="6857999"/>
                  </a:moveTo>
                  <a:lnTo>
                    <a:pt x="1004775" y="6684552"/>
                  </a:lnTo>
                  <a:lnTo>
                    <a:pt x="977537" y="6643984"/>
                  </a:lnTo>
                  <a:lnTo>
                    <a:pt x="950592" y="6603262"/>
                  </a:lnTo>
                  <a:lnTo>
                    <a:pt x="923944" y="6562386"/>
                  </a:lnTo>
                  <a:lnTo>
                    <a:pt x="897596" y="6521358"/>
                  </a:lnTo>
                  <a:lnTo>
                    <a:pt x="871553" y="6480182"/>
                  </a:lnTo>
                  <a:lnTo>
                    <a:pt x="845817" y="6438860"/>
                  </a:lnTo>
                  <a:lnTo>
                    <a:pt x="820393" y="6397393"/>
                  </a:lnTo>
                  <a:lnTo>
                    <a:pt x="795283" y="6355785"/>
                  </a:lnTo>
                  <a:lnTo>
                    <a:pt x="770492" y="6314036"/>
                  </a:lnTo>
                  <a:lnTo>
                    <a:pt x="746023" y="6272151"/>
                  </a:lnTo>
                  <a:lnTo>
                    <a:pt x="721879" y="6230130"/>
                  </a:lnTo>
                  <a:lnTo>
                    <a:pt x="698065" y="6187976"/>
                  </a:lnTo>
                  <a:lnTo>
                    <a:pt x="674583" y="6145692"/>
                  </a:lnTo>
                  <a:lnTo>
                    <a:pt x="651438" y="6103280"/>
                  </a:lnTo>
                  <a:lnTo>
                    <a:pt x="628632" y="6060741"/>
                  </a:lnTo>
                  <a:lnTo>
                    <a:pt x="606170" y="6018079"/>
                  </a:lnTo>
                  <a:lnTo>
                    <a:pt x="584055" y="5975296"/>
                  </a:lnTo>
                  <a:lnTo>
                    <a:pt x="562291" y="5932393"/>
                  </a:lnTo>
                  <a:lnTo>
                    <a:pt x="540881" y="5889374"/>
                  </a:lnTo>
                  <a:lnTo>
                    <a:pt x="519828" y="5846239"/>
                  </a:lnTo>
                  <a:lnTo>
                    <a:pt x="499138" y="5802993"/>
                  </a:lnTo>
                  <a:lnTo>
                    <a:pt x="478812" y="5759636"/>
                  </a:lnTo>
                  <a:lnTo>
                    <a:pt x="458854" y="5716172"/>
                  </a:lnTo>
                  <a:lnTo>
                    <a:pt x="439269" y="5672602"/>
                  </a:lnTo>
                  <a:lnTo>
                    <a:pt x="420060" y="5628929"/>
                  </a:lnTo>
                  <a:lnTo>
                    <a:pt x="401230" y="5585155"/>
                  </a:lnTo>
                  <a:lnTo>
                    <a:pt x="382783" y="5541283"/>
                  </a:lnTo>
                  <a:lnTo>
                    <a:pt x="364722" y="5497314"/>
                  </a:lnTo>
                  <a:lnTo>
                    <a:pt x="347051" y="5453251"/>
                  </a:lnTo>
                  <a:lnTo>
                    <a:pt x="329774" y="5409096"/>
                  </a:lnTo>
                  <a:lnTo>
                    <a:pt x="312894" y="5364851"/>
                  </a:lnTo>
                  <a:lnTo>
                    <a:pt x="296415" y="5320519"/>
                  </a:lnTo>
                  <a:lnTo>
                    <a:pt x="280341" y="5276103"/>
                  </a:lnTo>
                  <a:lnTo>
                    <a:pt x="264674" y="5231603"/>
                  </a:lnTo>
                  <a:lnTo>
                    <a:pt x="249419" y="5187023"/>
                  </a:lnTo>
                  <a:lnTo>
                    <a:pt x="234579" y="5142365"/>
                  </a:lnTo>
                  <a:lnTo>
                    <a:pt x="220158" y="5097631"/>
                  </a:lnTo>
                  <a:lnTo>
                    <a:pt x="206159" y="5052824"/>
                  </a:lnTo>
                  <a:lnTo>
                    <a:pt x="192586" y="5007945"/>
                  </a:lnTo>
                  <a:lnTo>
                    <a:pt x="179443" y="4962997"/>
                  </a:lnTo>
                  <a:lnTo>
                    <a:pt x="166732" y="4917983"/>
                  </a:lnTo>
                  <a:lnTo>
                    <a:pt x="154458" y="4872904"/>
                  </a:lnTo>
                  <a:lnTo>
                    <a:pt x="142625" y="4827762"/>
                  </a:lnTo>
                  <a:lnTo>
                    <a:pt x="131235" y="4782561"/>
                  </a:lnTo>
                  <a:lnTo>
                    <a:pt x="120293" y="4737302"/>
                  </a:lnTo>
                  <a:lnTo>
                    <a:pt x="109801" y="4691988"/>
                  </a:lnTo>
                  <a:lnTo>
                    <a:pt x="99764" y="4646620"/>
                  </a:lnTo>
                  <a:lnTo>
                    <a:pt x="90185" y="4601202"/>
                  </a:lnTo>
                  <a:lnTo>
                    <a:pt x="81068" y="4555736"/>
                  </a:lnTo>
                  <a:lnTo>
                    <a:pt x="72417" y="4510223"/>
                  </a:lnTo>
                  <a:lnTo>
                    <a:pt x="64234" y="4464666"/>
                  </a:lnTo>
                  <a:lnTo>
                    <a:pt x="56523" y="4419067"/>
                  </a:lnTo>
                  <a:lnTo>
                    <a:pt x="49289" y="4373429"/>
                  </a:lnTo>
                  <a:lnTo>
                    <a:pt x="42534" y="4327754"/>
                  </a:lnTo>
                  <a:lnTo>
                    <a:pt x="36263" y="4282043"/>
                  </a:lnTo>
                  <a:lnTo>
                    <a:pt x="30478" y="4236301"/>
                  </a:lnTo>
                  <a:lnTo>
                    <a:pt x="25184" y="4190528"/>
                  </a:lnTo>
                  <a:lnTo>
                    <a:pt x="20383" y="4144726"/>
                  </a:lnTo>
                  <a:lnTo>
                    <a:pt x="16081" y="4098900"/>
                  </a:lnTo>
                  <a:lnTo>
                    <a:pt x="12279" y="4053049"/>
                  </a:lnTo>
                  <a:lnTo>
                    <a:pt x="8982" y="4007178"/>
                  </a:lnTo>
                  <a:lnTo>
                    <a:pt x="6193" y="3961287"/>
                  </a:lnTo>
                  <a:lnTo>
                    <a:pt x="3916" y="3915380"/>
                  </a:lnTo>
                  <a:lnTo>
                    <a:pt x="2155" y="3869459"/>
                  </a:lnTo>
                  <a:lnTo>
                    <a:pt x="913" y="3823525"/>
                  </a:lnTo>
                  <a:lnTo>
                    <a:pt x="193" y="3777582"/>
                  </a:lnTo>
                  <a:lnTo>
                    <a:pt x="0" y="3731631"/>
                  </a:lnTo>
                  <a:lnTo>
                    <a:pt x="336" y="3685674"/>
                  </a:lnTo>
                  <a:lnTo>
                    <a:pt x="1205" y="3639715"/>
                  </a:lnTo>
                  <a:lnTo>
                    <a:pt x="2612" y="3593755"/>
                  </a:lnTo>
                  <a:lnTo>
                    <a:pt x="4559" y="3547797"/>
                  </a:lnTo>
                  <a:lnTo>
                    <a:pt x="7051" y="3501843"/>
                  </a:lnTo>
                  <a:lnTo>
                    <a:pt x="10090" y="3455894"/>
                  </a:lnTo>
                  <a:lnTo>
                    <a:pt x="13680" y="3409954"/>
                  </a:lnTo>
                  <a:lnTo>
                    <a:pt x="17825" y="3364025"/>
                  </a:lnTo>
                  <a:lnTo>
                    <a:pt x="22528" y="3318109"/>
                  </a:lnTo>
                  <a:lnTo>
                    <a:pt x="27794" y="3272208"/>
                  </a:lnTo>
                  <a:lnTo>
                    <a:pt x="33625" y="3226324"/>
                  </a:lnTo>
                  <a:lnTo>
                    <a:pt x="40026" y="3180461"/>
                  </a:lnTo>
                  <a:lnTo>
                    <a:pt x="46999" y="3134619"/>
                  </a:lnTo>
                  <a:lnTo>
                    <a:pt x="54549" y="3088802"/>
                  </a:lnTo>
                  <a:lnTo>
                    <a:pt x="62678" y="3043011"/>
                  </a:lnTo>
                  <a:lnTo>
                    <a:pt x="71391" y="2997249"/>
                  </a:lnTo>
                  <a:lnTo>
                    <a:pt x="80691" y="2951519"/>
                  </a:lnTo>
                  <a:lnTo>
                    <a:pt x="90582" y="2905822"/>
                  </a:lnTo>
                  <a:lnTo>
                    <a:pt x="101067" y="2860160"/>
                  </a:lnTo>
                  <a:lnTo>
                    <a:pt x="112150" y="2814537"/>
                  </a:lnTo>
                  <a:lnTo>
                    <a:pt x="123835" y="2768954"/>
                  </a:lnTo>
                  <a:lnTo>
                    <a:pt x="136124" y="2723413"/>
                  </a:lnTo>
                  <a:lnTo>
                    <a:pt x="149022" y="2677918"/>
                  </a:lnTo>
                  <a:lnTo>
                    <a:pt x="162532" y="2632469"/>
                  </a:lnTo>
                  <a:lnTo>
                    <a:pt x="176659" y="2587070"/>
                  </a:lnTo>
                  <a:lnTo>
                    <a:pt x="191404" y="2541723"/>
                  </a:lnTo>
                  <a:lnTo>
                    <a:pt x="206772" y="2496429"/>
                  </a:lnTo>
                  <a:lnTo>
                    <a:pt x="222767" y="2451192"/>
                  </a:lnTo>
                  <a:lnTo>
                    <a:pt x="239392" y="2406014"/>
                  </a:lnTo>
                  <a:lnTo>
                    <a:pt x="256651" y="2360896"/>
                  </a:lnTo>
                  <a:lnTo>
                    <a:pt x="274547" y="2315841"/>
                  </a:lnTo>
                  <a:lnTo>
                    <a:pt x="293083" y="2270852"/>
                  </a:lnTo>
                  <a:lnTo>
                    <a:pt x="312265" y="2225930"/>
                  </a:lnTo>
                  <a:lnTo>
                    <a:pt x="332094" y="2181078"/>
                  </a:lnTo>
                  <a:lnTo>
                    <a:pt x="352575" y="2136298"/>
                  </a:lnTo>
                  <a:lnTo>
                    <a:pt x="373711" y="2091593"/>
                  </a:lnTo>
                  <a:lnTo>
                    <a:pt x="395505" y="2046965"/>
                  </a:lnTo>
                  <a:lnTo>
                    <a:pt x="417963" y="2002415"/>
                  </a:lnTo>
                  <a:lnTo>
                    <a:pt x="441086" y="1957947"/>
                  </a:lnTo>
                  <a:lnTo>
                    <a:pt x="464878" y="1913563"/>
                  </a:lnTo>
                  <a:lnTo>
                    <a:pt x="489344" y="1869264"/>
                  </a:lnTo>
                  <a:lnTo>
                    <a:pt x="514486" y="1825053"/>
                  </a:lnTo>
                  <a:lnTo>
                    <a:pt x="540309" y="1780933"/>
                  </a:lnTo>
                  <a:lnTo>
                    <a:pt x="566815" y="1736906"/>
                  </a:lnTo>
                  <a:lnTo>
                    <a:pt x="594009" y="1692973"/>
                  </a:lnTo>
                  <a:lnTo>
                    <a:pt x="621894" y="1649138"/>
                  </a:lnTo>
                  <a:lnTo>
                    <a:pt x="650473" y="1605402"/>
                  </a:lnTo>
                  <a:lnTo>
                    <a:pt x="679751" y="1561769"/>
                  </a:lnTo>
                  <a:lnTo>
                    <a:pt x="709731" y="1518239"/>
                  </a:lnTo>
                  <a:lnTo>
                    <a:pt x="738665" y="1476997"/>
                  </a:lnTo>
                  <a:lnTo>
                    <a:pt x="767918" y="1435929"/>
                  </a:lnTo>
                  <a:lnTo>
                    <a:pt x="797486" y="1395039"/>
                  </a:lnTo>
                  <a:lnTo>
                    <a:pt x="827368" y="1354329"/>
                  </a:lnTo>
                  <a:lnTo>
                    <a:pt x="857560" y="1313801"/>
                  </a:lnTo>
                  <a:lnTo>
                    <a:pt x="888062" y="1273457"/>
                  </a:lnTo>
                  <a:lnTo>
                    <a:pt x="918869" y="1233300"/>
                  </a:lnTo>
                  <a:lnTo>
                    <a:pt x="949981" y="1193332"/>
                  </a:lnTo>
                  <a:lnTo>
                    <a:pt x="981394" y="1153555"/>
                  </a:lnTo>
                  <a:lnTo>
                    <a:pt x="1013107" y="1113972"/>
                  </a:lnTo>
                  <a:lnTo>
                    <a:pt x="1045116" y="1074585"/>
                  </a:lnTo>
                  <a:lnTo>
                    <a:pt x="1077420" y="1035397"/>
                  </a:lnTo>
                  <a:lnTo>
                    <a:pt x="1110016" y="996410"/>
                  </a:lnTo>
                  <a:lnTo>
                    <a:pt x="1142902" y="957626"/>
                  </a:lnTo>
                  <a:lnTo>
                    <a:pt x="1176075" y="919047"/>
                  </a:lnTo>
                  <a:lnTo>
                    <a:pt x="1209534" y="880677"/>
                  </a:lnTo>
                  <a:lnTo>
                    <a:pt x="1243275" y="842516"/>
                  </a:lnTo>
                  <a:lnTo>
                    <a:pt x="1277296" y="804569"/>
                  </a:lnTo>
                  <a:lnTo>
                    <a:pt x="1311596" y="766836"/>
                  </a:lnTo>
                  <a:lnTo>
                    <a:pt x="1346171" y="729321"/>
                  </a:lnTo>
                  <a:lnTo>
                    <a:pt x="1381019" y="692025"/>
                  </a:lnTo>
                  <a:lnTo>
                    <a:pt x="1416139" y="654952"/>
                  </a:lnTo>
                  <a:lnTo>
                    <a:pt x="1451527" y="618103"/>
                  </a:lnTo>
                  <a:lnTo>
                    <a:pt x="1487181" y="581481"/>
                  </a:lnTo>
                  <a:lnTo>
                    <a:pt x="1523099" y="545088"/>
                  </a:lnTo>
                  <a:lnTo>
                    <a:pt x="1559279" y="508926"/>
                  </a:lnTo>
                  <a:lnTo>
                    <a:pt x="1595718" y="472998"/>
                  </a:lnTo>
                  <a:lnTo>
                    <a:pt x="1632413" y="437307"/>
                  </a:lnTo>
                  <a:lnTo>
                    <a:pt x="1669363" y="401854"/>
                  </a:lnTo>
                  <a:lnTo>
                    <a:pt x="1706566" y="366642"/>
                  </a:lnTo>
                  <a:lnTo>
                    <a:pt x="1744018" y="331673"/>
                  </a:lnTo>
                  <a:lnTo>
                    <a:pt x="1781717" y="296950"/>
                  </a:lnTo>
                  <a:lnTo>
                    <a:pt x="1819661" y="262475"/>
                  </a:lnTo>
                  <a:lnTo>
                    <a:pt x="1857848" y="228251"/>
                  </a:lnTo>
                  <a:lnTo>
                    <a:pt x="1896275" y="194279"/>
                  </a:lnTo>
                  <a:lnTo>
                    <a:pt x="2131321" y="0"/>
                  </a:lnTo>
                </a:path>
              </a:pathLst>
            </a:custGeom>
            <a:ln w="9525">
              <a:solidFill>
                <a:srgbClr val="000000"/>
              </a:solidFill>
            </a:ln>
          </p:spPr>
          <p:txBody>
            <a:bodyPr wrap="square" lIns="0" tIns="0" rIns="0" bIns="0" rtlCol="0"/>
            <a:lstStyle/>
            <a:p>
              <a:endParaRPr/>
            </a:p>
          </p:txBody>
        </p:sp>
        <p:sp>
          <p:nvSpPr>
            <p:cNvPr id="14" name="object 14"/>
            <p:cNvSpPr/>
            <p:nvPr/>
          </p:nvSpPr>
          <p:spPr>
            <a:xfrm>
              <a:off x="6953133" y="0"/>
              <a:ext cx="5239385" cy="6858000"/>
            </a:xfrm>
            <a:custGeom>
              <a:avLst/>
              <a:gdLst/>
              <a:ahLst/>
              <a:cxnLst/>
              <a:rect l="l" t="t" r="r" b="b"/>
              <a:pathLst>
                <a:path w="5239384" h="6858000">
                  <a:moveTo>
                    <a:pt x="5238866" y="0"/>
                  </a:moveTo>
                  <a:lnTo>
                    <a:pt x="2829117" y="0"/>
                  </a:lnTo>
                  <a:lnTo>
                    <a:pt x="2559141" y="124371"/>
                  </a:lnTo>
                  <a:lnTo>
                    <a:pt x="2514285" y="146927"/>
                  </a:lnTo>
                  <a:lnTo>
                    <a:pt x="2469635" y="169889"/>
                  </a:lnTo>
                  <a:lnTo>
                    <a:pt x="2425195" y="193258"/>
                  </a:lnTo>
                  <a:lnTo>
                    <a:pt x="2380970" y="217029"/>
                  </a:lnTo>
                  <a:lnTo>
                    <a:pt x="2336962" y="241202"/>
                  </a:lnTo>
                  <a:lnTo>
                    <a:pt x="2293178" y="265775"/>
                  </a:lnTo>
                  <a:lnTo>
                    <a:pt x="2249621" y="290745"/>
                  </a:lnTo>
                  <a:lnTo>
                    <a:pt x="2206296" y="316112"/>
                  </a:lnTo>
                  <a:lnTo>
                    <a:pt x="2163207" y="341872"/>
                  </a:lnTo>
                  <a:lnTo>
                    <a:pt x="2120358" y="368025"/>
                  </a:lnTo>
                  <a:lnTo>
                    <a:pt x="2077754" y="394569"/>
                  </a:lnTo>
                  <a:lnTo>
                    <a:pt x="2035398" y="421501"/>
                  </a:lnTo>
                  <a:lnTo>
                    <a:pt x="1993297" y="448820"/>
                  </a:lnTo>
                  <a:lnTo>
                    <a:pt x="1951453" y="476524"/>
                  </a:lnTo>
                  <a:lnTo>
                    <a:pt x="1909871" y="504611"/>
                  </a:lnTo>
                  <a:lnTo>
                    <a:pt x="1868556" y="533080"/>
                  </a:lnTo>
                  <a:lnTo>
                    <a:pt x="1827512" y="561927"/>
                  </a:lnTo>
                  <a:lnTo>
                    <a:pt x="1786743" y="591153"/>
                  </a:lnTo>
                  <a:lnTo>
                    <a:pt x="1746254" y="620754"/>
                  </a:lnTo>
                  <a:lnTo>
                    <a:pt x="1706049" y="650729"/>
                  </a:lnTo>
                  <a:lnTo>
                    <a:pt x="1666132" y="681077"/>
                  </a:lnTo>
                  <a:lnTo>
                    <a:pt x="1626507" y="711794"/>
                  </a:lnTo>
                  <a:lnTo>
                    <a:pt x="1587180" y="742880"/>
                  </a:lnTo>
                  <a:lnTo>
                    <a:pt x="1548154" y="774333"/>
                  </a:lnTo>
                  <a:lnTo>
                    <a:pt x="1509434" y="806150"/>
                  </a:lnTo>
                  <a:lnTo>
                    <a:pt x="1471024" y="838331"/>
                  </a:lnTo>
                  <a:lnTo>
                    <a:pt x="1432929" y="870872"/>
                  </a:lnTo>
                  <a:lnTo>
                    <a:pt x="1395152" y="903773"/>
                  </a:lnTo>
                  <a:lnTo>
                    <a:pt x="1357699" y="937031"/>
                  </a:lnTo>
                  <a:lnTo>
                    <a:pt x="1320573" y="970644"/>
                  </a:lnTo>
                  <a:lnTo>
                    <a:pt x="1283779" y="1004612"/>
                  </a:lnTo>
                  <a:lnTo>
                    <a:pt x="1247321" y="1038931"/>
                  </a:lnTo>
                  <a:lnTo>
                    <a:pt x="1211204" y="1073600"/>
                  </a:lnTo>
                  <a:lnTo>
                    <a:pt x="1175432" y="1108618"/>
                  </a:lnTo>
                  <a:lnTo>
                    <a:pt x="1140010" y="1143982"/>
                  </a:lnTo>
                  <a:lnTo>
                    <a:pt x="1104941" y="1179691"/>
                  </a:lnTo>
                  <a:lnTo>
                    <a:pt x="1070230" y="1215742"/>
                  </a:lnTo>
                  <a:lnTo>
                    <a:pt x="1035882" y="1252134"/>
                  </a:lnTo>
                  <a:lnTo>
                    <a:pt x="1001900" y="1288865"/>
                  </a:lnTo>
                  <a:lnTo>
                    <a:pt x="968289" y="1325933"/>
                  </a:lnTo>
                  <a:lnTo>
                    <a:pt x="935055" y="1363337"/>
                  </a:lnTo>
                  <a:lnTo>
                    <a:pt x="902199" y="1401074"/>
                  </a:lnTo>
                  <a:lnTo>
                    <a:pt x="869729" y="1439143"/>
                  </a:lnTo>
                  <a:lnTo>
                    <a:pt x="837646" y="1477542"/>
                  </a:lnTo>
                  <a:lnTo>
                    <a:pt x="805957" y="1516268"/>
                  </a:lnTo>
                  <a:lnTo>
                    <a:pt x="774665" y="1555321"/>
                  </a:lnTo>
                  <a:lnTo>
                    <a:pt x="743775" y="1594699"/>
                  </a:lnTo>
                  <a:lnTo>
                    <a:pt x="713291" y="1634398"/>
                  </a:lnTo>
                  <a:lnTo>
                    <a:pt x="683217" y="1674419"/>
                  </a:lnTo>
                  <a:lnTo>
                    <a:pt x="653558" y="1714758"/>
                  </a:lnTo>
                  <a:lnTo>
                    <a:pt x="624318" y="1755414"/>
                  </a:lnTo>
                  <a:lnTo>
                    <a:pt x="595501" y="1796385"/>
                  </a:lnTo>
                  <a:lnTo>
                    <a:pt x="567112" y="1837670"/>
                  </a:lnTo>
                  <a:lnTo>
                    <a:pt x="539156" y="1879266"/>
                  </a:lnTo>
                  <a:lnTo>
                    <a:pt x="511636" y="1921172"/>
                  </a:lnTo>
                  <a:lnTo>
                    <a:pt x="484557" y="1963386"/>
                  </a:lnTo>
                  <a:lnTo>
                    <a:pt x="457923" y="2005905"/>
                  </a:lnTo>
                  <a:lnTo>
                    <a:pt x="431738" y="2048729"/>
                  </a:lnTo>
                  <a:lnTo>
                    <a:pt x="406008" y="2091855"/>
                  </a:lnTo>
                  <a:lnTo>
                    <a:pt x="381501" y="2134314"/>
                  </a:lnTo>
                  <a:lnTo>
                    <a:pt x="357812" y="2176921"/>
                  </a:lnTo>
                  <a:lnTo>
                    <a:pt x="334936" y="2219671"/>
                  </a:lnTo>
                  <a:lnTo>
                    <a:pt x="312867" y="2262560"/>
                  </a:lnTo>
                  <a:lnTo>
                    <a:pt x="291601" y="2305584"/>
                  </a:lnTo>
                  <a:lnTo>
                    <a:pt x="271132" y="2348741"/>
                  </a:lnTo>
                  <a:lnTo>
                    <a:pt x="251455" y="2392024"/>
                  </a:lnTo>
                  <a:lnTo>
                    <a:pt x="232564" y="2435432"/>
                  </a:lnTo>
                  <a:lnTo>
                    <a:pt x="214454" y="2478960"/>
                  </a:lnTo>
                  <a:lnTo>
                    <a:pt x="197119" y="2522604"/>
                  </a:lnTo>
                  <a:lnTo>
                    <a:pt x="180555" y="2566360"/>
                  </a:lnTo>
                  <a:lnTo>
                    <a:pt x="164756" y="2610224"/>
                  </a:lnTo>
                  <a:lnTo>
                    <a:pt x="149717" y="2654193"/>
                  </a:lnTo>
                  <a:lnTo>
                    <a:pt x="135433" y="2698262"/>
                  </a:lnTo>
                  <a:lnTo>
                    <a:pt x="121897" y="2742429"/>
                  </a:lnTo>
                  <a:lnTo>
                    <a:pt x="109106" y="2786687"/>
                  </a:lnTo>
                  <a:lnTo>
                    <a:pt x="97053" y="2831035"/>
                  </a:lnTo>
                  <a:lnTo>
                    <a:pt x="85733" y="2875468"/>
                  </a:lnTo>
                  <a:lnTo>
                    <a:pt x="75141" y="2919983"/>
                  </a:lnTo>
                  <a:lnTo>
                    <a:pt x="65272" y="2964574"/>
                  </a:lnTo>
                  <a:lnTo>
                    <a:pt x="56120" y="3009239"/>
                  </a:lnTo>
                  <a:lnTo>
                    <a:pt x="47680" y="3053974"/>
                  </a:lnTo>
                  <a:lnTo>
                    <a:pt x="39947" y="3098774"/>
                  </a:lnTo>
                  <a:lnTo>
                    <a:pt x="32915" y="3143637"/>
                  </a:lnTo>
                  <a:lnTo>
                    <a:pt x="26579" y="3188557"/>
                  </a:lnTo>
                  <a:lnTo>
                    <a:pt x="20933" y="3233531"/>
                  </a:lnTo>
                  <a:lnTo>
                    <a:pt x="15974" y="3278555"/>
                  </a:lnTo>
                  <a:lnTo>
                    <a:pt x="11694" y="3323626"/>
                  </a:lnTo>
                  <a:lnTo>
                    <a:pt x="8089" y="3368740"/>
                  </a:lnTo>
                  <a:lnTo>
                    <a:pt x="5153" y="3413891"/>
                  </a:lnTo>
                  <a:lnTo>
                    <a:pt x="2882" y="3459078"/>
                  </a:lnTo>
                  <a:lnTo>
                    <a:pt x="1269" y="3504296"/>
                  </a:lnTo>
                  <a:lnTo>
                    <a:pt x="310" y="3549540"/>
                  </a:lnTo>
                  <a:lnTo>
                    <a:pt x="0" y="3594807"/>
                  </a:lnTo>
                  <a:lnTo>
                    <a:pt x="332" y="3640094"/>
                  </a:lnTo>
                  <a:lnTo>
                    <a:pt x="1301" y="3685396"/>
                  </a:lnTo>
                  <a:lnTo>
                    <a:pt x="2903" y="3730710"/>
                  </a:lnTo>
                  <a:lnTo>
                    <a:pt x="5132" y="3776031"/>
                  </a:lnTo>
                  <a:lnTo>
                    <a:pt x="7983" y="3821356"/>
                  </a:lnTo>
                  <a:lnTo>
                    <a:pt x="11450" y="3866680"/>
                  </a:lnTo>
                  <a:lnTo>
                    <a:pt x="15527" y="3912001"/>
                  </a:lnTo>
                  <a:lnTo>
                    <a:pt x="20211" y="3957314"/>
                  </a:lnTo>
                  <a:lnTo>
                    <a:pt x="25495" y="4002615"/>
                  </a:lnTo>
                  <a:lnTo>
                    <a:pt x="31374" y="4047900"/>
                  </a:lnTo>
                  <a:lnTo>
                    <a:pt x="37843" y="4093166"/>
                  </a:lnTo>
                  <a:lnTo>
                    <a:pt x="44896" y="4138408"/>
                  </a:lnTo>
                  <a:lnTo>
                    <a:pt x="52529" y="4183623"/>
                  </a:lnTo>
                  <a:lnTo>
                    <a:pt x="60735" y="4228807"/>
                  </a:lnTo>
                  <a:lnTo>
                    <a:pt x="69510" y="4273956"/>
                  </a:lnTo>
                  <a:lnTo>
                    <a:pt x="78848" y="4319066"/>
                  </a:lnTo>
                  <a:lnTo>
                    <a:pt x="88744" y="4364133"/>
                  </a:lnTo>
                  <a:lnTo>
                    <a:pt x="99192" y="4409154"/>
                  </a:lnTo>
                  <a:lnTo>
                    <a:pt x="110188" y="4454124"/>
                  </a:lnTo>
                  <a:lnTo>
                    <a:pt x="121725" y="4499040"/>
                  </a:lnTo>
                  <a:lnTo>
                    <a:pt x="133799" y="4543897"/>
                  </a:lnTo>
                  <a:lnTo>
                    <a:pt x="146405" y="4588692"/>
                  </a:lnTo>
                  <a:lnTo>
                    <a:pt x="159537" y="4633421"/>
                  </a:lnTo>
                  <a:lnTo>
                    <a:pt x="173189" y="4678080"/>
                  </a:lnTo>
                  <a:lnTo>
                    <a:pt x="187356" y="4722666"/>
                  </a:lnTo>
                  <a:lnTo>
                    <a:pt x="202034" y="4767174"/>
                  </a:lnTo>
                  <a:lnTo>
                    <a:pt x="217217" y="4811600"/>
                  </a:lnTo>
                  <a:lnTo>
                    <a:pt x="232899" y="4855941"/>
                  </a:lnTo>
                  <a:lnTo>
                    <a:pt x="249075" y="4900193"/>
                  </a:lnTo>
                  <a:lnTo>
                    <a:pt x="265739" y="4944351"/>
                  </a:lnTo>
                  <a:lnTo>
                    <a:pt x="282888" y="4988412"/>
                  </a:lnTo>
                  <a:lnTo>
                    <a:pt x="300514" y="5032373"/>
                  </a:lnTo>
                  <a:lnTo>
                    <a:pt x="318614" y="5076229"/>
                  </a:lnTo>
                  <a:lnTo>
                    <a:pt x="337180" y="5119976"/>
                  </a:lnTo>
                  <a:lnTo>
                    <a:pt x="356210" y="5163610"/>
                  </a:lnTo>
                  <a:lnTo>
                    <a:pt x="375696" y="5207129"/>
                  </a:lnTo>
                  <a:lnTo>
                    <a:pt x="395633" y="5250526"/>
                  </a:lnTo>
                  <a:lnTo>
                    <a:pt x="416017" y="5293800"/>
                  </a:lnTo>
                  <a:lnTo>
                    <a:pt x="436843" y="5336946"/>
                  </a:lnTo>
                  <a:lnTo>
                    <a:pt x="458103" y="5379960"/>
                  </a:lnTo>
                  <a:lnTo>
                    <a:pt x="479794" y="5422838"/>
                  </a:lnTo>
                  <a:lnTo>
                    <a:pt x="501910" y="5465576"/>
                  </a:lnTo>
                  <a:lnTo>
                    <a:pt x="524446" y="5508171"/>
                  </a:lnTo>
                  <a:lnTo>
                    <a:pt x="547396" y="5550618"/>
                  </a:lnTo>
                  <a:lnTo>
                    <a:pt x="570756" y="5592914"/>
                  </a:lnTo>
                  <a:lnTo>
                    <a:pt x="594519" y="5635055"/>
                  </a:lnTo>
                  <a:lnTo>
                    <a:pt x="618681" y="5677037"/>
                  </a:lnTo>
                  <a:lnTo>
                    <a:pt x="643236" y="5718857"/>
                  </a:lnTo>
                  <a:lnTo>
                    <a:pt x="668178" y="5760509"/>
                  </a:lnTo>
                  <a:lnTo>
                    <a:pt x="693503" y="5801991"/>
                  </a:lnTo>
                  <a:lnTo>
                    <a:pt x="719206" y="5843298"/>
                  </a:lnTo>
                  <a:lnTo>
                    <a:pt x="745280" y="5884426"/>
                  </a:lnTo>
                  <a:lnTo>
                    <a:pt x="771721" y="5925373"/>
                  </a:lnTo>
                  <a:lnTo>
                    <a:pt x="798524" y="5966133"/>
                  </a:lnTo>
                  <a:lnTo>
                    <a:pt x="825682" y="6006703"/>
                  </a:lnTo>
                  <a:lnTo>
                    <a:pt x="853191" y="6047080"/>
                  </a:lnTo>
                  <a:lnTo>
                    <a:pt x="881045" y="6087258"/>
                  </a:lnTo>
                  <a:lnTo>
                    <a:pt x="909239" y="6127235"/>
                  </a:lnTo>
                  <a:lnTo>
                    <a:pt x="937768" y="6167007"/>
                  </a:lnTo>
                  <a:lnTo>
                    <a:pt x="966627" y="6206569"/>
                  </a:lnTo>
                  <a:lnTo>
                    <a:pt x="995809" y="6245918"/>
                  </a:lnTo>
                  <a:lnTo>
                    <a:pt x="1025311" y="6285049"/>
                  </a:lnTo>
                  <a:lnTo>
                    <a:pt x="1055125" y="6323960"/>
                  </a:lnTo>
                  <a:lnTo>
                    <a:pt x="1085248" y="6362645"/>
                  </a:lnTo>
                  <a:lnTo>
                    <a:pt x="1115674" y="6401102"/>
                  </a:lnTo>
                  <a:lnTo>
                    <a:pt x="1146397" y="6439327"/>
                  </a:lnTo>
                  <a:lnTo>
                    <a:pt x="1177413" y="6477314"/>
                  </a:lnTo>
                  <a:lnTo>
                    <a:pt x="1208715" y="6515062"/>
                  </a:lnTo>
                  <a:lnTo>
                    <a:pt x="1240299" y="6552565"/>
                  </a:lnTo>
                  <a:lnTo>
                    <a:pt x="1272160" y="6589820"/>
                  </a:lnTo>
                  <a:lnTo>
                    <a:pt x="1304291" y="6626822"/>
                  </a:lnTo>
                  <a:lnTo>
                    <a:pt x="1336688" y="6663569"/>
                  </a:lnTo>
                  <a:lnTo>
                    <a:pt x="1369345" y="6700057"/>
                  </a:lnTo>
                  <a:lnTo>
                    <a:pt x="1402257" y="6736280"/>
                  </a:lnTo>
                  <a:lnTo>
                    <a:pt x="1435419" y="6772236"/>
                  </a:lnTo>
                  <a:lnTo>
                    <a:pt x="1518096" y="6857999"/>
                  </a:lnTo>
                  <a:lnTo>
                    <a:pt x="5238866" y="6857999"/>
                  </a:lnTo>
                  <a:lnTo>
                    <a:pt x="5238866" y="0"/>
                  </a:lnTo>
                  <a:close/>
                </a:path>
              </a:pathLst>
            </a:custGeom>
            <a:solidFill>
              <a:srgbClr val="10B6F4"/>
            </a:solidFill>
          </p:spPr>
          <p:txBody>
            <a:bodyPr wrap="square" lIns="0" tIns="0" rIns="0" bIns="0" rtlCol="0"/>
            <a:lstStyle/>
            <a:p>
              <a:endParaRPr/>
            </a:p>
          </p:txBody>
        </p:sp>
      </p:grpSp>
      <p:sp>
        <p:nvSpPr>
          <p:cNvPr id="15" name="object 15"/>
          <p:cNvSpPr txBox="1"/>
          <p:nvPr/>
        </p:nvSpPr>
        <p:spPr>
          <a:xfrm>
            <a:off x="8951772" y="2568955"/>
            <a:ext cx="2407920" cy="756920"/>
          </a:xfrm>
          <a:prstGeom prst="rect">
            <a:avLst/>
          </a:prstGeom>
        </p:spPr>
        <p:txBody>
          <a:bodyPr vert="horz" wrap="square" lIns="0" tIns="12700" rIns="0" bIns="0" rtlCol="0">
            <a:spAutoFit/>
          </a:bodyPr>
          <a:lstStyle/>
          <a:p>
            <a:pPr marL="12700">
              <a:lnSpc>
                <a:spcPct val="100000"/>
              </a:lnSpc>
              <a:spcBef>
                <a:spcPts val="100"/>
              </a:spcBef>
            </a:pPr>
            <a:r>
              <a:rPr sz="4800" spc="-420" dirty="0">
                <a:solidFill>
                  <a:srgbClr val="FFFEFF"/>
                </a:solidFill>
                <a:latin typeface="Trebuchet MS"/>
                <a:cs typeface="Trebuchet MS"/>
              </a:rPr>
              <a:t>Kravanalys</a:t>
            </a:r>
            <a:endParaRPr sz="4800">
              <a:latin typeface="Trebuchet MS"/>
              <a:cs typeface="Trebuchet MS"/>
            </a:endParaRPr>
          </a:p>
        </p:txBody>
      </p:sp>
      <p:sp>
        <p:nvSpPr>
          <p:cNvPr id="16" name="object 16"/>
          <p:cNvSpPr txBox="1"/>
          <p:nvPr/>
        </p:nvSpPr>
        <p:spPr>
          <a:xfrm>
            <a:off x="877317" y="934720"/>
            <a:ext cx="5183505" cy="1421765"/>
          </a:xfrm>
          <a:prstGeom prst="rect">
            <a:avLst/>
          </a:prstGeom>
        </p:spPr>
        <p:txBody>
          <a:bodyPr vert="horz" wrap="square" lIns="0" tIns="12700" rIns="0" bIns="0" rtlCol="0">
            <a:spAutoFit/>
          </a:bodyPr>
          <a:lstStyle/>
          <a:p>
            <a:pPr marL="241300" marR="410845" indent="-228600">
              <a:lnSpc>
                <a:spcPct val="109200"/>
              </a:lnSpc>
              <a:spcBef>
                <a:spcPts val="100"/>
              </a:spcBef>
              <a:buClr>
                <a:srgbClr val="10B6F4"/>
              </a:buClr>
              <a:buSzPct val="107692"/>
              <a:buFont typeface="Wingdings"/>
              <a:buChar char=""/>
              <a:tabLst>
                <a:tab pos="240665" algn="l"/>
                <a:tab pos="241300" algn="l"/>
              </a:tabLst>
            </a:pPr>
            <a:r>
              <a:rPr sz="1300" dirty="0">
                <a:latin typeface="Trebuchet MS"/>
                <a:cs typeface="Trebuchet MS"/>
              </a:rPr>
              <a:t>Kravhantering </a:t>
            </a:r>
            <a:r>
              <a:rPr sz="1300" spc="-35" dirty="0">
                <a:latin typeface="Trebuchet MS"/>
                <a:cs typeface="Trebuchet MS"/>
              </a:rPr>
              <a:t>identifierar, </a:t>
            </a:r>
            <a:r>
              <a:rPr sz="1300" dirty="0">
                <a:latin typeface="Trebuchet MS"/>
                <a:cs typeface="Trebuchet MS"/>
              </a:rPr>
              <a:t>analyserar </a:t>
            </a:r>
            <a:r>
              <a:rPr sz="1300" spc="15" dirty="0">
                <a:latin typeface="Trebuchet MS"/>
                <a:cs typeface="Trebuchet MS"/>
              </a:rPr>
              <a:t>och </a:t>
            </a:r>
            <a:r>
              <a:rPr sz="1300" dirty="0">
                <a:latin typeface="Trebuchet MS"/>
                <a:cs typeface="Trebuchet MS"/>
              </a:rPr>
              <a:t>modellerar  </a:t>
            </a:r>
            <a:r>
              <a:rPr sz="1300" spc="-35" dirty="0">
                <a:latin typeface="Trebuchet MS"/>
                <a:cs typeface="Trebuchet MS"/>
              </a:rPr>
              <a:t>funktionaliteten</a:t>
            </a:r>
            <a:r>
              <a:rPr sz="1300" spc="-110" dirty="0">
                <a:latin typeface="Trebuchet MS"/>
                <a:cs typeface="Trebuchet MS"/>
              </a:rPr>
              <a:t> </a:t>
            </a:r>
            <a:r>
              <a:rPr sz="1300" spc="-5" dirty="0">
                <a:latin typeface="Trebuchet MS"/>
                <a:cs typeface="Trebuchet MS"/>
              </a:rPr>
              <a:t>eller</a:t>
            </a:r>
            <a:r>
              <a:rPr sz="1300" spc="-95" dirty="0">
                <a:latin typeface="Trebuchet MS"/>
                <a:cs typeface="Trebuchet MS"/>
              </a:rPr>
              <a:t> </a:t>
            </a:r>
            <a:r>
              <a:rPr sz="1300" spc="45" dirty="0">
                <a:latin typeface="Trebuchet MS"/>
                <a:cs typeface="Trebuchet MS"/>
              </a:rPr>
              <a:t>"vad"</a:t>
            </a:r>
            <a:r>
              <a:rPr sz="1300" spc="-90" dirty="0">
                <a:latin typeface="Trebuchet MS"/>
                <a:cs typeface="Trebuchet MS"/>
              </a:rPr>
              <a:t> </a:t>
            </a:r>
            <a:r>
              <a:rPr sz="1300" spc="5" dirty="0">
                <a:latin typeface="Trebuchet MS"/>
                <a:cs typeface="Trebuchet MS"/>
              </a:rPr>
              <a:t>är</a:t>
            </a:r>
            <a:r>
              <a:rPr sz="1300" spc="-95" dirty="0">
                <a:latin typeface="Trebuchet MS"/>
                <a:cs typeface="Trebuchet MS"/>
              </a:rPr>
              <a:t> </a:t>
            </a:r>
            <a:r>
              <a:rPr sz="1300" spc="5" dirty="0">
                <a:latin typeface="Trebuchet MS"/>
                <a:cs typeface="Trebuchet MS"/>
              </a:rPr>
              <a:t>i</a:t>
            </a:r>
            <a:r>
              <a:rPr sz="1300" spc="-95" dirty="0">
                <a:latin typeface="Trebuchet MS"/>
                <a:cs typeface="Trebuchet MS"/>
              </a:rPr>
              <a:t> </a:t>
            </a:r>
            <a:r>
              <a:rPr sz="1300" spc="-90" dirty="0">
                <a:latin typeface="Trebuchet MS"/>
                <a:cs typeface="Trebuchet MS"/>
              </a:rPr>
              <a:t>ett</a:t>
            </a:r>
            <a:r>
              <a:rPr sz="1300" spc="-95" dirty="0">
                <a:latin typeface="Trebuchet MS"/>
                <a:cs typeface="Trebuchet MS"/>
              </a:rPr>
              <a:t> </a:t>
            </a:r>
            <a:r>
              <a:rPr sz="1300" spc="-40" dirty="0">
                <a:latin typeface="Trebuchet MS"/>
                <a:cs typeface="Trebuchet MS"/>
              </a:rPr>
              <a:t>potentiellt</a:t>
            </a:r>
            <a:r>
              <a:rPr sz="1300" spc="-95" dirty="0">
                <a:latin typeface="Trebuchet MS"/>
                <a:cs typeface="Trebuchet MS"/>
              </a:rPr>
              <a:t> </a:t>
            </a:r>
            <a:r>
              <a:rPr sz="1300" spc="-10" dirty="0">
                <a:latin typeface="Trebuchet MS"/>
                <a:cs typeface="Trebuchet MS"/>
              </a:rPr>
              <a:t>mjukvarusystem.</a:t>
            </a:r>
            <a:endParaRPr sz="1300">
              <a:latin typeface="Trebuchet MS"/>
              <a:cs typeface="Trebuchet MS"/>
            </a:endParaRPr>
          </a:p>
          <a:p>
            <a:pPr marL="241300" marR="5080" indent="-228600">
              <a:lnSpc>
                <a:spcPct val="106700"/>
              </a:lnSpc>
              <a:spcBef>
                <a:spcPts val="925"/>
              </a:spcBef>
              <a:buClr>
                <a:srgbClr val="10B6F4"/>
              </a:buClr>
              <a:buSzPct val="107692"/>
              <a:buFont typeface="Wingdings"/>
              <a:buChar char=""/>
              <a:tabLst>
                <a:tab pos="240665" algn="l"/>
                <a:tab pos="241300" algn="l"/>
              </a:tabLst>
            </a:pPr>
            <a:r>
              <a:rPr sz="1300" dirty="0">
                <a:latin typeface="Trebuchet MS"/>
                <a:cs typeface="Trebuchet MS"/>
              </a:rPr>
              <a:t>Kranhantering</a:t>
            </a:r>
            <a:r>
              <a:rPr sz="1300" spc="-105" dirty="0">
                <a:latin typeface="Trebuchet MS"/>
                <a:cs typeface="Trebuchet MS"/>
              </a:rPr>
              <a:t> </a:t>
            </a:r>
            <a:r>
              <a:rPr sz="1300" spc="-25" dirty="0">
                <a:latin typeface="Trebuchet MS"/>
                <a:cs typeface="Trebuchet MS"/>
              </a:rPr>
              <a:t>för</a:t>
            </a:r>
            <a:r>
              <a:rPr sz="1300" spc="-100" dirty="0">
                <a:latin typeface="Trebuchet MS"/>
                <a:cs typeface="Trebuchet MS"/>
              </a:rPr>
              <a:t> </a:t>
            </a:r>
            <a:r>
              <a:rPr sz="1300" spc="-90" dirty="0">
                <a:latin typeface="Trebuchet MS"/>
                <a:cs typeface="Trebuchet MS"/>
              </a:rPr>
              <a:t>ett</a:t>
            </a:r>
            <a:r>
              <a:rPr sz="1300" spc="-95" dirty="0">
                <a:latin typeface="Trebuchet MS"/>
                <a:cs typeface="Trebuchet MS"/>
              </a:rPr>
              <a:t> </a:t>
            </a:r>
            <a:r>
              <a:rPr sz="1300" spc="-15" dirty="0">
                <a:latin typeface="Trebuchet MS"/>
                <a:cs typeface="Trebuchet MS"/>
              </a:rPr>
              <a:t>mjukvaruprojekt</a:t>
            </a:r>
            <a:r>
              <a:rPr sz="1300" spc="-100" dirty="0">
                <a:latin typeface="Trebuchet MS"/>
                <a:cs typeface="Trebuchet MS"/>
              </a:rPr>
              <a:t> </a:t>
            </a:r>
            <a:r>
              <a:rPr sz="1300" spc="20" dirty="0">
                <a:latin typeface="Trebuchet MS"/>
                <a:cs typeface="Trebuchet MS"/>
              </a:rPr>
              <a:t>kan</a:t>
            </a:r>
            <a:r>
              <a:rPr sz="1300" spc="-114" dirty="0">
                <a:latin typeface="Trebuchet MS"/>
                <a:cs typeface="Trebuchet MS"/>
              </a:rPr>
              <a:t> </a:t>
            </a:r>
            <a:r>
              <a:rPr sz="1300" spc="-5" dirty="0">
                <a:latin typeface="Trebuchet MS"/>
                <a:cs typeface="Trebuchet MS"/>
              </a:rPr>
              <a:t>vara</a:t>
            </a:r>
            <a:r>
              <a:rPr sz="1300" spc="-105" dirty="0">
                <a:latin typeface="Trebuchet MS"/>
                <a:cs typeface="Trebuchet MS"/>
              </a:rPr>
              <a:t> </a:t>
            </a:r>
            <a:r>
              <a:rPr sz="1300" spc="30" dirty="0">
                <a:latin typeface="Trebuchet MS"/>
                <a:cs typeface="Trebuchet MS"/>
              </a:rPr>
              <a:t>den</a:t>
            </a:r>
            <a:r>
              <a:rPr sz="1300" spc="-114" dirty="0">
                <a:latin typeface="Trebuchet MS"/>
                <a:cs typeface="Trebuchet MS"/>
              </a:rPr>
              <a:t> </a:t>
            </a:r>
            <a:r>
              <a:rPr sz="1300" spc="-5" dirty="0">
                <a:latin typeface="Trebuchet MS"/>
                <a:cs typeface="Trebuchet MS"/>
              </a:rPr>
              <a:t>viktigaste</a:t>
            </a:r>
            <a:r>
              <a:rPr sz="1300" spc="-114" dirty="0">
                <a:latin typeface="Trebuchet MS"/>
                <a:cs typeface="Trebuchet MS"/>
              </a:rPr>
              <a:t> </a:t>
            </a:r>
            <a:r>
              <a:rPr sz="1300" spc="-10" dirty="0">
                <a:latin typeface="Trebuchet MS"/>
                <a:cs typeface="Trebuchet MS"/>
              </a:rPr>
              <a:t>fasen  </a:t>
            </a:r>
            <a:r>
              <a:rPr sz="1300" spc="10" dirty="0">
                <a:latin typeface="Trebuchet MS"/>
                <a:cs typeface="Trebuchet MS"/>
              </a:rPr>
              <a:t>av </a:t>
            </a:r>
            <a:r>
              <a:rPr sz="1300" spc="5" dirty="0">
                <a:latin typeface="Trebuchet MS"/>
                <a:cs typeface="Trebuchet MS"/>
              </a:rPr>
              <a:t>programvaruutveckling </a:t>
            </a:r>
            <a:r>
              <a:rPr sz="1300" spc="15" dirty="0">
                <a:latin typeface="Trebuchet MS"/>
                <a:cs typeface="Trebuchet MS"/>
              </a:rPr>
              <a:t>och </a:t>
            </a:r>
            <a:r>
              <a:rPr sz="1300" spc="45" dirty="0">
                <a:latin typeface="Trebuchet MS"/>
                <a:cs typeface="Trebuchet MS"/>
              </a:rPr>
              <a:t>bör </a:t>
            </a:r>
            <a:r>
              <a:rPr sz="1300" spc="-30" dirty="0">
                <a:latin typeface="Trebuchet MS"/>
                <a:cs typeface="Trebuchet MS"/>
              </a:rPr>
              <a:t>inte </a:t>
            </a:r>
            <a:r>
              <a:rPr sz="1300" spc="-20" dirty="0">
                <a:latin typeface="Trebuchet MS"/>
                <a:cs typeface="Trebuchet MS"/>
              </a:rPr>
              <a:t>utelämnas </a:t>
            </a:r>
            <a:r>
              <a:rPr sz="1300" spc="15" dirty="0">
                <a:latin typeface="Trebuchet MS"/>
                <a:cs typeface="Trebuchet MS"/>
              </a:rPr>
              <a:t>under </a:t>
            </a:r>
            <a:r>
              <a:rPr sz="1300" spc="20" dirty="0">
                <a:latin typeface="Trebuchet MS"/>
                <a:cs typeface="Trebuchet MS"/>
              </a:rPr>
              <a:t>några  </a:t>
            </a:r>
            <a:r>
              <a:rPr sz="1300" spc="-15" dirty="0">
                <a:latin typeface="Trebuchet MS"/>
                <a:cs typeface="Trebuchet MS"/>
              </a:rPr>
              <a:t>omständigheter. </a:t>
            </a:r>
            <a:r>
              <a:rPr sz="1300" spc="50" dirty="0">
                <a:latin typeface="Trebuchet MS"/>
                <a:cs typeface="Trebuchet MS"/>
              </a:rPr>
              <a:t>Många </a:t>
            </a:r>
            <a:r>
              <a:rPr sz="1300" dirty="0">
                <a:latin typeface="Trebuchet MS"/>
                <a:cs typeface="Trebuchet MS"/>
              </a:rPr>
              <a:t>programvaruprojekt har misslyckats </a:t>
            </a:r>
            <a:r>
              <a:rPr sz="1300" spc="35" dirty="0">
                <a:latin typeface="Trebuchet MS"/>
                <a:cs typeface="Trebuchet MS"/>
              </a:rPr>
              <a:t>på  </a:t>
            </a:r>
            <a:r>
              <a:rPr sz="1300" spc="45" dirty="0">
                <a:latin typeface="Trebuchet MS"/>
                <a:cs typeface="Trebuchet MS"/>
              </a:rPr>
              <a:t>grund</a:t>
            </a:r>
            <a:r>
              <a:rPr sz="1300" spc="-110" dirty="0">
                <a:latin typeface="Trebuchet MS"/>
                <a:cs typeface="Trebuchet MS"/>
              </a:rPr>
              <a:t> </a:t>
            </a:r>
            <a:r>
              <a:rPr sz="1300" spc="10" dirty="0">
                <a:latin typeface="Trebuchet MS"/>
                <a:cs typeface="Trebuchet MS"/>
              </a:rPr>
              <a:t>av</a:t>
            </a:r>
            <a:r>
              <a:rPr sz="1300" spc="-110" dirty="0">
                <a:latin typeface="Trebuchet MS"/>
                <a:cs typeface="Trebuchet MS"/>
              </a:rPr>
              <a:t> </a:t>
            </a:r>
            <a:r>
              <a:rPr sz="1300" spc="-35" dirty="0">
                <a:latin typeface="Trebuchet MS"/>
                <a:cs typeface="Trebuchet MS"/>
              </a:rPr>
              <a:t>fel</a:t>
            </a:r>
            <a:r>
              <a:rPr sz="1300" spc="-100" dirty="0">
                <a:latin typeface="Trebuchet MS"/>
                <a:cs typeface="Trebuchet MS"/>
              </a:rPr>
              <a:t> </a:t>
            </a:r>
            <a:r>
              <a:rPr sz="1300" spc="5" dirty="0">
                <a:latin typeface="Trebuchet MS"/>
                <a:cs typeface="Trebuchet MS"/>
              </a:rPr>
              <a:t>i</a:t>
            </a:r>
            <a:r>
              <a:rPr sz="1300" spc="-100" dirty="0">
                <a:latin typeface="Trebuchet MS"/>
                <a:cs typeface="Trebuchet MS"/>
              </a:rPr>
              <a:t> </a:t>
            </a:r>
            <a:r>
              <a:rPr sz="1300" spc="-5" dirty="0">
                <a:latin typeface="Trebuchet MS"/>
                <a:cs typeface="Trebuchet MS"/>
              </a:rPr>
              <a:t>kravspecifikation</a:t>
            </a:r>
            <a:r>
              <a:rPr sz="1300" spc="-114" dirty="0">
                <a:latin typeface="Trebuchet MS"/>
                <a:cs typeface="Trebuchet MS"/>
              </a:rPr>
              <a:t> </a:t>
            </a:r>
            <a:r>
              <a:rPr sz="1300" spc="15" dirty="0">
                <a:latin typeface="Trebuchet MS"/>
                <a:cs typeface="Trebuchet MS"/>
              </a:rPr>
              <a:t>och</a:t>
            </a:r>
            <a:r>
              <a:rPr sz="1300" spc="-114" dirty="0">
                <a:latin typeface="Trebuchet MS"/>
                <a:cs typeface="Trebuchet MS"/>
              </a:rPr>
              <a:t> </a:t>
            </a:r>
            <a:r>
              <a:rPr sz="1300" spc="-15" dirty="0">
                <a:latin typeface="Trebuchet MS"/>
                <a:cs typeface="Trebuchet MS"/>
              </a:rPr>
              <a:t>analys.</a:t>
            </a:r>
            <a:endParaRPr sz="1300">
              <a:latin typeface="Trebuchet MS"/>
              <a:cs typeface="Trebuchet MS"/>
            </a:endParaRPr>
          </a:p>
        </p:txBody>
      </p:sp>
      <p:sp>
        <p:nvSpPr>
          <p:cNvPr id="17" name="object 17"/>
          <p:cNvSpPr txBox="1"/>
          <p:nvPr/>
        </p:nvSpPr>
        <p:spPr>
          <a:xfrm>
            <a:off x="877317" y="2449575"/>
            <a:ext cx="5182870" cy="1966595"/>
          </a:xfrm>
          <a:prstGeom prst="rect">
            <a:avLst/>
          </a:prstGeom>
        </p:spPr>
        <p:txBody>
          <a:bodyPr vert="horz" wrap="square" lIns="0" tIns="14604" rIns="0" bIns="0" rtlCol="0">
            <a:spAutoFit/>
          </a:bodyPr>
          <a:lstStyle/>
          <a:p>
            <a:pPr marL="241300" marR="5080" indent="-228600">
              <a:lnSpc>
                <a:spcPct val="106700"/>
              </a:lnSpc>
              <a:spcBef>
                <a:spcPts val="114"/>
              </a:spcBef>
              <a:buClr>
                <a:srgbClr val="10B6F4"/>
              </a:buClr>
              <a:buSzPct val="107692"/>
              <a:buFont typeface="Wingdings"/>
              <a:buChar char=""/>
              <a:tabLst>
                <a:tab pos="240665" algn="l"/>
                <a:tab pos="241300" algn="l"/>
              </a:tabLst>
            </a:pPr>
            <a:r>
              <a:rPr sz="1300" spc="-5" dirty="0">
                <a:latin typeface="Trebuchet MS"/>
                <a:cs typeface="Trebuchet MS"/>
              </a:rPr>
              <a:t>Det </a:t>
            </a:r>
            <a:r>
              <a:rPr sz="1300" spc="5" dirty="0">
                <a:latin typeface="Trebuchet MS"/>
                <a:cs typeface="Trebuchet MS"/>
              </a:rPr>
              <a:t>är </a:t>
            </a:r>
            <a:r>
              <a:rPr sz="1300" spc="-10" dirty="0">
                <a:latin typeface="Trebuchet MS"/>
                <a:cs typeface="Trebuchet MS"/>
              </a:rPr>
              <a:t>viktigt </a:t>
            </a:r>
            <a:r>
              <a:rPr sz="1300" spc="-100" dirty="0">
                <a:latin typeface="Trebuchet MS"/>
                <a:cs typeface="Trebuchet MS"/>
              </a:rPr>
              <a:t>att </a:t>
            </a:r>
            <a:r>
              <a:rPr sz="1300" spc="-25" dirty="0">
                <a:latin typeface="Trebuchet MS"/>
                <a:cs typeface="Trebuchet MS"/>
              </a:rPr>
              <a:t>notera </a:t>
            </a:r>
            <a:r>
              <a:rPr sz="1300" spc="-100" dirty="0">
                <a:latin typeface="Trebuchet MS"/>
                <a:cs typeface="Trebuchet MS"/>
              </a:rPr>
              <a:t>att </a:t>
            </a:r>
            <a:r>
              <a:rPr sz="1300" spc="-5" dirty="0">
                <a:latin typeface="Trebuchet MS"/>
                <a:cs typeface="Trebuchet MS"/>
              </a:rPr>
              <a:t>kravspecifikationen </a:t>
            </a:r>
            <a:r>
              <a:rPr sz="1300" spc="15" dirty="0">
                <a:latin typeface="Trebuchet MS"/>
                <a:cs typeface="Trebuchet MS"/>
              </a:rPr>
              <a:t>och </a:t>
            </a:r>
            <a:r>
              <a:rPr sz="1300" spc="-5" dirty="0">
                <a:latin typeface="Trebuchet MS"/>
                <a:cs typeface="Trebuchet MS"/>
              </a:rPr>
              <a:t>analysfasen  </a:t>
            </a:r>
            <a:r>
              <a:rPr sz="1300" spc="-10" dirty="0">
                <a:latin typeface="Trebuchet MS"/>
                <a:cs typeface="Trebuchet MS"/>
              </a:rPr>
              <a:t>endast</a:t>
            </a:r>
            <a:r>
              <a:rPr sz="1300" spc="-100" dirty="0">
                <a:latin typeface="Trebuchet MS"/>
                <a:cs typeface="Trebuchet MS"/>
              </a:rPr>
              <a:t> </a:t>
            </a:r>
            <a:r>
              <a:rPr sz="1300" dirty="0">
                <a:latin typeface="Trebuchet MS"/>
                <a:cs typeface="Trebuchet MS"/>
              </a:rPr>
              <a:t>fokuserar</a:t>
            </a:r>
            <a:r>
              <a:rPr sz="1300" spc="-100" dirty="0">
                <a:latin typeface="Trebuchet MS"/>
                <a:cs typeface="Trebuchet MS"/>
              </a:rPr>
              <a:t> </a:t>
            </a:r>
            <a:r>
              <a:rPr sz="1300" spc="35" dirty="0">
                <a:latin typeface="Trebuchet MS"/>
                <a:cs typeface="Trebuchet MS"/>
              </a:rPr>
              <a:t>på</a:t>
            </a:r>
            <a:r>
              <a:rPr sz="1300" spc="-110" dirty="0">
                <a:latin typeface="Trebuchet MS"/>
                <a:cs typeface="Trebuchet MS"/>
              </a:rPr>
              <a:t> </a:t>
            </a:r>
            <a:r>
              <a:rPr sz="1300" spc="25" dirty="0">
                <a:latin typeface="Trebuchet MS"/>
                <a:cs typeface="Trebuchet MS"/>
              </a:rPr>
              <a:t>vad</a:t>
            </a:r>
            <a:r>
              <a:rPr sz="1300" spc="-100" dirty="0">
                <a:latin typeface="Trebuchet MS"/>
                <a:cs typeface="Trebuchet MS"/>
              </a:rPr>
              <a:t> </a:t>
            </a:r>
            <a:r>
              <a:rPr sz="1300" dirty="0">
                <a:latin typeface="Trebuchet MS"/>
                <a:cs typeface="Trebuchet MS"/>
              </a:rPr>
              <a:t>programvarusystemet</a:t>
            </a:r>
            <a:r>
              <a:rPr sz="1300" spc="-100" dirty="0">
                <a:latin typeface="Trebuchet MS"/>
                <a:cs typeface="Trebuchet MS"/>
              </a:rPr>
              <a:t> </a:t>
            </a:r>
            <a:r>
              <a:rPr sz="1300" spc="35" dirty="0">
                <a:latin typeface="Trebuchet MS"/>
                <a:cs typeface="Trebuchet MS"/>
              </a:rPr>
              <a:t>ska</a:t>
            </a:r>
            <a:r>
              <a:rPr sz="1300" spc="-105" dirty="0">
                <a:latin typeface="Trebuchet MS"/>
                <a:cs typeface="Trebuchet MS"/>
              </a:rPr>
              <a:t> </a:t>
            </a:r>
            <a:r>
              <a:rPr sz="1300" b="1" spc="40" dirty="0">
                <a:latin typeface="Trebuchet MS"/>
                <a:cs typeface="Trebuchet MS"/>
              </a:rPr>
              <a:t>göra</a:t>
            </a:r>
            <a:r>
              <a:rPr sz="1300" b="1" spc="-114" dirty="0">
                <a:latin typeface="Trebuchet MS"/>
                <a:cs typeface="Trebuchet MS"/>
              </a:rPr>
              <a:t> </a:t>
            </a:r>
            <a:r>
              <a:rPr sz="1300" spc="15" dirty="0">
                <a:latin typeface="Trebuchet MS"/>
                <a:cs typeface="Trebuchet MS"/>
              </a:rPr>
              <a:t>och</a:t>
            </a:r>
            <a:r>
              <a:rPr sz="1300" spc="-110" dirty="0">
                <a:latin typeface="Trebuchet MS"/>
                <a:cs typeface="Trebuchet MS"/>
              </a:rPr>
              <a:t> </a:t>
            </a:r>
            <a:r>
              <a:rPr sz="1300" spc="-30" dirty="0">
                <a:latin typeface="Trebuchet MS"/>
                <a:cs typeface="Trebuchet MS"/>
              </a:rPr>
              <a:t>inte</a:t>
            </a:r>
            <a:r>
              <a:rPr sz="1300" spc="-114" dirty="0">
                <a:latin typeface="Trebuchet MS"/>
                <a:cs typeface="Trebuchet MS"/>
              </a:rPr>
              <a:t> </a:t>
            </a:r>
            <a:r>
              <a:rPr sz="1300" spc="35" dirty="0">
                <a:latin typeface="Trebuchet MS"/>
                <a:cs typeface="Trebuchet MS"/>
              </a:rPr>
              <a:t>på  </a:t>
            </a:r>
            <a:r>
              <a:rPr sz="1300" spc="5" dirty="0">
                <a:latin typeface="Trebuchet MS"/>
                <a:cs typeface="Trebuchet MS"/>
              </a:rPr>
              <a:t>hur</a:t>
            </a:r>
            <a:r>
              <a:rPr sz="1300" spc="-100" dirty="0">
                <a:latin typeface="Trebuchet MS"/>
                <a:cs typeface="Trebuchet MS"/>
              </a:rPr>
              <a:t> </a:t>
            </a:r>
            <a:r>
              <a:rPr sz="1300" spc="-20" dirty="0">
                <a:latin typeface="Trebuchet MS"/>
                <a:cs typeface="Trebuchet MS"/>
              </a:rPr>
              <a:t>det</a:t>
            </a:r>
            <a:r>
              <a:rPr sz="1300" spc="-100" dirty="0">
                <a:latin typeface="Trebuchet MS"/>
                <a:cs typeface="Trebuchet MS"/>
              </a:rPr>
              <a:t> </a:t>
            </a:r>
            <a:r>
              <a:rPr sz="1300" spc="35" dirty="0">
                <a:latin typeface="Trebuchet MS"/>
                <a:cs typeface="Trebuchet MS"/>
              </a:rPr>
              <a:t>ska</a:t>
            </a:r>
            <a:r>
              <a:rPr sz="1300" spc="-110" dirty="0">
                <a:latin typeface="Trebuchet MS"/>
                <a:cs typeface="Trebuchet MS"/>
              </a:rPr>
              <a:t> </a:t>
            </a:r>
            <a:r>
              <a:rPr sz="1300" spc="5" dirty="0">
                <a:latin typeface="Trebuchet MS"/>
                <a:cs typeface="Trebuchet MS"/>
              </a:rPr>
              <a:t>göras;</a:t>
            </a:r>
            <a:r>
              <a:rPr sz="1300" spc="-200" dirty="0">
                <a:latin typeface="Trebuchet MS"/>
                <a:cs typeface="Trebuchet MS"/>
              </a:rPr>
              <a:t> </a:t>
            </a:r>
            <a:r>
              <a:rPr sz="1300" spc="-20" dirty="0">
                <a:latin typeface="Trebuchet MS"/>
                <a:cs typeface="Trebuchet MS"/>
              </a:rPr>
              <a:t>det</a:t>
            </a:r>
            <a:r>
              <a:rPr sz="1300" spc="-100" dirty="0">
                <a:latin typeface="Trebuchet MS"/>
                <a:cs typeface="Trebuchet MS"/>
              </a:rPr>
              <a:t> </a:t>
            </a:r>
            <a:r>
              <a:rPr sz="1300" spc="-5" dirty="0">
                <a:latin typeface="Trebuchet MS"/>
                <a:cs typeface="Trebuchet MS"/>
              </a:rPr>
              <a:t>vill</a:t>
            </a:r>
            <a:r>
              <a:rPr sz="1300" spc="-100" dirty="0">
                <a:latin typeface="Trebuchet MS"/>
                <a:cs typeface="Trebuchet MS"/>
              </a:rPr>
              <a:t> </a:t>
            </a:r>
            <a:r>
              <a:rPr sz="1300" spc="35" dirty="0">
                <a:latin typeface="Trebuchet MS"/>
                <a:cs typeface="Trebuchet MS"/>
              </a:rPr>
              <a:t>säga</a:t>
            </a:r>
            <a:r>
              <a:rPr sz="1300" spc="-110" dirty="0">
                <a:latin typeface="Trebuchet MS"/>
                <a:cs typeface="Trebuchet MS"/>
              </a:rPr>
              <a:t> </a:t>
            </a:r>
            <a:r>
              <a:rPr sz="1300" spc="-100" dirty="0">
                <a:latin typeface="Trebuchet MS"/>
                <a:cs typeface="Trebuchet MS"/>
              </a:rPr>
              <a:t>att </a:t>
            </a:r>
            <a:r>
              <a:rPr sz="1300" spc="-5" dirty="0">
                <a:latin typeface="Trebuchet MS"/>
                <a:cs typeface="Trebuchet MS"/>
              </a:rPr>
              <a:t>implementeringsdetaljer</a:t>
            </a:r>
            <a:r>
              <a:rPr sz="1300" spc="-95" dirty="0">
                <a:latin typeface="Trebuchet MS"/>
                <a:cs typeface="Trebuchet MS"/>
              </a:rPr>
              <a:t> </a:t>
            </a:r>
            <a:r>
              <a:rPr sz="1300" spc="-30" dirty="0">
                <a:latin typeface="Trebuchet MS"/>
                <a:cs typeface="Trebuchet MS"/>
              </a:rPr>
              <a:t>inte</a:t>
            </a:r>
            <a:r>
              <a:rPr sz="1300" spc="-114" dirty="0">
                <a:latin typeface="Trebuchet MS"/>
                <a:cs typeface="Trebuchet MS"/>
              </a:rPr>
              <a:t> </a:t>
            </a:r>
            <a:r>
              <a:rPr sz="1300" spc="-40" dirty="0">
                <a:latin typeface="Trebuchet MS"/>
                <a:cs typeface="Trebuchet MS"/>
              </a:rPr>
              <a:t>får  </a:t>
            </a:r>
            <a:r>
              <a:rPr sz="1300" spc="10" dirty="0">
                <a:latin typeface="Trebuchet MS"/>
                <a:cs typeface="Trebuchet MS"/>
              </a:rPr>
              <a:t>påverka denna</a:t>
            </a:r>
            <a:r>
              <a:rPr sz="1300" spc="-235" dirty="0">
                <a:latin typeface="Trebuchet MS"/>
                <a:cs typeface="Trebuchet MS"/>
              </a:rPr>
              <a:t> </a:t>
            </a:r>
            <a:r>
              <a:rPr sz="1300" spc="-45" dirty="0">
                <a:latin typeface="Trebuchet MS"/>
                <a:cs typeface="Trebuchet MS"/>
              </a:rPr>
              <a:t>fas.</a:t>
            </a:r>
            <a:endParaRPr sz="1300">
              <a:latin typeface="Trebuchet MS"/>
              <a:cs typeface="Trebuchet MS"/>
            </a:endParaRPr>
          </a:p>
          <a:p>
            <a:pPr marL="241300" marR="19050" indent="-228600">
              <a:lnSpc>
                <a:spcPct val="106200"/>
              </a:lnSpc>
              <a:spcBef>
                <a:spcPts val="935"/>
              </a:spcBef>
              <a:buClr>
                <a:srgbClr val="10B6F4"/>
              </a:buClr>
              <a:buSzPct val="107692"/>
              <a:buFont typeface="Wingdings"/>
              <a:buChar char=""/>
              <a:tabLst>
                <a:tab pos="240665" algn="l"/>
                <a:tab pos="241300" algn="l"/>
              </a:tabLst>
            </a:pPr>
            <a:r>
              <a:rPr sz="1300" dirty="0">
                <a:latin typeface="Trebuchet MS"/>
                <a:cs typeface="Trebuchet MS"/>
              </a:rPr>
              <a:t>Kravanalys</a:t>
            </a:r>
            <a:r>
              <a:rPr sz="1300" spc="-95" dirty="0">
                <a:latin typeface="Trebuchet MS"/>
                <a:cs typeface="Trebuchet MS"/>
              </a:rPr>
              <a:t> </a:t>
            </a:r>
            <a:r>
              <a:rPr sz="1300" dirty="0">
                <a:latin typeface="Trebuchet MS"/>
                <a:cs typeface="Trebuchet MS"/>
              </a:rPr>
              <a:t>handlar</a:t>
            </a:r>
            <a:r>
              <a:rPr sz="1300" spc="-95" dirty="0">
                <a:latin typeface="Trebuchet MS"/>
                <a:cs typeface="Trebuchet MS"/>
              </a:rPr>
              <a:t> </a:t>
            </a:r>
            <a:r>
              <a:rPr sz="1300" spc="25" dirty="0">
                <a:latin typeface="Trebuchet MS"/>
                <a:cs typeface="Trebuchet MS"/>
              </a:rPr>
              <a:t>om</a:t>
            </a:r>
            <a:r>
              <a:rPr sz="1300" spc="-110" dirty="0">
                <a:latin typeface="Trebuchet MS"/>
                <a:cs typeface="Trebuchet MS"/>
              </a:rPr>
              <a:t> </a:t>
            </a:r>
            <a:r>
              <a:rPr sz="1300" spc="-100" dirty="0">
                <a:latin typeface="Trebuchet MS"/>
                <a:cs typeface="Trebuchet MS"/>
              </a:rPr>
              <a:t>att</a:t>
            </a:r>
            <a:r>
              <a:rPr sz="1300" spc="-95" dirty="0">
                <a:latin typeface="Trebuchet MS"/>
                <a:cs typeface="Trebuchet MS"/>
              </a:rPr>
              <a:t> </a:t>
            </a:r>
            <a:r>
              <a:rPr sz="1300" spc="-30" dirty="0">
                <a:latin typeface="Trebuchet MS"/>
                <a:cs typeface="Trebuchet MS"/>
              </a:rPr>
              <a:t>möta</a:t>
            </a:r>
            <a:r>
              <a:rPr sz="1300" spc="-100" dirty="0">
                <a:latin typeface="Trebuchet MS"/>
                <a:cs typeface="Trebuchet MS"/>
              </a:rPr>
              <a:t> </a:t>
            </a:r>
            <a:r>
              <a:rPr sz="1300" spc="10" dirty="0">
                <a:latin typeface="Trebuchet MS"/>
                <a:cs typeface="Trebuchet MS"/>
              </a:rPr>
              <a:t>behoven</a:t>
            </a:r>
            <a:r>
              <a:rPr sz="1300" spc="-110" dirty="0">
                <a:latin typeface="Trebuchet MS"/>
                <a:cs typeface="Trebuchet MS"/>
              </a:rPr>
              <a:t> </a:t>
            </a:r>
            <a:r>
              <a:rPr sz="1300" spc="15" dirty="0">
                <a:latin typeface="Trebuchet MS"/>
                <a:cs typeface="Trebuchet MS"/>
              </a:rPr>
              <a:t>och</a:t>
            </a:r>
            <a:r>
              <a:rPr sz="1300" spc="-114" dirty="0">
                <a:latin typeface="Trebuchet MS"/>
                <a:cs typeface="Trebuchet MS"/>
              </a:rPr>
              <a:t> </a:t>
            </a:r>
            <a:r>
              <a:rPr sz="1300" spc="-25" dirty="0">
                <a:latin typeface="Trebuchet MS"/>
                <a:cs typeface="Trebuchet MS"/>
              </a:rPr>
              <a:t>förutsättingarna</a:t>
            </a:r>
            <a:r>
              <a:rPr sz="1300" spc="-100" dirty="0">
                <a:latin typeface="Trebuchet MS"/>
                <a:cs typeface="Trebuchet MS"/>
              </a:rPr>
              <a:t> </a:t>
            </a:r>
            <a:r>
              <a:rPr sz="1300" spc="-25" dirty="0">
                <a:latin typeface="Trebuchet MS"/>
                <a:cs typeface="Trebuchet MS"/>
              </a:rPr>
              <a:t>för</a:t>
            </a:r>
            <a:r>
              <a:rPr sz="1300" spc="-95" dirty="0">
                <a:latin typeface="Trebuchet MS"/>
                <a:cs typeface="Trebuchet MS"/>
              </a:rPr>
              <a:t> </a:t>
            </a:r>
            <a:r>
              <a:rPr sz="1300" spc="-105" dirty="0">
                <a:latin typeface="Trebuchet MS"/>
                <a:cs typeface="Trebuchet MS"/>
              </a:rPr>
              <a:t>att  </a:t>
            </a:r>
            <a:r>
              <a:rPr sz="1300" dirty="0">
                <a:latin typeface="Trebuchet MS"/>
                <a:cs typeface="Trebuchet MS"/>
              </a:rPr>
              <a:t>klara </a:t>
            </a:r>
            <a:r>
              <a:rPr sz="1300" spc="10" dirty="0">
                <a:latin typeface="Trebuchet MS"/>
                <a:cs typeface="Trebuchet MS"/>
              </a:rPr>
              <a:t>av </a:t>
            </a:r>
            <a:r>
              <a:rPr sz="1300" spc="-30" dirty="0">
                <a:latin typeface="Trebuchet MS"/>
                <a:cs typeface="Trebuchet MS"/>
              </a:rPr>
              <a:t>produkten/projektet. </a:t>
            </a:r>
            <a:r>
              <a:rPr sz="1300" spc="-35" dirty="0">
                <a:latin typeface="Trebuchet MS"/>
                <a:cs typeface="Trebuchet MS"/>
              </a:rPr>
              <a:t>Detta </a:t>
            </a:r>
            <a:r>
              <a:rPr sz="1300" spc="30" dirty="0">
                <a:latin typeface="Trebuchet MS"/>
                <a:cs typeface="Trebuchet MS"/>
              </a:rPr>
              <a:t>med </a:t>
            </a:r>
            <a:r>
              <a:rPr sz="1300" spc="5" dirty="0">
                <a:latin typeface="Trebuchet MS"/>
                <a:cs typeface="Trebuchet MS"/>
              </a:rPr>
              <a:t>beaktande </a:t>
            </a:r>
            <a:r>
              <a:rPr sz="1300" spc="10" dirty="0">
                <a:latin typeface="Trebuchet MS"/>
                <a:cs typeface="Trebuchet MS"/>
              </a:rPr>
              <a:t>av </a:t>
            </a:r>
            <a:r>
              <a:rPr sz="1300" spc="-40" dirty="0">
                <a:latin typeface="Trebuchet MS"/>
                <a:cs typeface="Trebuchet MS"/>
              </a:rPr>
              <a:t>eventuellt  </a:t>
            </a:r>
            <a:r>
              <a:rPr sz="1300" spc="-5" dirty="0">
                <a:latin typeface="Trebuchet MS"/>
                <a:cs typeface="Trebuchet MS"/>
              </a:rPr>
              <a:t>motstridiga</a:t>
            </a:r>
            <a:r>
              <a:rPr sz="1300" spc="-110" dirty="0">
                <a:latin typeface="Trebuchet MS"/>
                <a:cs typeface="Trebuchet MS"/>
              </a:rPr>
              <a:t> </a:t>
            </a:r>
            <a:r>
              <a:rPr sz="1300" spc="15" dirty="0">
                <a:latin typeface="Trebuchet MS"/>
                <a:cs typeface="Trebuchet MS"/>
              </a:rPr>
              <a:t>krav</a:t>
            </a:r>
            <a:r>
              <a:rPr sz="1300" spc="-110" dirty="0">
                <a:latin typeface="Trebuchet MS"/>
                <a:cs typeface="Trebuchet MS"/>
              </a:rPr>
              <a:t> </a:t>
            </a:r>
            <a:r>
              <a:rPr sz="1300" spc="-25" dirty="0">
                <a:latin typeface="Trebuchet MS"/>
                <a:cs typeface="Trebuchet MS"/>
              </a:rPr>
              <a:t>från</a:t>
            </a:r>
            <a:r>
              <a:rPr sz="1300" spc="-114" dirty="0">
                <a:latin typeface="Trebuchet MS"/>
                <a:cs typeface="Trebuchet MS"/>
              </a:rPr>
              <a:t> </a:t>
            </a:r>
            <a:r>
              <a:rPr sz="1300" spc="5" dirty="0">
                <a:latin typeface="Trebuchet MS"/>
                <a:cs typeface="Trebuchet MS"/>
              </a:rPr>
              <a:t>olika</a:t>
            </a:r>
            <a:r>
              <a:rPr sz="1300" spc="-110" dirty="0">
                <a:latin typeface="Trebuchet MS"/>
                <a:cs typeface="Trebuchet MS"/>
              </a:rPr>
              <a:t> </a:t>
            </a:r>
            <a:r>
              <a:rPr sz="1300" spc="-35" dirty="0">
                <a:latin typeface="Trebuchet MS"/>
                <a:cs typeface="Trebuchet MS"/>
              </a:rPr>
              <a:t>intressenter.</a:t>
            </a:r>
            <a:endParaRPr sz="1300">
              <a:latin typeface="Trebuchet MS"/>
              <a:cs typeface="Trebuchet MS"/>
            </a:endParaRPr>
          </a:p>
          <a:p>
            <a:pPr marL="241300" indent="-228600">
              <a:lnSpc>
                <a:spcPct val="100000"/>
              </a:lnSpc>
              <a:spcBef>
                <a:spcPts val="1125"/>
              </a:spcBef>
              <a:buClr>
                <a:srgbClr val="10B6F4"/>
              </a:buClr>
              <a:buSzPct val="107692"/>
              <a:buFont typeface="Wingdings"/>
              <a:buChar char=""/>
              <a:tabLst>
                <a:tab pos="240665" algn="l"/>
                <a:tab pos="241300" algn="l"/>
              </a:tabLst>
            </a:pPr>
            <a:r>
              <a:rPr sz="1300" dirty="0">
                <a:latin typeface="Trebuchet MS"/>
                <a:cs typeface="Trebuchet MS"/>
              </a:rPr>
              <a:t>Kraven</a:t>
            </a:r>
            <a:r>
              <a:rPr sz="1300" spc="-120" dirty="0">
                <a:latin typeface="Trebuchet MS"/>
                <a:cs typeface="Trebuchet MS"/>
              </a:rPr>
              <a:t> </a:t>
            </a:r>
            <a:r>
              <a:rPr sz="1300" spc="45" dirty="0">
                <a:latin typeface="Trebuchet MS"/>
                <a:cs typeface="Trebuchet MS"/>
              </a:rPr>
              <a:t>bör</a:t>
            </a:r>
            <a:r>
              <a:rPr sz="1300" spc="-100" dirty="0">
                <a:latin typeface="Trebuchet MS"/>
                <a:cs typeface="Trebuchet MS"/>
              </a:rPr>
              <a:t> </a:t>
            </a:r>
            <a:r>
              <a:rPr sz="1300" spc="-5" dirty="0">
                <a:latin typeface="Trebuchet MS"/>
                <a:cs typeface="Trebuchet MS"/>
              </a:rPr>
              <a:t>vara</a:t>
            </a:r>
            <a:r>
              <a:rPr sz="1300" spc="-110" dirty="0">
                <a:latin typeface="Trebuchet MS"/>
                <a:cs typeface="Trebuchet MS"/>
              </a:rPr>
              <a:t> </a:t>
            </a:r>
            <a:r>
              <a:rPr sz="1300" b="1" spc="65" dirty="0">
                <a:latin typeface="Trebuchet MS"/>
                <a:cs typeface="Trebuchet MS"/>
              </a:rPr>
              <a:t>SMART</a:t>
            </a:r>
            <a:r>
              <a:rPr sz="1300" spc="65" dirty="0">
                <a:latin typeface="Trebuchet MS"/>
                <a:cs typeface="Trebuchet MS"/>
              </a:rPr>
              <a:t>:</a:t>
            </a:r>
            <a:endParaRPr sz="1300">
              <a:latin typeface="Trebuchet MS"/>
              <a:cs typeface="Trebuchet MS"/>
            </a:endParaRPr>
          </a:p>
        </p:txBody>
      </p:sp>
      <p:sp>
        <p:nvSpPr>
          <p:cNvPr id="18" name="object 18"/>
          <p:cNvSpPr txBox="1"/>
          <p:nvPr/>
        </p:nvSpPr>
        <p:spPr>
          <a:xfrm>
            <a:off x="877317" y="4396413"/>
            <a:ext cx="4881880" cy="1922145"/>
          </a:xfrm>
          <a:prstGeom prst="rect">
            <a:avLst/>
          </a:prstGeom>
        </p:spPr>
        <p:txBody>
          <a:bodyPr vert="horz" wrap="square" lIns="0" tIns="74295" rIns="0" bIns="0" rtlCol="0">
            <a:spAutoFit/>
          </a:bodyPr>
          <a:lstStyle/>
          <a:p>
            <a:pPr marL="698500" indent="-229235">
              <a:lnSpc>
                <a:spcPct val="100000"/>
              </a:lnSpc>
              <a:spcBef>
                <a:spcPts val="585"/>
              </a:spcBef>
              <a:buClr>
                <a:srgbClr val="10B6F4"/>
              </a:buClr>
              <a:buSzPct val="107692"/>
              <a:buFont typeface="Wingdings"/>
              <a:buChar char=""/>
              <a:tabLst>
                <a:tab pos="697865" algn="l"/>
                <a:tab pos="698500" algn="l"/>
              </a:tabLst>
            </a:pPr>
            <a:r>
              <a:rPr sz="1300" dirty="0">
                <a:latin typeface="Trebuchet MS"/>
                <a:cs typeface="Trebuchet MS"/>
              </a:rPr>
              <a:t>Specifika</a:t>
            </a:r>
            <a:endParaRPr sz="1300">
              <a:latin typeface="Trebuchet MS"/>
              <a:cs typeface="Trebuchet MS"/>
            </a:endParaRPr>
          </a:p>
          <a:p>
            <a:pPr marL="698500" indent="-229235">
              <a:lnSpc>
                <a:spcPct val="100000"/>
              </a:lnSpc>
              <a:spcBef>
                <a:spcPts val="625"/>
              </a:spcBef>
              <a:buClr>
                <a:srgbClr val="10B6F4"/>
              </a:buClr>
              <a:buSzPct val="107692"/>
              <a:buFont typeface="Wingdings"/>
              <a:buChar char=""/>
              <a:tabLst>
                <a:tab pos="697865" algn="l"/>
                <a:tab pos="698500" algn="l"/>
              </a:tabLst>
            </a:pPr>
            <a:r>
              <a:rPr sz="1300" spc="5" dirty="0">
                <a:latin typeface="Trebuchet MS"/>
                <a:cs typeface="Trebuchet MS"/>
              </a:rPr>
              <a:t>Mätbara</a:t>
            </a:r>
            <a:endParaRPr sz="1300">
              <a:latin typeface="Trebuchet MS"/>
              <a:cs typeface="Trebuchet MS"/>
            </a:endParaRPr>
          </a:p>
          <a:p>
            <a:pPr marL="698500" indent="-229235">
              <a:lnSpc>
                <a:spcPct val="100000"/>
              </a:lnSpc>
              <a:spcBef>
                <a:spcPts val="550"/>
              </a:spcBef>
              <a:buClr>
                <a:srgbClr val="10B6F4"/>
              </a:buClr>
              <a:buSzPct val="107692"/>
              <a:buFont typeface="Wingdings"/>
              <a:buChar char=""/>
              <a:tabLst>
                <a:tab pos="697865" algn="l"/>
                <a:tab pos="698500" algn="l"/>
              </a:tabLst>
            </a:pPr>
            <a:r>
              <a:rPr sz="1300" spc="5" dirty="0">
                <a:latin typeface="Trebuchet MS"/>
                <a:cs typeface="Trebuchet MS"/>
              </a:rPr>
              <a:t>Accepterade</a:t>
            </a:r>
            <a:endParaRPr sz="1300">
              <a:latin typeface="Trebuchet MS"/>
              <a:cs typeface="Trebuchet MS"/>
            </a:endParaRPr>
          </a:p>
          <a:p>
            <a:pPr marL="698500" indent="-229235">
              <a:lnSpc>
                <a:spcPct val="100000"/>
              </a:lnSpc>
              <a:spcBef>
                <a:spcPts val="650"/>
              </a:spcBef>
              <a:buClr>
                <a:srgbClr val="10B6F4"/>
              </a:buClr>
              <a:buSzPct val="107692"/>
              <a:buFont typeface="Wingdings"/>
              <a:buChar char=""/>
              <a:tabLst>
                <a:tab pos="697865" algn="l"/>
                <a:tab pos="698500" algn="l"/>
              </a:tabLst>
            </a:pPr>
            <a:r>
              <a:rPr sz="1300" dirty="0">
                <a:latin typeface="Trebuchet MS"/>
                <a:cs typeface="Trebuchet MS"/>
              </a:rPr>
              <a:t>Realiserbara</a:t>
            </a:r>
            <a:endParaRPr sz="1300">
              <a:latin typeface="Trebuchet MS"/>
              <a:cs typeface="Trebuchet MS"/>
            </a:endParaRPr>
          </a:p>
          <a:p>
            <a:pPr marL="698500" indent="-229235">
              <a:lnSpc>
                <a:spcPct val="100000"/>
              </a:lnSpc>
              <a:spcBef>
                <a:spcPts val="525"/>
              </a:spcBef>
              <a:buClr>
                <a:srgbClr val="10B6F4"/>
              </a:buClr>
              <a:buSzPct val="107692"/>
              <a:buFont typeface="Wingdings"/>
              <a:buChar char=""/>
              <a:tabLst>
                <a:tab pos="697865" algn="l"/>
                <a:tab pos="698500" algn="l"/>
              </a:tabLst>
            </a:pPr>
            <a:r>
              <a:rPr sz="1300" spc="-35" dirty="0">
                <a:latin typeface="Trebuchet MS"/>
                <a:cs typeface="Trebuchet MS"/>
              </a:rPr>
              <a:t>Tidsatta</a:t>
            </a:r>
            <a:endParaRPr sz="1300">
              <a:latin typeface="Trebuchet MS"/>
              <a:cs typeface="Trebuchet MS"/>
            </a:endParaRPr>
          </a:p>
          <a:p>
            <a:pPr marL="241300" marR="5080" indent="-228600">
              <a:lnSpc>
                <a:spcPct val="101499"/>
              </a:lnSpc>
              <a:spcBef>
                <a:spcPts val="1130"/>
              </a:spcBef>
              <a:buClr>
                <a:srgbClr val="10B6F4"/>
              </a:buClr>
              <a:buSzPct val="107692"/>
              <a:buFont typeface="Wingdings"/>
              <a:buChar char=""/>
              <a:tabLst>
                <a:tab pos="240665" algn="l"/>
                <a:tab pos="241300" algn="l"/>
              </a:tabLst>
            </a:pPr>
            <a:r>
              <a:rPr sz="1300" spc="10" dirty="0">
                <a:latin typeface="Trebuchet MS"/>
                <a:cs typeface="Trebuchet MS"/>
              </a:rPr>
              <a:t>Mjukvarukrav</a:t>
            </a:r>
            <a:r>
              <a:rPr sz="1300" spc="-105" dirty="0">
                <a:latin typeface="Trebuchet MS"/>
                <a:cs typeface="Trebuchet MS"/>
              </a:rPr>
              <a:t> </a:t>
            </a:r>
            <a:r>
              <a:rPr sz="1300" spc="20" dirty="0">
                <a:latin typeface="Trebuchet MS"/>
                <a:cs typeface="Trebuchet MS"/>
              </a:rPr>
              <a:t>kan</a:t>
            </a:r>
            <a:r>
              <a:rPr sz="1300" spc="-110" dirty="0">
                <a:latin typeface="Trebuchet MS"/>
                <a:cs typeface="Trebuchet MS"/>
              </a:rPr>
              <a:t> </a:t>
            </a:r>
            <a:r>
              <a:rPr sz="1300" dirty="0">
                <a:latin typeface="Trebuchet MS"/>
                <a:cs typeface="Trebuchet MS"/>
              </a:rPr>
              <a:t>klassificeras</a:t>
            </a:r>
            <a:r>
              <a:rPr sz="1300" spc="-95" dirty="0">
                <a:latin typeface="Trebuchet MS"/>
                <a:cs typeface="Trebuchet MS"/>
              </a:rPr>
              <a:t> </a:t>
            </a:r>
            <a:r>
              <a:rPr sz="1300" spc="5" dirty="0">
                <a:latin typeface="Trebuchet MS"/>
                <a:cs typeface="Trebuchet MS"/>
              </a:rPr>
              <a:t>i</a:t>
            </a:r>
            <a:r>
              <a:rPr sz="1300" spc="-95" dirty="0">
                <a:latin typeface="Trebuchet MS"/>
                <a:cs typeface="Trebuchet MS"/>
              </a:rPr>
              <a:t> </a:t>
            </a:r>
            <a:r>
              <a:rPr sz="1300" spc="-35" dirty="0">
                <a:latin typeface="Trebuchet MS"/>
                <a:cs typeface="Trebuchet MS"/>
              </a:rPr>
              <a:t>två</a:t>
            </a:r>
            <a:r>
              <a:rPr sz="1300" spc="-105" dirty="0">
                <a:latin typeface="Trebuchet MS"/>
                <a:cs typeface="Trebuchet MS"/>
              </a:rPr>
              <a:t> </a:t>
            </a:r>
            <a:r>
              <a:rPr sz="1300" spc="-20" dirty="0">
                <a:latin typeface="Trebuchet MS"/>
                <a:cs typeface="Trebuchet MS"/>
              </a:rPr>
              <a:t>typer:</a:t>
            </a:r>
            <a:r>
              <a:rPr sz="1300" spc="-195" dirty="0">
                <a:latin typeface="Trebuchet MS"/>
                <a:cs typeface="Trebuchet MS"/>
              </a:rPr>
              <a:t> </a:t>
            </a:r>
            <a:r>
              <a:rPr sz="1300" spc="-25" dirty="0">
                <a:latin typeface="Trebuchet MS"/>
                <a:cs typeface="Trebuchet MS"/>
              </a:rPr>
              <a:t>funktionella</a:t>
            </a:r>
            <a:r>
              <a:rPr sz="1300" spc="-105" dirty="0">
                <a:latin typeface="Trebuchet MS"/>
                <a:cs typeface="Trebuchet MS"/>
              </a:rPr>
              <a:t> </a:t>
            </a:r>
            <a:r>
              <a:rPr sz="1300" spc="15" dirty="0">
                <a:latin typeface="Trebuchet MS"/>
                <a:cs typeface="Trebuchet MS"/>
              </a:rPr>
              <a:t>krav</a:t>
            </a:r>
            <a:r>
              <a:rPr sz="1300" spc="-105" dirty="0">
                <a:latin typeface="Trebuchet MS"/>
                <a:cs typeface="Trebuchet MS"/>
              </a:rPr>
              <a:t> </a:t>
            </a:r>
            <a:r>
              <a:rPr sz="1300" spc="15" dirty="0">
                <a:latin typeface="Trebuchet MS"/>
                <a:cs typeface="Trebuchet MS"/>
              </a:rPr>
              <a:t>och  </a:t>
            </a:r>
            <a:r>
              <a:rPr sz="1300" spc="-20" dirty="0">
                <a:latin typeface="Trebuchet MS"/>
                <a:cs typeface="Trebuchet MS"/>
              </a:rPr>
              <a:t>icke-funktionella</a:t>
            </a:r>
            <a:r>
              <a:rPr sz="1300" spc="-114" dirty="0">
                <a:latin typeface="Trebuchet MS"/>
                <a:cs typeface="Trebuchet MS"/>
              </a:rPr>
              <a:t> </a:t>
            </a:r>
            <a:r>
              <a:rPr sz="1300" spc="15" dirty="0">
                <a:latin typeface="Trebuchet MS"/>
                <a:cs typeface="Trebuchet MS"/>
              </a:rPr>
              <a:t>krav</a:t>
            </a:r>
            <a:endParaRPr sz="1300">
              <a:latin typeface="Trebuchet MS"/>
              <a:cs typeface="Trebuchet MS"/>
            </a:endParaRPr>
          </a:p>
        </p:txBody>
      </p:sp>
      <p:sp>
        <p:nvSpPr>
          <p:cNvPr id="19" name="object 19"/>
          <p:cNvSpPr/>
          <p:nvPr/>
        </p:nvSpPr>
        <p:spPr>
          <a:xfrm>
            <a:off x="8725281" y="4381119"/>
            <a:ext cx="3456114" cy="2476881"/>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0" y="5788373"/>
            <a:ext cx="12192000" cy="1069975"/>
          </a:xfrm>
          <a:custGeom>
            <a:avLst/>
            <a:gdLst/>
            <a:ahLst/>
            <a:cxnLst/>
            <a:rect l="l" t="t" r="r" b="b"/>
            <a:pathLst>
              <a:path w="12192000" h="1069975">
                <a:moveTo>
                  <a:pt x="0" y="1069626"/>
                </a:moveTo>
                <a:lnTo>
                  <a:pt x="12192000" y="1069626"/>
                </a:lnTo>
                <a:lnTo>
                  <a:pt x="12192000" y="0"/>
                </a:lnTo>
                <a:lnTo>
                  <a:pt x="0" y="0"/>
                </a:lnTo>
                <a:lnTo>
                  <a:pt x="0" y="1069626"/>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0" y="0"/>
            <a:ext cx="12192000" cy="6848475"/>
            <a:chOff x="0" y="0"/>
            <a:chExt cx="12192000" cy="68484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9" name="object 19"/>
            <p:cNvSpPr/>
            <p:nvPr/>
          </p:nvSpPr>
          <p:spPr>
            <a:xfrm>
              <a:off x="0" y="0"/>
              <a:ext cx="12192000" cy="5788660"/>
            </a:xfrm>
            <a:custGeom>
              <a:avLst/>
              <a:gdLst/>
              <a:ahLst/>
              <a:cxnLst/>
              <a:rect l="l" t="t" r="r" b="b"/>
              <a:pathLst>
                <a:path w="12192000" h="5788660">
                  <a:moveTo>
                    <a:pt x="12192000" y="0"/>
                  </a:moveTo>
                  <a:lnTo>
                    <a:pt x="0" y="0"/>
                  </a:lnTo>
                  <a:lnTo>
                    <a:pt x="0" y="5788372"/>
                  </a:lnTo>
                  <a:lnTo>
                    <a:pt x="12192000" y="5788372"/>
                  </a:lnTo>
                  <a:lnTo>
                    <a:pt x="12192000" y="0"/>
                  </a:lnTo>
                  <a:close/>
                </a:path>
              </a:pathLst>
            </a:custGeom>
            <a:solidFill>
              <a:srgbClr val="FFFFFF"/>
            </a:solidFill>
          </p:spPr>
          <p:txBody>
            <a:bodyPr wrap="square" lIns="0" tIns="0" rIns="0" bIns="0" rtlCol="0"/>
            <a:lstStyle/>
            <a:p>
              <a:endParaRPr/>
            </a:p>
          </p:txBody>
        </p:sp>
      </p:grpSp>
      <p:sp>
        <p:nvSpPr>
          <p:cNvPr id="20" name="object 20"/>
          <p:cNvSpPr txBox="1"/>
          <p:nvPr/>
        </p:nvSpPr>
        <p:spPr>
          <a:xfrm>
            <a:off x="1738795" y="2333244"/>
            <a:ext cx="2574925" cy="1269365"/>
          </a:xfrm>
          <a:prstGeom prst="rect">
            <a:avLst/>
          </a:prstGeom>
        </p:spPr>
        <p:txBody>
          <a:bodyPr vert="horz" wrap="square" lIns="0" tIns="12700" rIns="0" bIns="0" rtlCol="0">
            <a:spAutoFit/>
          </a:bodyPr>
          <a:lstStyle/>
          <a:p>
            <a:pPr marR="22225" algn="r">
              <a:lnSpc>
                <a:spcPts val="4895"/>
              </a:lnSpc>
              <a:spcBef>
                <a:spcPts val="100"/>
              </a:spcBef>
            </a:pPr>
            <a:r>
              <a:rPr sz="4400" spc="-355" dirty="0">
                <a:latin typeface="Trebuchet MS"/>
                <a:cs typeface="Trebuchet MS"/>
              </a:rPr>
              <a:t>Fun</a:t>
            </a:r>
            <a:r>
              <a:rPr sz="4400" spc="-375" dirty="0">
                <a:latin typeface="Trebuchet MS"/>
                <a:cs typeface="Trebuchet MS"/>
              </a:rPr>
              <a:t>k</a:t>
            </a:r>
            <a:r>
              <a:rPr sz="4400" spc="-335" dirty="0">
                <a:latin typeface="Trebuchet MS"/>
                <a:cs typeface="Trebuchet MS"/>
              </a:rPr>
              <a:t>ti</a:t>
            </a:r>
            <a:r>
              <a:rPr sz="4400" spc="-430" dirty="0">
                <a:latin typeface="Trebuchet MS"/>
                <a:cs typeface="Trebuchet MS"/>
              </a:rPr>
              <a:t>o</a:t>
            </a:r>
            <a:r>
              <a:rPr sz="4400" spc="-395" dirty="0">
                <a:latin typeface="Trebuchet MS"/>
                <a:cs typeface="Trebuchet MS"/>
              </a:rPr>
              <a:t>nella</a:t>
            </a:r>
            <a:endParaRPr sz="4400">
              <a:latin typeface="Trebuchet MS"/>
              <a:cs typeface="Trebuchet MS"/>
            </a:endParaRPr>
          </a:p>
          <a:p>
            <a:pPr marR="5080" algn="r">
              <a:lnSpc>
                <a:spcPts val="4895"/>
              </a:lnSpc>
            </a:pPr>
            <a:r>
              <a:rPr sz="4400" spc="-425" dirty="0">
                <a:latin typeface="Trebuchet MS"/>
                <a:cs typeface="Trebuchet MS"/>
              </a:rPr>
              <a:t>k</a:t>
            </a:r>
            <a:r>
              <a:rPr sz="4400" spc="-455" dirty="0">
                <a:latin typeface="Trebuchet MS"/>
                <a:cs typeface="Trebuchet MS"/>
              </a:rPr>
              <a:t>r</a:t>
            </a:r>
            <a:r>
              <a:rPr sz="4400" spc="-470" dirty="0">
                <a:latin typeface="Trebuchet MS"/>
                <a:cs typeface="Trebuchet MS"/>
              </a:rPr>
              <a:t>a</a:t>
            </a:r>
            <a:r>
              <a:rPr sz="4400" spc="-220" dirty="0">
                <a:latin typeface="Trebuchet MS"/>
                <a:cs typeface="Trebuchet MS"/>
              </a:rPr>
              <a:t>v</a:t>
            </a:r>
            <a:endParaRPr sz="4400">
              <a:latin typeface="Trebuchet MS"/>
              <a:cs typeface="Trebuchet MS"/>
            </a:endParaRPr>
          </a:p>
        </p:txBody>
      </p:sp>
      <p:grpSp>
        <p:nvGrpSpPr>
          <p:cNvPr id="21" name="object 21"/>
          <p:cNvGrpSpPr/>
          <p:nvPr/>
        </p:nvGrpSpPr>
        <p:grpSpPr>
          <a:xfrm>
            <a:off x="4762" y="1200150"/>
            <a:ext cx="4754245" cy="4599305"/>
            <a:chOff x="4762" y="1200150"/>
            <a:chExt cx="4754245" cy="4599305"/>
          </a:xfrm>
        </p:grpSpPr>
        <p:sp>
          <p:nvSpPr>
            <p:cNvPr id="22" name="object 22"/>
            <p:cNvSpPr/>
            <p:nvPr/>
          </p:nvSpPr>
          <p:spPr>
            <a:xfrm>
              <a:off x="4752263" y="1200150"/>
              <a:ext cx="0" cy="3544570"/>
            </a:xfrm>
            <a:custGeom>
              <a:avLst/>
              <a:gdLst/>
              <a:ahLst/>
              <a:cxnLst/>
              <a:rect l="l" t="t" r="r" b="b"/>
              <a:pathLst>
                <a:path h="3544570">
                  <a:moveTo>
                    <a:pt x="0" y="0"/>
                  </a:moveTo>
                  <a:lnTo>
                    <a:pt x="1" y="3543972"/>
                  </a:lnTo>
                </a:path>
              </a:pathLst>
            </a:custGeom>
            <a:ln w="12700">
              <a:solidFill>
                <a:srgbClr val="0FAEE9"/>
              </a:solidFill>
            </a:ln>
          </p:spPr>
          <p:txBody>
            <a:bodyPr wrap="square" lIns="0" tIns="0" rIns="0" bIns="0" rtlCol="0"/>
            <a:lstStyle/>
            <a:p>
              <a:endParaRPr/>
            </a:p>
          </p:txBody>
        </p:sp>
        <p:sp>
          <p:nvSpPr>
            <p:cNvPr id="23" name="object 23"/>
            <p:cNvSpPr/>
            <p:nvPr/>
          </p:nvSpPr>
          <p:spPr>
            <a:xfrm>
              <a:off x="4762" y="3981030"/>
              <a:ext cx="2727591" cy="1818398"/>
            </a:xfrm>
            <a:prstGeom prst="rect">
              <a:avLst/>
            </a:prstGeom>
            <a:blipFill>
              <a:blip r:embed="rId4" cstate="print"/>
              <a:stretch>
                <a:fillRect/>
              </a:stretch>
            </a:blipFill>
          </p:spPr>
          <p:txBody>
            <a:bodyPr wrap="square" lIns="0" tIns="0" rIns="0" bIns="0" rtlCol="0"/>
            <a:lstStyle/>
            <a:p>
              <a:endParaRPr/>
            </a:p>
          </p:txBody>
        </p:sp>
      </p:grpSp>
      <p:sp>
        <p:nvSpPr>
          <p:cNvPr id="24" name="object 24"/>
          <p:cNvSpPr txBox="1"/>
          <p:nvPr/>
        </p:nvSpPr>
        <p:spPr>
          <a:xfrm>
            <a:off x="5052377" y="845819"/>
            <a:ext cx="5332730" cy="4777740"/>
          </a:xfrm>
          <a:prstGeom prst="rect">
            <a:avLst/>
          </a:prstGeom>
        </p:spPr>
        <p:txBody>
          <a:bodyPr vert="horz" wrap="square" lIns="0" tIns="12700" rIns="0" bIns="0" rtlCol="0">
            <a:spAutoFit/>
          </a:bodyPr>
          <a:lstStyle/>
          <a:p>
            <a:pPr marL="241300" marR="545465" indent="-228600">
              <a:lnSpc>
                <a:spcPct val="107100"/>
              </a:lnSpc>
              <a:spcBef>
                <a:spcPts val="100"/>
              </a:spcBef>
              <a:buClr>
                <a:srgbClr val="10B6F4"/>
              </a:buClr>
              <a:buSzPct val="107142"/>
              <a:buFont typeface="Wingdings"/>
              <a:buChar char=""/>
              <a:tabLst>
                <a:tab pos="240665" algn="l"/>
                <a:tab pos="241300" algn="l"/>
              </a:tabLst>
            </a:pPr>
            <a:r>
              <a:rPr sz="1400" spc="-50" dirty="0">
                <a:latin typeface="Trebuchet MS"/>
                <a:cs typeface="Trebuchet MS"/>
              </a:rPr>
              <a:t>Ett</a:t>
            </a:r>
            <a:r>
              <a:rPr sz="1400" spc="-75" dirty="0">
                <a:latin typeface="Trebuchet MS"/>
                <a:cs typeface="Trebuchet MS"/>
              </a:rPr>
              <a:t> </a:t>
            </a:r>
            <a:r>
              <a:rPr sz="1400" spc="-10" dirty="0">
                <a:latin typeface="Trebuchet MS"/>
                <a:cs typeface="Trebuchet MS"/>
              </a:rPr>
              <a:t>funktionellt</a:t>
            </a:r>
            <a:r>
              <a:rPr sz="1400" spc="-75" dirty="0">
                <a:latin typeface="Trebuchet MS"/>
                <a:cs typeface="Trebuchet MS"/>
              </a:rPr>
              <a:t> </a:t>
            </a:r>
            <a:r>
              <a:rPr sz="1400" spc="35" dirty="0">
                <a:latin typeface="Trebuchet MS"/>
                <a:cs typeface="Trebuchet MS"/>
              </a:rPr>
              <a:t>krav</a:t>
            </a:r>
            <a:r>
              <a:rPr sz="1400" spc="-75" dirty="0">
                <a:latin typeface="Trebuchet MS"/>
                <a:cs typeface="Trebuchet MS"/>
              </a:rPr>
              <a:t> </a:t>
            </a:r>
            <a:r>
              <a:rPr sz="1400" spc="15" dirty="0">
                <a:latin typeface="Trebuchet MS"/>
                <a:cs typeface="Trebuchet MS"/>
              </a:rPr>
              <a:t>är</a:t>
            </a:r>
            <a:r>
              <a:rPr sz="1400" spc="-75" dirty="0">
                <a:latin typeface="Trebuchet MS"/>
                <a:cs typeface="Trebuchet MS"/>
              </a:rPr>
              <a:t> </a:t>
            </a:r>
            <a:r>
              <a:rPr sz="1400" spc="35" dirty="0">
                <a:latin typeface="Trebuchet MS"/>
                <a:cs typeface="Trebuchet MS"/>
              </a:rPr>
              <a:t>en</a:t>
            </a:r>
            <a:r>
              <a:rPr sz="1400" spc="-80" dirty="0">
                <a:latin typeface="Trebuchet MS"/>
                <a:cs typeface="Trebuchet MS"/>
              </a:rPr>
              <a:t> </a:t>
            </a:r>
            <a:r>
              <a:rPr sz="1400" spc="60" dirty="0">
                <a:latin typeface="Trebuchet MS"/>
                <a:cs typeface="Trebuchet MS"/>
              </a:rPr>
              <a:t>beskrivning</a:t>
            </a:r>
            <a:r>
              <a:rPr sz="1400" spc="-80" dirty="0">
                <a:latin typeface="Trebuchet MS"/>
                <a:cs typeface="Trebuchet MS"/>
              </a:rPr>
              <a:t> </a:t>
            </a:r>
            <a:r>
              <a:rPr sz="1400" spc="20" dirty="0">
                <a:latin typeface="Trebuchet MS"/>
                <a:cs typeface="Trebuchet MS"/>
              </a:rPr>
              <a:t>av</a:t>
            </a:r>
            <a:r>
              <a:rPr sz="1400" spc="-75" dirty="0">
                <a:latin typeface="Trebuchet MS"/>
                <a:cs typeface="Trebuchet MS"/>
              </a:rPr>
              <a:t> </a:t>
            </a:r>
            <a:r>
              <a:rPr sz="1400" spc="55" dirty="0">
                <a:latin typeface="Trebuchet MS"/>
                <a:cs typeface="Trebuchet MS"/>
              </a:rPr>
              <a:t>den</a:t>
            </a:r>
            <a:r>
              <a:rPr sz="1400" spc="-80" dirty="0">
                <a:latin typeface="Trebuchet MS"/>
                <a:cs typeface="Trebuchet MS"/>
              </a:rPr>
              <a:t> </a:t>
            </a:r>
            <a:r>
              <a:rPr sz="1400" spc="-45" dirty="0">
                <a:latin typeface="Trebuchet MS"/>
                <a:cs typeface="Trebuchet MS"/>
              </a:rPr>
              <a:t>tjänst</a:t>
            </a:r>
            <a:r>
              <a:rPr sz="1400" spc="-70" dirty="0">
                <a:latin typeface="Trebuchet MS"/>
                <a:cs typeface="Trebuchet MS"/>
              </a:rPr>
              <a:t> </a:t>
            </a:r>
            <a:r>
              <a:rPr sz="1400" spc="55" dirty="0">
                <a:latin typeface="Trebuchet MS"/>
                <a:cs typeface="Trebuchet MS"/>
              </a:rPr>
              <a:t>som  </a:t>
            </a:r>
            <a:r>
              <a:rPr sz="1400" spc="35" dirty="0">
                <a:latin typeface="Trebuchet MS"/>
                <a:cs typeface="Trebuchet MS"/>
              </a:rPr>
              <a:t>programvaran </a:t>
            </a:r>
            <a:r>
              <a:rPr sz="1400" dirty="0">
                <a:latin typeface="Trebuchet MS"/>
                <a:cs typeface="Trebuchet MS"/>
              </a:rPr>
              <a:t>måste</a:t>
            </a:r>
            <a:r>
              <a:rPr sz="1400" spc="-190" dirty="0">
                <a:latin typeface="Trebuchet MS"/>
                <a:cs typeface="Trebuchet MS"/>
              </a:rPr>
              <a:t> </a:t>
            </a:r>
            <a:r>
              <a:rPr sz="1400" spc="10" dirty="0">
                <a:latin typeface="Trebuchet MS"/>
                <a:cs typeface="Trebuchet MS"/>
              </a:rPr>
              <a:t>erbjuda.</a:t>
            </a:r>
            <a:endParaRPr sz="1400">
              <a:latin typeface="Trebuchet MS"/>
              <a:cs typeface="Trebuchet MS"/>
            </a:endParaRPr>
          </a:p>
          <a:p>
            <a:pPr marL="241300" indent="-228600">
              <a:lnSpc>
                <a:spcPct val="100000"/>
              </a:lnSpc>
              <a:spcBef>
                <a:spcPts val="1225"/>
              </a:spcBef>
              <a:buClr>
                <a:srgbClr val="10B6F4"/>
              </a:buClr>
              <a:buSzPct val="107142"/>
              <a:buFont typeface="Wingdings"/>
              <a:buChar char=""/>
              <a:tabLst>
                <a:tab pos="240665" algn="l"/>
                <a:tab pos="241300" algn="l"/>
              </a:tabLst>
            </a:pPr>
            <a:r>
              <a:rPr sz="1400" spc="75" dirty="0">
                <a:latin typeface="Trebuchet MS"/>
                <a:cs typeface="Trebuchet MS"/>
              </a:rPr>
              <a:t>Den</a:t>
            </a:r>
            <a:r>
              <a:rPr sz="1400" spc="-75" dirty="0">
                <a:latin typeface="Trebuchet MS"/>
                <a:cs typeface="Trebuchet MS"/>
              </a:rPr>
              <a:t> </a:t>
            </a:r>
            <a:r>
              <a:rPr sz="1400" spc="50" dirty="0">
                <a:latin typeface="Trebuchet MS"/>
                <a:cs typeface="Trebuchet MS"/>
              </a:rPr>
              <a:t>beskriver</a:t>
            </a:r>
            <a:r>
              <a:rPr sz="1400" spc="-65" dirty="0">
                <a:latin typeface="Trebuchet MS"/>
                <a:cs typeface="Trebuchet MS"/>
              </a:rPr>
              <a:t> </a:t>
            </a:r>
            <a:r>
              <a:rPr sz="1400" spc="-80" dirty="0">
                <a:latin typeface="Trebuchet MS"/>
                <a:cs typeface="Trebuchet MS"/>
              </a:rPr>
              <a:t>ett</a:t>
            </a:r>
            <a:r>
              <a:rPr sz="1400" spc="-70" dirty="0">
                <a:latin typeface="Trebuchet MS"/>
                <a:cs typeface="Trebuchet MS"/>
              </a:rPr>
              <a:t> </a:t>
            </a:r>
            <a:r>
              <a:rPr sz="1400" spc="25" dirty="0">
                <a:latin typeface="Trebuchet MS"/>
                <a:cs typeface="Trebuchet MS"/>
              </a:rPr>
              <a:t>mjukvarusystem</a:t>
            </a:r>
            <a:r>
              <a:rPr sz="1400" spc="-70" dirty="0">
                <a:latin typeface="Trebuchet MS"/>
                <a:cs typeface="Trebuchet MS"/>
              </a:rPr>
              <a:t> </a:t>
            </a:r>
            <a:r>
              <a:rPr sz="1400" spc="15" dirty="0">
                <a:latin typeface="Trebuchet MS"/>
                <a:cs typeface="Trebuchet MS"/>
              </a:rPr>
              <a:t>eller</a:t>
            </a:r>
            <a:r>
              <a:rPr sz="1400" spc="-65" dirty="0">
                <a:latin typeface="Trebuchet MS"/>
                <a:cs typeface="Trebuchet MS"/>
              </a:rPr>
              <a:t> </a:t>
            </a:r>
            <a:r>
              <a:rPr sz="1400" spc="65" dirty="0">
                <a:latin typeface="Trebuchet MS"/>
                <a:cs typeface="Trebuchet MS"/>
              </a:rPr>
              <a:t>dess</a:t>
            </a:r>
            <a:r>
              <a:rPr sz="1400" spc="-80" dirty="0">
                <a:latin typeface="Trebuchet MS"/>
                <a:cs typeface="Trebuchet MS"/>
              </a:rPr>
              <a:t> </a:t>
            </a:r>
            <a:r>
              <a:rPr sz="1400" spc="10" dirty="0">
                <a:latin typeface="Trebuchet MS"/>
                <a:cs typeface="Trebuchet MS"/>
              </a:rPr>
              <a:t>komponent.</a:t>
            </a:r>
            <a:endParaRPr sz="1400">
              <a:latin typeface="Trebuchet MS"/>
              <a:cs typeface="Trebuchet MS"/>
            </a:endParaRPr>
          </a:p>
          <a:p>
            <a:pPr marL="241300" marR="76835" indent="-228600">
              <a:lnSpc>
                <a:spcPct val="112900"/>
              </a:lnSpc>
              <a:spcBef>
                <a:spcPts val="910"/>
              </a:spcBef>
              <a:buClr>
                <a:srgbClr val="10B6F4"/>
              </a:buClr>
              <a:buSzPct val="107142"/>
              <a:buFont typeface="Wingdings"/>
              <a:buChar char=""/>
              <a:tabLst>
                <a:tab pos="240665" algn="l"/>
                <a:tab pos="241300" algn="l"/>
              </a:tabLst>
            </a:pPr>
            <a:r>
              <a:rPr sz="1400" spc="80" dirty="0">
                <a:latin typeface="Trebuchet MS"/>
                <a:cs typeface="Trebuchet MS"/>
              </a:rPr>
              <a:t>En</a:t>
            </a:r>
            <a:r>
              <a:rPr sz="1400" spc="-65" dirty="0">
                <a:latin typeface="Trebuchet MS"/>
                <a:cs typeface="Trebuchet MS"/>
              </a:rPr>
              <a:t> </a:t>
            </a:r>
            <a:r>
              <a:rPr sz="1400" spc="-5" dirty="0">
                <a:latin typeface="Trebuchet MS"/>
                <a:cs typeface="Trebuchet MS"/>
              </a:rPr>
              <a:t>funktion</a:t>
            </a:r>
            <a:r>
              <a:rPr sz="1400" spc="-65" dirty="0">
                <a:latin typeface="Trebuchet MS"/>
                <a:cs typeface="Trebuchet MS"/>
              </a:rPr>
              <a:t> </a:t>
            </a:r>
            <a:r>
              <a:rPr sz="1400" spc="15" dirty="0">
                <a:latin typeface="Trebuchet MS"/>
                <a:cs typeface="Trebuchet MS"/>
              </a:rPr>
              <a:t>är</a:t>
            </a:r>
            <a:r>
              <a:rPr sz="1400" spc="-55" dirty="0">
                <a:latin typeface="Trebuchet MS"/>
                <a:cs typeface="Trebuchet MS"/>
              </a:rPr>
              <a:t> </a:t>
            </a:r>
            <a:r>
              <a:rPr sz="1400" spc="50" dirty="0">
                <a:latin typeface="Trebuchet MS"/>
                <a:cs typeface="Trebuchet MS"/>
              </a:rPr>
              <a:t>ingångar</a:t>
            </a:r>
            <a:r>
              <a:rPr sz="1400" spc="-60" dirty="0">
                <a:latin typeface="Trebuchet MS"/>
                <a:cs typeface="Trebuchet MS"/>
              </a:rPr>
              <a:t> </a:t>
            </a:r>
            <a:r>
              <a:rPr sz="1400" spc="-35" dirty="0">
                <a:latin typeface="Trebuchet MS"/>
                <a:cs typeface="Trebuchet MS"/>
              </a:rPr>
              <a:t>till</a:t>
            </a:r>
            <a:r>
              <a:rPr sz="1400" spc="-55" dirty="0">
                <a:latin typeface="Trebuchet MS"/>
                <a:cs typeface="Trebuchet MS"/>
              </a:rPr>
              <a:t> </a:t>
            </a:r>
            <a:r>
              <a:rPr sz="1400" spc="5" dirty="0">
                <a:latin typeface="Trebuchet MS"/>
                <a:cs typeface="Trebuchet MS"/>
              </a:rPr>
              <a:t>mjukvarusystemet,</a:t>
            </a:r>
            <a:r>
              <a:rPr sz="1400" spc="-180" dirty="0">
                <a:latin typeface="Trebuchet MS"/>
                <a:cs typeface="Trebuchet MS"/>
              </a:rPr>
              <a:t> </a:t>
            </a:r>
            <a:r>
              <a:rPr sz="1400" spc="65" dirty="0">
                <a:latin typeface="Trebuchet MS"/>
                <a:cs typeface="Trebuchet MS"/>
              </a:rPr>
              <a:t>dess</a:t>
            </a:r>
            <a:r>
              <a:rPr sz="1400" spc="-65" dirty="0">
                <a:latin typeface="Trebuchet MS"/>
                <a:cs typeface="Trebuchet MS"/>
              </a:rPr>
              <a:t> </a:t>
            </a:r>
            <a:r>
              <a:rPr sz="1400" spc="30" dirty="0">
                <a:latin typeface="Trebuchet MS"/>
                <a:cs typeface="Trebuchet MS"/>
              </a:rPr>
              <a:t>beteende  </a:t>
            </a:r>
            <a:r>
              <a:rPr sz="1400" spc="35" dirty="0">
                <a:latin typeface="Trebuchet MS"/>
                <a:cs typeface="Trebuchet MS"/>
              </a:rPr>
              <a:t>och</a:t>
            </a:r>
            <a:r>
              <a:rPr sz="1400" spc="-80" dirty="0">
                <a:latin typeface="Trebuchet MS"/>
                <a:cs typeface="Trebuchet MS"/>
              </a:rPr>
              <a:t> </a:t>
            </a:r>
            <a:r>
              <a:rPr sz="1400" spc="-30" dirty="0">
                <a:latin typeface="Trebuchet MS"/>
                <a:cs typeface="Trebuchet MS"/>
              </a:rPr>
              <a:t>output.</a:t>
            </a:r>
            <a:endParaRPr sz="1400">
              <a:latin typeface="Trebuchet MS"/>
              <a:cs typeface="Trebuchet MS"/>
            </a:endParaRPr>
          </a:p>
          <a:p>
            <a:pPr marL="241300" marR="137795" indent="-228600">
              <a:lnSpc>
                <a:spcPct val="111000"/>
              </a:lnSpc>
              <a:spcBef>
                <a:spcPts val="945"/>
              </a:spcBef>
              <a:buClr>
                <a:srgbClr val="10B6F4"/>
              </a:buClr>
              <a:buSzPct val="107142"/>
              <a:buFont typeface="Wingdings"/>
              <a:buChar char=""/>
              <a:tabLst>
                <a:tab pos="240665" algn="l"/>
                <a:tab pos="241300" algn="l"/>
              </a:tabLst>
            </a:pPr>
            <a:r>
              <a:rPr sz="1400" spc="20" dirty="0">
                <a:latin typeface="Trebuchet MS"/>
                <a:cs typeface="Trebuchet MS"/>
              </a:rPr>
              <a:t>Det</a:t>
            </a:r>
            <a:r>
              <a:rPr sz="1400" spc="-75" dirty="0">
                <a:latin typeface="Trebuchet MS"/>
                <a:cs typeface="Trebuchet MS"/>
              </a:rPr>
              <a:t> </a:t>
            </a:r>
            <a:r>
              <a:rPr sz="1400" spc="40" dirty="0">
                <a:latin typeface="Trebuchet MS"/>
                <a:cs typeface="Trebuchet MS"/>
              </a:rPr>
              <a:t>kan</a:t>
            </a:r>
            <a:r>
              <a:rPr sz="1400" spc="-75" dirty="0">
                <a:latin typeface="Trebuchet MS"/>
                <a:cs typeface="Trebuchet MS"/>
              </a:rPr>
              <a:t> </a:t>
            </a:r>
            <a:r>
              <a:rPr sz="1400" spc="15" dirty="0">
                <a:latin typeface="Trebuchet MS"/>
                <a:cs typeface="Trebuchet MS"/>
              </a:rPr>
              <a:t>vara</a:t>
            </a:r>
            <a:r>
              <a:rPr sz="1400" spc="-80" dirty="0">
                <a:latin typeface="Trebuchet MS"/>
                <a:cs typeface="Trebuchet MS"/>
              </a:rPr>
              <a:t> </a:t>
            </a:r>
            <a:r>
              <a:rPr sz="1400" spc="35" dirty="0">
                <a:latin typeface="Trebuchet MS"/>
                <a:cs typeface="Trebuchet MS"/>
              </a:rPr>
              <a:t>en</a:t>
            </a:r>
            <a:r>
              <a:rPr sz="1400" spc="-80" dirty="0">
                <a:latin typeface="Trebuchet MS"/>
                <a:cs typeface="Trebuchet MS"/>
              </a:rPr>
              <a:t> </a:t>
            </a:r>
            <a:r>
              <a:rPr sz="1400" spc="35" dirty="0">
                <a:latin typeface="Trebuchet MS"/>
                <a:cs typeface="Trebuchet MS"/>
              </a:rPr>
              <a:t>beräkning,</a:t>
            </a:r>
            <a:r>
              <a:rPr sz="1400" spc="-185" dirty="0">
                <a:latin typeface="Trebuchet MS"/>
                <a:cs typeface="Trebuchet MS"/>
              </a:rPr>
              <a:t> </a:t>
            </a:r>
            <a:r>
              <a:rPr sz="1400" dirty="0">
                <a:latin typeface="Trebuchet MS"/>
                <a:cs typeface="Trebuchet MS"/>
              </a:rPr>
              <a:t>datamanipulation,</a:t>
            </a:r>
            <a:r>
              <a:rPr sz="1400" spc="-185" dirty="0">
                <a:latin typeface="Trebuchet MS"/>
                <a:cs typeface="Trebuchet MS"/>
              </a:rPr>
              <a:t> </a:t>
            </a:r>
            <a:r>
              <a:rPr sz="1400" spc="5" dirty="0">
                <a:latin typeface="Trebuchet MS"/>
                <a:cs typeface="Trebuchet MS"/>
              </a:rPr>
              <a:t>affärsprocess,  </a:t>
            </a:r>
            <a:r>
              <a:rPr sz="1400" spc="10" dirty="0">
                <a:latin typeface="Trebuchet MS"/>
                <a:cs typeface="Trebuchet MS"/>
              </a:rPr>
              <a:t>användarinteraktion</a:t>
            </a:r>
            <a:r>
              <a:rPr sz="1400" spc="-65" dirty="0">
                <a:latin typeface="Trebuchet MS"/>
                <a:cs typeface="Trebuchet MS"/>
              </a:rPr>
              <a:t> </a:t>
            </a:r>
            <a:r>
              <a:rPr sz="1400" spc="15" dirty="0">
                <a:latin typeface="Trebuchet MS"/>
                <a:cs typeface="Trebuchet MS"/>
              </a:rPr>
              <a:t>eller</a:t>
            </a:r>
            <a:r>
              <a:rPr sz="1400" spc="-60" dirty="0">
                <a:latin typeface="Trebuchet MS"/>
                <a:cs typeface="Trebuchet MS"/>
              </a:rPr>
              <a:t> </a:t>
            </a:r>
            <a:r>
              <a:rPr sz="1400" spc="50" dirty="0">
                <a:latin typeface="Trebuchet MS"/>
                <a:cs typeface="Trebuchet MS"/>
              </a:rPr>
              <a:t>någon</a:t>
            </a:r>
            <a:r>
              <a:rPr sz="1400" spc="-65" dirty="0">
                <a:latin typeface="Trebuchet MS"/>
                <a:cs typeface="Trebuchet MS"/>
              </a:rPr>
              <a:t> </a:t>
            </a:r>
            <a:r>
              <a:rPr sz="1400" spc="15" dirty="0">
                <a:latin typeface="Trebuchet MS"/>
                <a:cs typeface="Trebuchet MS"/>
              </a:rPr>
              <a:t>annan</a:t>
            </a:r>
            <a:r>
              <a:rPr sz="1400" spc="-65" dirty="0">
                <a:latin typeface="Trebuchet MS"/>
                <a:cs typeface="Trebuchet MS"/>
              </a:rPr>
              <a:t> </a:t>
            </a:r>
            <a:r>
              <a:rPr sz="1400" spc="30" dirty="0">
                <a:latin typeface="Trebuchet MS"/>
                <a:cs typeface="Trebuchet MS"/>
              </a:rPr>
              <a:t>specifik</a:t>
            </a:r>
            <a:r>
              <a:rPr sz="1400" spc="-65" dirty="0">
                <a:latin typeface="Trebuchet MS"/>
                <a:cs typeface="Trebuchet MS"/>
              </a:rPr>
              <a:t> </a:t>
            </a:r>
            <a:r>
              <a:rPr sz="1400" spc="-5" dirty="0">
                <a:latin typeface="Trebuchet MS"/>
                <a:cs typeface="Trebuchet MS"/>
              </a:rPr>
              <a:t>funktion</a:t>
            </a:r>
            <a:r>
              <a:rPr sz="1400" spc="-65" dirty="0">
                <a:latin typeface="Trebuchet MS"/>
                <a:cs typeface="Trebuchet MS"/>
              </a:rPr>
              <a:t> </a:t>
            </a:r>
            <a:r>
              <a:rPr sz="1400" spc="55" dirty="0">
                <a:latin typeface="Trebuchet MS"/>
                <a:cs typeface="Trebuchet MS"/>
              </a:rPr>
              <a:t>som  </a:t>
            </a:r>
            <a:r>
              <a:rPr sz="1400" spc="15" dirty="0">
                <a:latin typeface="Trebuchet MS"/>
                <a:cs typeface="Trebuchet MS"/>
              </a:rPr>
              <a:t>definierar </a:t>
            </a:r>
            <a:r>
              <a:rPr sz="1400" spc="30" dirty="0">
                <a:latin typeface="Trebuchet MS"/>
                <a:cs typeface="Trebuchet MS"/>
              </a:rPr>
              <a:t>vilken </a:t>
            </a:r>
            <a:r>
              <a:rPr sz="1400" spc="-5" dirty="0">
                <a:latin typeface="Trebuchet MS"/>
                <a:cs typeface="Trebuchet MS"/>
              </a:rPr>
              <a:t>funktion </a:t>
            </a:r>
            <a:r>
              <a:rPr sz="1400" spc="-80" dirty="0">
                <a:latin typeface="Trebuchet MS"/>
                <a:cs typeface="Trebuchet MS"/>
              </a:rPr>
              <a:t>ett </a:t>
            </a:r>
            <a:r>
              <a:rPr sz="1400" spc="30" dirty="0">
                <a:latin typeface="Trebuchet MS"/>
                <a:cs typeface="Trebuchet MS"/>
              </a:rPr>
              <a:t>system </a:t>
            </a:r>
            <a:r>
              <a:rPr sz="1400" spc="15" dirty="0">
                <a:latin typeface="Trebuchet MS"/>
                <a:cs typeface="Trebuchet MS"/>
              </a:rPr>
              <a:t>sannolikt </a:t>
            </a:r>
            <a:r>
              <a:rPr sz="1400" spc="40" dirty="0">
                <a:latin typeface="Trebuchet MS"/>
                <a:cs typeface="Trebuchet MS"/>
              </a:rPr>
              <a:t>kommer </a:t>
            </a:r>
            <a:r>
              <a:rPr sz="1400" spc="-90" dirty="0">
                <a:latin typeface="Trebuchet MS"/>
                <a:cs typeface="Trebuchet MS"/>
              </a:rPr>
              <a:t>att  </a:t>
            </a:r>
            <a:r>
              <a:rPr sz="1400" spc="-40" dirty="0">
                <a:latin typeface="Trebuchet MS"/>
                <a:cs typeface="Trebuchet MS"/>
              </a:rPr>
              <a:t>utföra.</a:t>
            </a:r>
            <a:endParaRPr sz="1400">
              <a:latin typeface="Trebuchet MS"/>
              <a:cs typeface="Trebuchet MS"/>
            </a:endParaRPr>
          </a:p>
          <a:p>
            <a:pPr marL="241300" marR="41910" indent="-228600">
              <a:lnSpc>
                <a:spcPct val="112900"/>
              </a:lnSpc>
              <a:spcBef>
                <a:spcPts val="910"/>
              </a:spcBef>
              <a:buClr>
                <a:srgbClr val="10B6F4"/>
              </a:buClr>
              <a:buSzPct val="107142"/>
              <a:buFont typeface="Wingdings"/>
              <a:buChar char=""/>
              <a:tabLst>
                <a:tab pos="240665" algn="l"/>
                <a:tab pos="241300" algn="l"/>
              </a:tabLst>
            </a:pPr>
            <a:r>
              <a:rPr sz="1400" i="1" spc="5" dirty="0">
                <a:latin typeface="Georgia"/>
                <a:cs typeface="Georgia"/>
              </a:rPr>
              <a:t>Exempel </a:t>
            </a:r>
            <a:r>
              <a:rPr sz="1400" i="1" spc="65" dirty="0">
                <a:latin typeface="Georgia"/>
                <a:cs typeface="Georgia"/>
              </a:rPr>
              <a:t>”en </a:t>
            </a:r>
            <a:r>
              <a:rPr sz="1400" i="1" spc="-20" dirty="0">
                <a:latin typeface="Georgia"/>
                <a:cs typeface="Georgia"/>
              </a:rPr>
              <a:t>kund </a:t>
            </a:r>
            <a:r>
              <a:rPr sz="1400" i="1" spc="-10" dirty="0">
                <a:latin typeface="Georgia"/>
                <a:cs typeface="Georgia"/>
              </a:rPr>
              <a:t>som </a:t>
            </a:r>
            <a:r>
              <a:rPr sz="1400" i="1" spc="-15" dirty="0">
                <a:latin typeface="Georgia"/>
                <a:cs typeface="Georgia"/>
              </a:rPr>
              <a:t>bokar </a:t>
            </a:r>
            <a:r>
              <a:rPr sz="1400" i="1" spc="-5" dirty="0">
                <a:latin typeface="Georgia"/>
                <a:cs typeface="Georgia"/>
              </a:rPr>
              <a:t>biljett </a:t>
            </a:r>
            <a:r>
              <a:rPr sz="1400" i="1" spc="15" dirty="0">
                <a:latin typeface="Georgia"/>
                <a:cs typeface="Georgia"/>
              </a:rPr>
              <a:t>genom </a:t>
            </a:r>
            <a:r>
              <a:rPr sz="1400" i="1" spc="25" dirty="0">
                <a:latin typeface="Georgia"/>
                <a:cs typeface="Georgia"/>
              </a:rPr>
              <a:t>en </a:t>
            </a:r>
            <a:r>
              <a:rPr sz="1400" i="1" spc="-10" dirty="0">
                <a:latin typeface="Georgia"/>
                <a:cs typeface="Georgia"/>
              </a:rPr>
              <a:t>webbplats </a:t>
            </a:r>
            <a:r>
              <a:rPr sz="1400" i="1" spc="-30" dirty="0">
                <a:latin typeface="Georgia"/>
                <a:cs typeface="Georgia"/>
              </a:rPr>
              <a:t>ska </a:t>
            </a:r>
            <a:r>
              <a:rPr sz="1400" i="1" spc="-70" dirty="0">
                <a:latin typeface="Georgia"/>
                <a:cs typeface="Georgia"/>
              </a:rPr>
              <a:t>få  </a:t>
            </a:r>
            <a:r>
              <a:rPr sz="1400" i="1" spc="-15" dirty="0">
                <a:latin typeface="Georgia"/>
                <a:cs typeface="Georgia"/>
              </a:rPr>
              <a:t>ett </a:t>
            </a:r>
            <a:r>
              <a:rPr sz="1400" i="1" spc="-40" dirty="0">
                <a:latin typeface="Georgia"/>
                <a:cs typeface="Georgia"/>
              </a:rPr>
              <a:t>mail </a:t>
            </a:r>
            <a:r>
              <a:rPr sz="1400" i="1" spc="35" dirty="0">
                <a:latin typeface="Georgia"/>
                <a:cs typeface="Georgia"/>
              </a:rPr>
              <a:t>med </a:t>
            </a:r>
            <a:r>
              <a:rPr sz="1400" i="1" spc="5" dirty="0">
                <a:latin typeface="Georgia"/>
                <a:cs typeface="Georgia"/>
              </a:rPr>
              <a:t>bekräftelse </a:t>
            </a:r>
            <a:r>
              <a:rPr sz="1400" i="1" spc="-15" dirty="0">
                <a:latin typeface="Georgia"/>
                <a:cs typeface="Georgia"/>
              </a:rPr>
              <a:t>på </a:t>
            </a:r>
            <a:r>
              <a:rPr sz="1400" i="1" spc="-35" dirty="0">
                <a:latin typeface="Georgia"/>
                <a:cs typeface="Georgia"/>
              </a:rPr>
              <a:t>sin</a:t>
            </a:r>
            <a:r>
              <a:rPr sz="1400" i="1" spc="85" dirty="0">
                <a:latin typeface="Georgia"/>
                <a:cs typeface="Georgia"/>
              </a:rPr>
              <a:t> </a:t>
            </a:r>
            <a:r>
              <a:rPr sz="1400" i="1" spc="15" dirty="0">
                <a:latin typeface="Georgia"/>
                <a:cs typeface="Georgia"/>
              </a:rPr>
              <a:t>bokning”</a:t>
            </a:r>
            <a:endParaRPr sz="1400">
              <a:latin typeface="Georgia"/>
              <a:cs typeface="Georgia"/>
            </a:endParaRPr>
          </a:p>
          <a:p>
            <a:pPr marL="241300" marR="5080" indent="-228600">
              <a:lnSpc>
                <a:spcPct val="111000"/>
              </a:lnSpc>
              <a:spcBef>
                <a:spcPts val="940"/>
              </a:spcBef>
              <a:buClr>
                <a:srgbClr val="10B6F4"/>
              </a:buClr>
              <a:buSzPct val="107142"/>
              <a:buFont typeface="Wingdings"/>
              <a:buChar char=""/>
              <a:tabLst>
                <a:tab pos="240665" algn="l"/>
                <a:tab pos="241300" algn="l"/>
              </a:tabLst>
            </a:pPr>
            <a:r>
              <a:rPr sz="1400" spc="40" dirty="0">
                <a:latin typeface="Trebuchet MS"/>
                <a:cs typeface="Trebuchet MS"/>
              </a:rPr>
              <a:t>Inom </a:t>
            </a:r>
            <a:r>
              <a:rPr sz="1400" spc="20" dirty="0">
                <a:latin typeface="Trebuchet MS"/>
                <a:cs typeface="Trebuchet MS"/>
              </a:rPr>
              <a:t>mjukvaruteknik </a:t>
            </a:r>
            <a:r>
              <a:rPr sz="1400" spc="35" dirty="0">
                <a:latin typeface="Trebuchet MS"/>
                <a:cs typeface="Trebuchet MS"/>
              </a:rPr>
              <a:t>och </a:t>
            </a:r>
            <a:r>
              <a:rPr sz="1400" spc="25" dirty="0">
                <a:latin typeface="Trebuchet MS"/>
                <a:cs typeface="Trebuchet MS"/>
              </a:rPr>
              <a:t>systemteknik </a:t>
            </a:r>
            <a:r>
              <a:rPr sz="1400" spc="40" dirty="0">
                <a:latin typeface="Trebuchet MS"/>
                <a:cs typeface="Trebuchet MS"/>
              </a:rPr>
              <a:t>kan </a:t>
            </a:r>
            <a:r>
              <a:rPr sz="1400" spc="-80" dirty="0">
                <a:latin typeface="Trebuchet MS"/>
                <a:cs typeface="Trebuchet MS"/>
              </a:rPr>
              <a:t>ett </a:t>
            </a:r>
            <a:r>
              <a:rPr sz="1400" spc="15" dirty="0">
                <a:latin typeface="Trebuchet MS"/>
                <a:cs typeface="Trebuchet MS"/>
              </a:rPr>
              <a:t>funktionskrav  </a:t>
            </a:r>
            <a:r>
              <a:rPr sz="1400" spc="10" dirty="0">
                <a:latin typeface="Trebuchet MS"/>
                <a:cs typeface="Trebuchet MS"/>
              </a:rPr>
              <a:t>sträcka</a:t>
            </a:r>
            <a:r>
              <a:rPr sz="1400" spc="-80" dirty="0">
                <a:latin typeface="Trebuchet MS"/>
                <a:cs typeface="Trebuchet MS"/>
              </a:rPr>
              <a:t> </a:t>
            </a:r>
            <a:r>
              <a:rPr sz="1400" spc="80" dirty="0">
                <a:latin typeface="Trebuchet MS"/>
                <a:cs typeface="Trebuchet MS"/>
              </a:rPr>
              <a:t>sig</a:t>
            </a:r>
            <a:r>
              <a:rPr sz="1400" spc="-70" dirty="0">
                <a:latin typeface="Trebuchet MS"/>
                <a:cs typeface="Trebuchet MS"/>
              </a:rPr>
              <a:t> </a:t>
            </a:r>
            <a:r>
              <a:rPr sz="1400" spc="-10" dirty="0">
                <a:latin typeface="Trebuchet MS"/>
                <a:cs typeface="Trebuchet MS"/>
              </a:rPr>
              <a:t>från</a:t>
            </a:r>
            <a:r>
              <a:rPr sz="1400" spc="-70" dirty="0">
                <a:latin typeface="Trebuchet MS"/>
                <a:cs typeface="Trebuchet MS"/>
              </a:rPr>
              <a:t> </a:t>
            </a:r>
            <a:r>
              <a:rPr sz="1400" spc="55" dirty="0">
                <a:latin typeface="Trebuchet MS"/>
                <a:cs typeface="Trebuchet MS"/>
              </a:rPr>
              <a:t>den</a:t>
            </a:r>
            <a:r>
              <a:rPr sz="1400" spc="-70" dirty="0">
                <a:latin typeface="Trebuchet MS"/>
                <a:cs typeface="Trebuchet MS"/>
              </a:rPr>
              <a:t> </a:t>
            </a:r>
            <a:r>
              <a:rPr sz="1400" spc="55" dirty="0">
                <a:latin typeface="Trebuchet MS"/>
                <a:cs typeface="Trebuchet MS"/>
              </a:rPr>
              <a:t>höga</a:t>
            </a:r>
            <a:r>
              <a:rPr sz="1400" spc="-75" dirty="0">
                <a:latin typeface="Trebuchet MS"/>
                <a:cs typeface="Trebuchet MS"/>
              </a:rPr>
              <a:t> </a:t>
            </a:r>
            <a:r>
              <a:rPr sz="1400" dirty="0">
                <a:latin typeface="Trebuchet MS"/>
                <a:cs typeface="Trebuchet MS"/>
              </a:rPr>
              <a:t>abstrakta</a:t>
            </a:r>
            <a:r>
              <a:rPr sz="1400" spc="-75" dirty="0">
                <a:latin typeface="Trebuchet MS"/>
                <a:cs typeface="Trebuchet MS"/>
              </a:rPr>
              <a:t> </a:t>
            </a:r>
            <a:r>
              <a:rPr sz="1400" spc="-25" dirty="0">
                <a:latin typeface="Trebuchet MS"/>
                <a:cs typeface="Trebuchet MS"/>
              </a:rPr>
              <a:t>uttalandet</a:t>
            </a:r>
            <a:r>
              <a:rPr sz="1400" spc="-70" dirty="0">
                <a:latin typeface="Trebuchet MS"/>
                <a:cs typeface="Trebuchet MS"/>
              </a:rPr>
              <a:t> </a:t>
            </a:r>
            <a:r>
              <a:rPr sz="1400" spc="45" dirty="0">
                <a:latin typeface="Trebuchet MS"/>
                <a:cs typeface="Trebuchet MS"/>
              </a:rPr>
              <a:t>om</a:t>
            </a:r>
            <a:r>
              <a:rPr sz="1400" spc="-70" dirty="0">
                <a:latin typeface="Trebuchet MS"/>
                <a:cs typeface="Trebuchet MS"/>
              </a:rPr>
              <a:t> </a:t>
            </a:r>
            <a:r>
              <a:rPr sz="1400" spc="30" dirty="0">
                <a:latin typeface="Trebuchet MS"/>
                <a:cs typeface="Trebuchet MS"/>
              </a:rPr>
              <a:t>avsändarens  </a:t>
            </a:r>
            <a:r>
              <a:rPr sz="1400" spc="35" dirty="0">
                <a:latin typeface="Trebuchet MS"/>
                <a:cs typeface="Trebuchet MS"/>
              </a:rPr>
              <a:t>nödvändighet </a:t>
            </a:r>
            <a:r>
              <a:rPr sz="1400" spc="-35" dirty="0">
                <a:latin typeface="Trebuchet MS"/>
                <a:cs typeface="Trebuchet MS"/>
              </a:rPr>
              <a:t>till </a:t>
            </a:r>
            <a:r>
              <a:rPr sz="1400" spc="5" dirty="0">
                <a:latin typeface="Trebuchet MS"/>
                <a:cs typeface="Trebuchet MS"/>
              </a:rPr>
              <a:t>detaljerade </a:t>
            </a:r>
            <a:r>
              <a:rPr sz="1400" dirty="0">
                <a:latin typeface="Trebuchet MS"/>
                <a:cs typeface="Trebuchet MS"/>
              </a:rPr>
              <a:t>matematiska  </a:t>
            </a:r>
            <a:r>
              <a:rPr sz="1400" spc="5" dirty="0">
                <a:latin typeface="Trebuchet MS"/>
                <a:cs typeface="Trebuchet MS"/>
              </a:rPr>
              <a:t>funktionsspecifikationer.</a:t>
            </a:r>
            <a:endParaRPr sz="1400">
              <a:latin typeface="Trebuchet MS"/>
              <a:cs typeface="Trebuchet MS"/>
            </a:endParaRPr>
          </a:p>
          <a:p>
            <a:pPr marL="241300" marR="50165" indent="-228600">
              <a:lnSpc>
                <a:spcPct val="112900"/>
              </a:lnSpc>
              <a:spcBef>
                <a:spcPts val="915"/>
              </a:spcBef>
              <a:buClr>
                <a:srgbClr val="10B6F4"/>
              </a:buClr>
              <a:buSzPct val="107142"/>
              <a:buFont typeface="Wingdings"/>
              <a:buChar char=""/>
              <a:tabLst>
                <a:tab pos="240665" algn="l"/>
                <a:tab pos="241300" algn="l"/>
              </a:tabLst>
            </a:pPr>
            <a:r>
              <a:rPr sz="1400" spc="10" dirty="0">
                <a:latin typeface="Trebuchet MS"/>
                <a:cs typeface="Trebuchet MS"/>
              </a:rPr>
              <a:t>Funktionella</a:t>
            </a:r>
            <a:r>
              <a:rPr sz="1400" spc="-80" dirty="0">
                <a:latin typeface="Trebuchet MS"/>
                <a:cs typeface="Trebuchet MS"/>
              </a:rPr>
              <a:t> </a:t>
            </a:r>
            <a:r>
              <a:rPr sz="1400" spc="40" dirty="0">
                <a:latin typeface="Trebuchet MS"/>
                <a:cs typeface="Trebuchet MS"/>
              </a:rPr>
              <a:t>programvarukrav</a:t>
            </a:r>
            <a:r>
              <a:rPr sz="1400" spc="-65" dirty="0">
                <a:latin typeface="Trebuchet MS"/>
                <a:cs typeface="Trebuchet MS"/>
              </a:rPr>
              <a:t> </a:t>
            </a:r>
            <a:r>
              <a:rPr sz="1400" spc="10" dirty="0">
                <a:latin typeface="Trebuchet MS"/>
                <a:cs typeface="Trebuchet MS"/>
              </a:rPr>
              <a:t>hjälper</a:t>
            </a:r>
            <a:r>
              <a:rPr sz="1400" spc="-65" dirty="0">
                <a:latin typeface="Trebuchet MS"/>
                <a:cs typeface="Trebuchet MS"/>
              </a:rPr>
              <a:t> </a:t>
            </a:r>
            <a:r>
              <a:rPr sz="1400" spc="90" dirty="0">
                <a:latin typeface="Trebuchet MS"/>
                <a:cs typeface="Trebuchet MS"/>
              </a:rPr>
              <a:t>dig</a:t>
            </a:r>
            <a:r>
              <a:rPr sz="1400" spc="-75" dirty="0">
                <a:latin typeface="Trebuchet MS"/>
                <a:cs typeface="Trebuchet MS"/>
              </a:rPr>
              <a:t> </a:t>
            </a:r>
            <a:r>
              <a:rPr sz="1400" spc="-90" dirty="0">
                <a:latin typeface="Trebuchet MS"/>
                <a:cs typeface="Trebuchet MS"/>
              </a:rPr>
              <a:t>att</a:t>
            </a:r>
            <a:r>
              <a:rPr sz="1400" spc="-65" dirty="0">
                <a:latin typeface="Trebuchet MS"/>
                <a:cs typeface="Trebuchet MS"/>
              </a:rPr>
              <a:t> </a:t>
            </a:r>
            <a:r>
              <a:rPr sz="1400" spc="15" dirty="0">
                <a:latin typeface="Trebuchet MS"/>
                <a:cs typeface="Trebuchet MS"/>
              </a:rPr>
              <a:t>fånga</a:t>
            </a:r>
            <a:r>
              <a:rPr sz="1400" spc="-75" dirty="0">
                <a:latin typeface="Trebuchet MS"/>
                <a:cs typeface="Trebuchet MS"/>
              </a:rPr>
              <a:t> </a:t>
            </a:r>
            <a:r>
              <a:rPr sz="1400" spc="15" dirty="0">
                <a:latin typeface="Trebuchet MS"/>
                <a:cs typeface="Trebuchet MS"/>
              </a:rPr>
              <a:t>systemets  </a:t>
            </a:r>
            <a:r>
              <a:rPr sz="1400" spc="45" dirty="0">
                <a:latin typeface="Trebuchet MS"/>
                <a:cs typeface="Trebuchet MS"/>
              </a:rPr>
              <a:t>avsedda</a:t>
            </a:r>
            <a:r>
              <a:rPr sz="1400" spc="-85" dirty="0">
                <a:latin typeface="Trebuchet MS"/>
                <a:cs typeface="Trebuchet MS"/>
              </a:rPr>
              <a:t> </a:t>
            </a:r>
            <a:r>
              <a:rPr sz="1400" spc="10" dirty="0">
                <a:latin typeface="Trebuchet MS"/>
                <a:cs typeface="Trebuchet MS"/>
              </a:rPr>
              <a:t>beteende.</a:t>
            </a:r>
            <a:endParaRPr sz="1400">
              <a:latin typeface="Trebuchet MS"/>
              <a:cs typeface="Trebuchet MS"/>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0" y="5788373"/>
            <a:ext cx="12192000" cy="1069975"/>
          </a:xfrm>
          <a:custGeom>
            <a:avLst/>
            <a:gdLst/>
            <a:ahLst/>
            <a:cxnLst/>
            <a:rect l="l" t="t" r="r" b="b"/>
            <a:pathLst>
              <a:path w="12192000" h="1069975">
                <a:moveTo>
                  <a:pt x="0" y="1069626"/>
                </a:moveTo>
                <a:lnTo>
                  <a:pt x="12192000" y="1069626"/>
                </a:lnTo>
                <a:lnTo>
                  <a:pt x="12192000" y="0"/>
                </a:lnTo>
                <a:lnTo>
                  <a:pt x="0" y="0"/>
                </a:lnTo>
                <a:lnTo>
                  <a:pt x="0" y="1069626"/>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0" y="0"/>
            <a:ext cx="12192000" cy="6848475"/>
            <a:chOff x="0" y="0"/>
            <a:chExt cx="12192000" cy="68484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9" name="object 19"/>
            <p:cNvSpPr/>
            <p:nvPr/>
          </p:nvSpPr>
          <p:spPr>
            <a:xfrm>
              <a:off x="0" y="0"/>
              <a:ext cx="12192000" cy="5788660"/>
            </a:xfrm>
            <a:custGeom>
              <a:avLst/>
              <a:gdLst/>
              <a:ahLst/>
              <a:cxnLst/>
              <a:rect l="l" t="t" r="r" b="b"/>
              <a:pathLst>
                <a:path w="12192000" h="5788660">
                  <a:moveTo>
                    <a:pt x="12192000" y="0"/>
                  </a:moveTo>
                  <a:lnTo>
                    <a:pt x="0" y="0"/>
                  </a:lnTo>
                  <a:lnTo>
                    <a:pt x="0" y="5788372"/>
                  </a:lnTo>
                  <a:lnTo>
                    <a:pt x="12192000" y="5788372"/>
                  </a:lnTo>
                  <a:lnTo>
                    <a:pt x="12192000" y="0"/>
                  </a:lnTo>
                  <a:close/>
                </a:path>
              </a:pathLst>
            </a:custGeom>
            <a:solidFill>
              <a:srgbClr val="FFFFFF"/>
            </a:solidFill>
          </p:spPr>
          <p:txBody>
            <a:bodyPr wrap="square" lIns="0" tIns="0" rIns="0" bIns="0" rtlCol="0"/>
            <a:lstStyle/>
            <a:p>
              <a:endParaRPr/>
            </a:p>
          </p:txBody>
        </p:sp>
      </p:grpSp>
      <p:sp>
        <p:nvSpPr>
          <p:cNvPr id="20" name="object 20"/>
          <p:cNvSpPr txBox="1"/>
          <p:nvPr/>
        </p:nvSpPr>
        <p:spPr>
          <a:xfrm>
            <a:off x="870248" y="2333244"/>
            <a:ext cx="3444240" cy="1269365"/>
          </a:xfrm>
          <a:prstGeom prst="rect">
            <a:avLst/>
          </a:prstGeom>
        </p:spPr>
        <p:txBody>
          <a:bodyPr vert="horz" wrap="square" lIns="0" tIns="113030" rIns="0" bIns="0" rtlCol="0">
            <a:spAutoFit/>
          </a:bodyPr>
          <a:lstStyle/>
          <a:p>
            <a:pPr marL="12700" marR="5080" indent="621665">
              <a:lnSpc>
                <a:spcPts val="4510"/>
              </a:lnSpc>
              <a:spcBef>
                <a:spcPts val="890"/>
              </a:spcBef>
            </a:pPr>
            <a:r>
              <a:rPr sz="4400" spc="-365" dirty="0">
                <a:latin typeface="Trebuchet MS"/>
                <a:cs typeface="Trebuchet MS"/>
              </a:rPr>
              <a:t>Fördelar</a:t>
            </a:r>
            <a:r>
              <a:rPr sz="4400" spc="-680" dirty="0">
                <a:latin typeface="Trebuchet MS"/>
                <a:cs typeface="Trebuchet MS"/>
              </a:rPr>
              <a:t> </a:t>
            </a:r>
            <a:r>
              <a:rPr sz="4400" spc="-295" dirty="0">
                <a:latin typeface="Trebuchet MS"/>
                <a:cs typeface="Trebuchet MS"/>
              </a:rPr>
              <a:t>med  </a:t>
            </a:r>
            <a:r>
              <a:rPr sz="4400" spc="-370" dirty="0">
                <a:latin typeface="Trebuchet MS"/>
                <a:cs typeface="Trebuchet MS"/>
              </a:rPr>
              <a:t>funktionella</a:t>
            </a:r>
            <a:r>
              <a:rPr sz="4400" spc="-675" dirty="0">
                <a:latin typeface="Trebuchet MS"/>
                <a:cs typeface="Trebuchet MS"/>
              </a:rPr>
              <a:t> </a:t>
            </a:r>
            <a:r>
              <a:rPr sz="4400" spc="-390" dirty="0">
                <a:latin typeface="Trebuchet MS"/>
                <a:cs typeface="Trebuchet MS"/>
              </a:rPr>
              <a:t>krav</a:t>
            </a:r>
            <a:endParaRPr sz="4400">
              <a:latin typeface="Trebuchet MS"/>
              <a:cs typeface="Trebuchet MS"/>
            </a:endParaRPr>
          </a:p>
        </p:txBody>
      </p:sp>
      <p:grpSp>
        <p:nvGrpSpPr>
          <p:cNvPr id="21" name="object 21"/>
          <p:cNvGrpSpPr/>
          <p:nvPr/>
        </p:nvGrpSpPr>
        <p:grpSpPr>
          <a:xfrm>
            <a:off x="0" y="1200150"/>
            <a:ext cx="4758690" cy="4573270"/>
            <a:chOff x="0" y="1200150"/>
            <a:chExt cx="4758690" cy="4573270"/>
          </a:xfrm>
        </p:grpSpPr>
        <p:sp>
          <p:nvSpPr>
            <p:cNvPr id="22" name="object 22"/>
            <p:cNvSpPr/>
            <p:nvPr/>
          </p:nvSpPr>
          <p:spPr>
            <a:xfrm>
              <a:off x="4752263" y="1200150"/>
              <a:ext cx="0" cy="3544570"/>
            </a:xfrm>
            <a:custGeom>
              <a:avLst/>
              <a:gdLst/>
              <a:ahLst/>
              <a:cxnLst/>
              <a:rect l="l" t="t" r="r" b="b"/>
              <a:pathLst>
                <a:path h="3544570">
                  <a:moveTo>
                    <a:pt x="0" y="0"/>
                  </a:moveTo>
                  <a:lnTo>
                    <a:pt x="1" y="3543972"/>
                  </a:lnTo>
                </a:path>
              </a:pathLst>
            </a:custGeom>
            <a:ln w="12700">
              <a:solidFill>
                <a:srgbClr val="0FAEE9"/>
              </a:solidFill>
            </a:ln>
          </p:spPr>
          <p:txBody>
            <a:bodyPr wrap="square" lIns="0" tIns="0" rIns="0" bIns="0" rtlCol="0"/>
            <a:lstStyle/>
            <a:p>
              <a:endParaRPr/>
            </a:p>
          </p:txBody>
        </p:sp>
        <p:sp>
          <p:nvSpPr>
            <p:cNvPr id="23" name="object 23"/>
            <p:cNvSpPr/>
            <p:nvPr/>
          </p:nvSpPr>
          <p:spPr>
            <a:xfrm>
              <a:off x="0" y="3949700"/>
              <a:ext cx="2540087" cy="1823121"/>
            </a:xfrm>
            <a:prstGeom prst="rect">
              <a:avLst/>
            </a:prstGeom>
            <a:blipFill>
              <a:blip r:embed="rId4" cstate="print"/>
              <a:stretch>
                <a:fillRect/>
              </a:stretch>
            </a:blipFill>
          </p:spPr>
          <p:txBody>
            <a:bodyPr wrap="square" lIns="0" tIns="0" rIns="0" bIns="0" rtlCol="0"/>
            <a:lstStyle/>
            <a:p>
              <a:endParaRPr/>
            </a:p>
          </p:txBody>
        </p:sp>
      </p:grpSp>
      <p:sp>
        <p:nvSpPr>
          <p:cNvPr id="24" name="object 24"/>
          <p:cNvSpPr txBox="1"/>
          <p:nvPr/>
        </p:nvSpPr>
        <p:spPr>
          <a:xfrm>
            <a:off x="5061902" y="1381759"/>
            <a:ext cx="5242560" cy="3304540"/>
          </a:xfrm>
          <a:prstGeom prst="rect">
            <a:avLst/>
          </a:prstGeom>
        </p:spPr>
        <p:txBody>
          <a:bodyPr vert="horz" wrap="square" lIns="0" tIns="18415" rIns="0" bIns="0" rtlCol="0">
            <a:spAutoFit/>
          </a:bodyPr>
          <a:lstStyle/>
          <a:p>
            <a:pPr marL="241300" marR="1144270" indent="-228600">
              <a:lnSpc>
                <a:spcPct val="108000"/>
              </a:lnSpc>
              <a:spcBef>
                <a:spcPts val="145"/>
              </a:spcBef>
              <a:buClr>
                <a:srgbClr val="10B6F4"/>
              </a:buClr>
              <a:buSzPct val="113333"/>
              <a:buFont typeface="Wingdings"/>
              <a:buChar char=""/>
              <a:tabLst>
                <a:tab pos="240665" algn="l"/>
                <a:tab pos="241300" algn="l"/>
              </a:tabLst>
            </a:pPr>
            <a:r>
              <a:rPr sz="1500" spc="20" dirty="0">
                <a:latin typeface="Trebuchet MS"/>
                <a:cs typeface="Trebuchet MS"/>
              </a:rPr>
              <a:t>Hjälper</a:t>
            </a:r>
            <a:r>
              <a:rPr sz="1500" spc="-90" dirty="0">
                <a:latin typeface="Trebuchet MS"/>
                <a:cs typeface="Trebuchet MS"/>
              </a:rPr>
              <a:t> </a:t>
            </a:r>
            <a:r>
              <a:rPr sz="1500" spc="95" dirty="0">
                <a:latin typeface="Trebuchet MS"/>
                <a:cs typeface="Trebuchet MS"/>
              </a:rPr>
              <a:t>dig</a:t>
            </a:r>
            <a:r>
              <a:rPr sz="1500" spc="-85" dirty="0">
                <a:latin typeface="Trebuchet MS"/>
                <a:cs typeface="Trebuchet MS"/>
              </a:rPr>
              <a:t> </a:t>
            </a:r>
            <a:r>
              <a:rPr sz="1500" spc="-95" dirty="0">
                <a:latin typeface="Trebuchet MS"/>
                <a:cs typeface="Trebuchet MS"/>
              </a:rPr>
              <a:t>att</a:t>
            </a:r>
            <a:r>
              <a:rPr sz="1500" spc="-85" dirty="0">
                <a:latin typeface="Trebuchet MS"/>
                <a:cs typeface="Trebuchet MS"/>
              </a:rPr>
              <a:t> </a:t>
            </a:r>
            <a:r>
              <a:rPr sz="1500" spc="5" dirty="0">
                <a:latin typeface="Trebuchet MS"/>
                <a:cs typeface="Trebuchet MS"/>
              </a:rPr>
              <a:t>kontrollera</a:t>
            </a:r>
            <a:r>
              <a:rPr sz="1500" spc="-80" dirty="0">
                <a:latin typeface="Trebuchet MS"/>
                <a:cs typeface="Trebuchet MS"/>
              </a:rPr>
              <a:t> </a:t>
            </a:r>
            <a:r>
              <a:rPr sz="1500" spc="50" dirty="0">
                <a:latin typeface="Trebuchet MS"/>
                <a:cs typeface="Trebuchet MS"/>
              </a:rPr>
              <a:t>om</a:t>
            </a:r>
            <a:r>
              <a:rPr sz="1500" spc="-80" dirty="0">
                <a:latin typeface="Trebuchet MS"/>
                <a:cs typeface="Trebuchet MS"/>
              </a:rPr>
              <a:t> </a:t>
            </a:r>
            <a:r>
              <a:rPr sz="1500" spc="25" dirty="0">
                <a:latin typeface="Trebuchet MS"/>
                <a:cs typeface="Trebuchet MS"/>
              </a:rPr>
              <a:t>applikationen  </a:t>
            </a:r>
            <a:r>
              <a:rPr sz="1500" spc="10" dirty="0">
                <a:latin typeface="Trebuchet MS"/>
                <a:cs typeface="Trebuchet MS"/>
              </a:rPr>
              <a:t>tillhandahåller </a:t>
            </a:r>
            <a:r>
              <a:rPr sz="1500" spc="-5" dirty="0">
                <a:latin typeface="Trebuchet MS"/>
                <a:cs typeface="Trebuchet MS"/>
              </a:rPr>
              <a:t>alla </a:t>
            </a:r>
            <a:r>
              <a:rPr sz="1500" spc="5" dirty="0">
                <a:latin typeface="Trebuchet MS"/>
                <a:cs typeface="Trebuchet MS"/>
              </a:rPr>
              <a:t>funktioner </a:t>
            </a:r>
            <a:r>
              <a:rPr sz="1500" spc="60" dirty="0">
                <a:latin typeface="Trebuchet MS"/>
                <a:cs typeface="Trebuchet MS"/>
              </a:rPr>
              <a:t>som </a:t>
            </a:r>
            <a:r>
              <a:rPr sz="1500" spc="40" dirty="0">
                <a:latin typeface="Trebuchet MS"/>
                <a:cs typeface="Trebuchet MS"/>
              </a:rPr>
              <a:t>nämns </a:t>
            </a:r>
            <a:r>
              <a:rPr sz="1500" spc="10" dirty="0">
                <a:latin typeface="Trebuchet MS"/>
                <a:cs typeface="Trebuchet MS"/>
              </a:rPr>
              <a:t>i  </a:t>
            </a:r>
            <a:r>
              <a:rPr sz="1500" spc="5" dirty="0">
                <a:latin typeface="Trebuchet MS"/>
                <a:cs typeface="Trebuchet MS"/>
              </a:rPr>
              <a:t>funktionskravet </a:t>
            </a:r>
            <a:r>
              <a:rPr sz="1500" spc="-10" dirty="0">
                <a:latin typeface="Trebuchet MS"/>
                <a:cs typeface="Trebuchet MS"/>
              </a:rPr>
              <a:t>för </a:t>
            </a:r>
            <a:r>
              <a:rPr sz="1500" spc="60" dirty="0">
                <a:latin typeface="Trebuchet MS"/>
                <a:cs typeface="Trebuchet MS"/>
              </a:rPr>
              <a:t>den</a:t>
            </a:r>
            <a:r>
              <a:rPr sz="1500" spc="-240" dirty="0">
                <a:latin typeface="Trebuchet MS"/>
                <a:cs typeface="Trebuchet MS"/>
              </a:rPr>
              <a:t> </a:t>
            </a:r>
            <a:r>
              <a:rPr sz="1500" spc="25" dirty="0">
                <a:latin typeface="Trebuchet MS"/>
                <a:cs typeface="Trebuchet MS"/>
              </a:rPr>
              <a:t>applikationen</a:t>
            </a:r>
            <a:endParaRPr sz="1500">
              <a:latin typeface="Trebuchet MS"/>
              <a:cs typeface="Trebuchet MS"/>
            </a:endParaRPr>
          </a:p>
          <a:p>
            <a:pPr marL="241300" marR="406400" indent="-228600">
              <a:lnSpc>
                <a:spcPct val="112000"/>
              </a:lnSpc>
              <a:spcBef>
                <a:spcPts val="985"/>
              </a:spcBef>
              <a:buClr>
                <a:srgbClr val="10B6F4"/>
              </a:buClr>
              <a:buSzPct val="113333"/>
              <a:buFont typeface="Wingdings"/>
              <a:buChar char=""/>
              <a:tabLst>
                <a:tab pos="240665" algn="l"/>
                <a:tab pos="241300" algn="l"/>
              </a:tabLst>
            </a:pPr>
            <a:r>
              <a:rPr sz="1500" spc="-55" dirty="0">
                <a:latin typeface="Trebuchet MS"/>
                <a:cs typeface="Trebuchet MS"/>
              </a:rPr>
              <a:t>Ett </a:t>
            </a:r>
            <a:r>
              <a:rPr sz="1500" spc="25" dirty="0">
                <a:latin typeface="Trebuchet MS"/>
                <a:cs typeface="Trebuchet MS"/>
              </a:rPr>
              <a:t>funktionskravdokument </a:t>
            </a:r>
            <a:r>
              <a:rPr sz="1500" spc="15" dirty="0">
                <a:latin typeface="Trebuchet MS"/>
                <a:cs typeface="Trebuchet MS"/>
              </a:rPr>
              <a:t>hjälper </a:t>
            </a:r>
            <a:r>
              <a:rPr sz="1500" spc="95" dirty="0">
                <a:latin typeface="Trebuchet MS"/>
                <a:cs typeface="Trebuchet MS"/>
              </a:rPr>
              <a:t>dig </a:t>
            </a:r>
            <a:r>
              <a:rPr sz="1500" spc="-95" dirty="0">
                <a:latin typeface="Trebuchet MS"/>
                <a:cs typeface="Trebuchet MS"/>
              </a:rPr>
              <a:t>att </a:t>
            </a:r>
            <a:r>
              <a:rPr sz="1500" spc="15" dirty="0">
                <a:latin typeface="Trebuchet MS"/>
                <a:cs typeface="Trebuchet MS"/>
              </a:rPr>
              <a:t>definiera  </a:t>
            </a:r>
            <a:r>
              <a:rPr sz="1500" spc="10" dirty="0">
                <a:latin typeface="Trebuchet MS"/>
                <a:cs typeface="Trebuchet MS"/>
              </a:rPr>
              <a:t>funktionerna</a:t>
            </a:r>
            <a:r>
              <a:rPr sz="1500" spc="-75" dirty="0">
                <a:latin typeface="Trebuchet MS"/>
                <a:cs typeface="Trebuchet MS"/>
              </a:rPr>
              <a:t> </a:t>
            </a:r>
            <a:r>
              <a:rPr sz="1500" spc="10" dirty="0">
                <a:latin typeface="Trebuchet MS"/>
                <a:cs typeface="Trebuchet MS"/>
              </a:rPr>
              <a:t>i</a:t>
            </a:r>
            <a:r>
              <a:rPr sz="1500" spc="-75" dirty="0">
                <a:latin typeface="Trebuchet MS"/>
                <a:cs typeface="Trebuchet MS"/>
              </a:rPr>
              <a:t> </a:t>
            </a:r>
            <a:r>
              <a:rPr sz="1500" spc="-85" dirty="0">
                <a:latin typeface="Trebuchet MS"/>
                <a:cs typeface="Trebuchet MS"/>
              </a:rPr>
              <a:t>ett</a:t>
            </a:r>
            <a:r>
              <a:rPr sz="1500" spc="-75" dirty="0">
                <a:latin typeface="Trebuchet MS"/>
                <a:cs typeface="Trebuchet MS"/>
              </a:rPr>
              <a:t> </a:t>
            </a:r>
            <a:r>
              <a:rPr sz="1500" spc="35" dirty="0">
                <a:latin typeface="Trebuchet MS"/>
                <a:cs typeface="Trebuchet MS"/>
              </a:rPr>
              <a:t>system</a:t>
            </a:r>
            <a:r>
              <a:rPr sz="1500" spc="-70" dirty="0">
                <a:latin typeface="Trebuchet MS"/>
                <a:cs typeface="Trebuchet MS"/>
              </a:rPr>
              <a:t> </a:t>
            </a:r>
            <a:r>
              <a:rPr sz="1500" spc="20" dirty="0">
                <a:latin typeface="Trebuchet MS"/>
                <a:cs typeface="Trebuchet MS"/>
              </a:rPr>
              <a:t>eller</a:t>
            </a:r>
            <a:r>
              <a:rPr sz="1500" spc="-75" dirty="0">
                <a:latin typeface="Trebuchet MS"/>
                <a:cs typeface="Trebuchet MS"/>
              </a:rPr>
              <a:t> </a:t>
            </a:r>
            <a:r>
              <a:rPr sz="1500" spc="-85" dirty="0">
                <a:latin typeface="Trebuchet MS"/>
                <a:cs typeface="Trebuchet MS"/>
              </a:rPr>
              <a:t>ett</a:t>
            </a:r>
            <a:r>
              <a:rPr sz="1500" spc="-75" dirty="0">
                <a:latin typeface="Trebuchet MS"/>
                <a:cs typeface="Trebuchet MS"/>
              </a:rPr>
              <a:t> </a:t>
            </a:r>
            <a:r>
              <a:rPr sz="1500" spc="25" dirty="0">
                <a:latin typeface="Trebuchet MS"/>
                <a:cs typeface="Trebuchet MS"/>
              </a:rPr>
              <a:t>av</a:t>
            </a:r>
            <a:r>
              <a:rPr sz="1500" spc="-80" dirty="0">
                <a:latin typeface="Trebuchet MS"/>
                <a:cs typeface="Trebuchet MS"/>
              </a:rPr>
              <a:t> </a:t>
            </a:r>
            <a:r>
              <a:rPr sz="1500" spc="75" dirty="0">
                <a:latin typeface="Trebuchet MS"/>
                <a:cs typeface="Trebuchet MS"/>
              </a:rPr>
              <a:t>dess</a:t>
            </a:r>
            <a:r>
              <a:rPr sz="1500" spc="-75" dirty="0">
                <a:latin typeface="Trebuchet MS"/>
                <a:cs typeface="Trebuchet MS"/>
              </a:rPr>
              <a:t> </a:t>
            </a:r>
            <a:r>
              <a:rPr sz="1500" spc="20" dirty="0">
                <a:latin typeface="Trebuchet MS"/>
                <a:cs typeface="Trebuchet MS"/>
              </a:rPr>
              <a:t>delsystem.</a:t>
            </a:r>
            <a:endParaRPr sz="1500">
              <a:latin typeface="Trebuchet MS"/>
              <a:cs typeface="Trebuchet MS"/>
            </a:endParaRPr>
          </a:p>
          <a:p>
            <a:pPr marL="241300" marR="5080" indent="-228600">
              <a:lnSpc>
                <a:spcPct val="108000"/>
              </a:lnSpc>
              <a:spcBef>
                <a:spcPts val="1055"/>
              </a:spcBef>
              <a:buClr>
                <a:srgbClr val="10B6F4"/>
              </a:buClr>
              <a:buSzPct val="113333"/>
              <a:buFont typeface="Wingdings"/>
              <a:buChar char=""/>
              <a:tabLst>
                <a:tab pos="240665" algn="l"/>
                <a:tab pos="241300" algn="l"/>
              </a:tabLst>
            </a:pPr>
            <a:r>
              <a:rPr sz="1500" spc="15" dirty="0">
                <a:latin typeface="Trebuchet MS"/>
                <a:cs typeface="Trebuchet MS"/>
              </a:rPr>
              <a:t>Funktionella</a:t>
            </a:r>
            <a:r>
              <a:rPr sz="1500" spc="-75" dirty="0">
                <a:latin typeface="Trebuchet MS"/>
                <a:cs typeface="Trebuchet MS"/>
              </a:rPr>
              <a:t> </a:t>
            </a:r>
            <a:r>
              <a:rPr sz="1500" spc="40" dirty="0">
                <a:latin typeface="Trebuchet MS"/>
                <a:cs typeface="Trebuchet MS"/>
              </a:rPr>
              <a:t>krav</a:t>
            </a:r>
            <a:r>
              <a:rPr sz="1500" spc="-75" dirty="0">
                <a:latin typeface="Trebuchet MS"/>
                <a:cs typeface="Trebuchet MS"/>
              </a:rPr>
              <a:t> </a:t>
            </a:r>
            <a:r>
              <a:rPr sz="1500" spc="10" dirty="0">
                <a:latin typeface="Trebuchet MS"/>
                <a:cs typeface="Trebuchet MS"/>
              </a:rPr>
              <a:t>tillsammans</a:t>
            </a:r>
            <a:r>
              <a:rPr sz="1500" spc="-80" dirty="0">
                <a:latin typeface="Trebuchet MS"/>
                <a:cs typeface="Trebuchet MS"/>
              </a:rPr>
              <a:t> </a:t>
            </a:r>
            <a:r>
              <a:rPr sz="1500" spc="65" dirty="0">
                <a:latin typeface="Trebuchet MS"/>
                <a:cs typeface="Trebuchet MS"/>
              </a:rPr>
              <a:t>med</a:t>
            </a:r>
            <a:r>
              <a:rPr sz="1500" spc="-75" dirty="0">
                <a:latin typeface="Trebuchet MS"/>
                <a:cs typeface="Trebuchet MS"/>
              </a:rPr>
              <a:t> </a:t>
            </a:r>
            <a:r>
              <a:rPr sz="1500" spc="30" dirty="0">
                <a:latin typeface="Trebuchet MS"/>
                <a:cs typeface="Trebuchet MS"/>
              </a:rPr>
              <a:t>kravanalys</a:t>
            </a:r>
            <a:r>
              <a:rPr sz="1500" spc="-80" dirty="0">
                <a:latin typeface="Trebuchet MS"/>
                <a:cs typeface="Trebuchet MS"/>
              </a:rPr>
              <a:t> </a:t>
            </a:r>
            <a:r>
              <a:rPr sz="1500" spc="15" dirty="0">
                <a:latin typeface="Trebuchet MS"/>
                <a:cs typeface="Trebuchet MS"/>
              </a:rPr>
              <a:t>hjälper</a:t>
            </a:r>
            <a:r>
              <a:rPr sz="1500" spc="-75" dirty="0">
                <a:latin typeface="Trebuchet MS"/>
                <a:cs typeface="Trebuchet MS"/>
              </a:rPr>
              <a:t> </a:t>
            </a:r>
            <a:r>
              <a:rPr sz="1500" spc="-40" dirty="0">
                <a:latin typeface="Trebuchet MS"/>
                <a:cs typeface="Trebuchet MS"/>
              </a:rPr>
              <a:t>till  </a:t>
            </a:r>
            <a:r>
              <a:rPr sz="1500" spc="-95" dirty="0">
                <a:latin typeface="Trebuchet MS"/>
                <a:cs typeface="Trebuchet MS"/>
              </a:rPr>
              <a:t>att </a:t>
            </a:r>
            <a:r>
              <a:rPr sz="1500" spc="-5" dirty="0">
                <a:latin typeface="Trebuchet MS"/>
                <a:cs typeface="Trebuchet MS"/>
              </a:rPr>
              <a:t>identifiera </a:t>
            </a:r>
            <a:r>
              <a:rPr sz="1500" spc="50" dirty="0">
                <a:latin typeface="Trebuchet MS"/>
                <a:cs typeface="Trebuchet MS"/>
              </a:rPr>
              <a:t>saknade </a:t>
            </a:r>
            <a:r>
              <a:rPr sz="1500" spc="-25" dirty="0">
                <a:latin typeface="Trebuchet MS"/>
                <a:cs typeface="Trebuchet MS"/>
              </a:rPr>
              <a:t>krav. </a:t>
            </a:r>
            <a:r>
              <a:rPr sz="1500" spc="100" dirty="0">
                <a:latin typeface="Trebuchet MS"/>
                <a:cs typeface="Trebuchet MS"/>
              </a:rPr>
              <a:t>De </a:t>
            </a:r>
            <a:r>
              <a:rPr sz="1500" spc="15" dirty="0">
                <a:latin typeface="Trebuchet MS"/>
                <a:cs typeface="Trebuchet MS"/>
              </a:rPr>
              <a:t>hjälper </a:t>
            </a:r>
            <a:r>
              <a:rPr sz="1500" spc="-40" dirty="0">
                <a:latin typeface="Trebuchet MS"/>
                <a:cs typeface="Trebuchet MS"/>
              </a:rPr>
              <a:t>till </a:t>
            </a:r>
            <a:r>
              <a:rPr sz="1500" spc="-95" dirty="0">
                <a:latin typeface="Trebuchet MS"/>
                <a:cs typeface="Trebuchet MS"/>
              </a:rPr>
              <a:t>att </a:t>
            </a:r>
            <a:r>
              <a:rPr sz="1500" spc="10" dirty="0">
                <a:latin typeface="Trebuchet MS"/>
                <a:cs typeface="Trebuchet MS"/>
              </a:rPr>
              <a:t>tydligt  </a:t>
            </a:r>
            <a:r>
              <a:rPr sz="1500" spc="15" dirty="0">
                <a:latin typeface="Trebuchet MS"/>
                <a:cs typeface="Trebuchet MS"/>
              </a:rPr>
              <a:t>definiera </a:t>
            </a:r>
            <a:r>
              <a:rPr sz="1500" spc="5" dirty="0">
                <a:latin typeface="Trebuchet MS"/>
                <a:cs typeface="Trebuchet MS"/>
              </a:rPr>
              <a:t>förväntad </a:t>
            </a:r>
            <a:r>
              <a:rPr sz="1500" spc="-10" dirty="0">
                <a:latin typeface="Trebuchet MS"/>
                <a:cs typeface="Trebuchet MS"/>
              </a:rPr>
              <a:t>systemtjänst </a:t>
            </a:r>
            <a:r>
              <a:rPr sz="1500" spc="45" dirty="0">
                <a:latin typeface="Trebuchet MS"/>
                <a:cs typeface="Trebuchet MS"/>
              </a:rPr>
              <a:t>och</a:t>
            </a:r>
            <a:r>
              <a:rPr sz="1500" spc="-320" dirty="0">
                <a:latin typeface="Trebuchet MS"/>
                <a:cs typeface="Trebuchet MS"/>
              </a:rPr>
              <a:t> </a:t>
            </a:r>
            <a:r>
              <a:rPr sz="1500" spc="15" dirty="0">
                <a:latin typeface="Trebuchet MS"/>
                <a:cs typeface="Trebuchet MS"/>
              </a:rPr>
              <a:t>beteende.</a:t>
            </a:r>
            <a:endParaRPr sz="1500">
              <a:latin typeface="Trebuchet MS"/>
              <a:cs typeface="Trebuchet MS"/>
            </a:endParaRPr>
          </a:p>
          <a:p>
            <a:pPr marL="241300" marR="86995" indent="-228600">
              <a:lnSpc>
                <a:spcPct val="110700"/>
              </a:lnSpc>
              <a:spcBef>
                <a:spcPts val="1010"/>
              </a:spcBef>
              <a:buClr>
                <a:srgbClr val="10B6F4"/>
              </a:buClr>
              <a:buSzPct val="113333"/>
              <a:buFont typeface="Wingdings"/>
              <a:buChar char=""/>
              <a:tabLst>
                <a:tab pos="240665" algn="l"/>
                <a:tab pos="241300" algn="l"/>
              </a:tabLst>
            </a:pPr>
            <a:r>
              <a:rPr sz="1500" spc="-20" dirty="0">
                <a:latin typeface="Trebuchet MS"/>
                <a:cs typeface="Trebuchet MS"/>
              </a:rPr>
              <a:t>Fel</a:t>
            </a:r>
            <a:r>
              <a:rPr sz="1500" spc="-80" dirty="0">
                <a:latin typeface="Trebuchet MS"/>
                <a:cs typeface="Trebuchet MS"/>
              </a:rPr>
              <a:t> </a:t>
            </a:r>
            <a:r>
              <a:rPr sz="1500" spc="60" dirty="0">
                <a:latin typeface="Trebuchet MS"/>
                <a:cs typeface="Trebuchet MS"/>
              </a:rPr>
              <a:t>som</a:t>
            </a:r>
            <a:r>
              <a:rPr sz="1500" spc="-70" dirty="0">
                <a:latin typeface="Trebuchet MS"/>
                <a:cs typeface="Trebuchet MS"/>
              </a:rPr>
              <a:t> </a:t>
            </a:r>
            <a:r>
              <a:rPr sz="1500" spc="-10" dirty="0">
                <a:latin typeface="Trebuchet MS"/>
                <a:cs typeface="Trebuchet MS"/>
              </a:rPr>
              <a:t>fastnar</a:t>
            </a:r>
            <a:r>
              <a:rPr sz="1500" spc="-75" dirty="0">
                <a:latin typeface="Trebuchet MS"/>
                <a:cs typeface="Trebuchet MS"/>
              </a:rPr>
              <a:t> </a:t>
            </a:r>
            <a:r>
              <a:rPr sz="1500" spc="10" dirty="0">
                <a:latin typeface="Trebuchet MS"/>
                <a:cs typeface="Trebuchet MS"/>
              </a:rPr>
              <a:t>i</a:t>
            </a:r>
            <a:r>
              <a:rPr sz="1500" spc="-75" dirty="0">
                <a:latin typeface="Trebuchet MS"/>
                <a:cs typeface="Trebuchet MS"/>
              </a:rPr>
              <a:t> </a:t>
            </a:r>
            <a:r>
              <a:rPr sz="1500" dirty="0">
                <a:latin typeface="Trebuchet MS"/>
                <a:cs typeface="Trebuchet MS"/>
              </a:rPr>
              <a:t>steget</a:t>
            </a:r>
            <a:r>
              <a:rPr sz="1500" spc="-80" dirty="0">
                <a:latin typeface="Trebuchet MS"/>
                <a:cs typeface="Trebuchet MS"/>
              </a:rPr>
              <a:t> </a:t>
            </a:r>
            <a:r>
              <a:rPr sz="1500" spc="-10" dirty="0">
                <a:latin typeface="Trebuchet MS"/>
                <a:cs typeface="Trebuchet MS"/>
              </a:rPr>
              <a:t>för</a:t>
            </a:r>
            <a:r>
              <a:rPr sz="1500" spc="-75" dirty="0">
                <a:latin typeface="Trebuchet MS"/>
                <a:cs typeface="Trebuchet MS"/>
              </a:rPr>
              <a:t> </a:t>
            </a:r>
            <a:r>
              <a:rPr sz="1500" spc="45" dirty="0">
                <a:latin typeface="Trebuchet MS"/>
                <a:cs typeface="Trebuchet MS"/>
              </a:rPr>
              <a:t>insamling</a:t>
            </a:r>
            <a:r>
              <a:rPr sz="1500" spc="-75" dirty="0">
                <a:latin typeface="Trebuchet MS"/>
                <a:cs typeface="Trebuchet MS"/>
              </a:rPr>
              <a:t> </a:t>
            </a:r>
            <a:r>
              <a:rPr sz="1500" spc="25" dirty="0">
                <a:latin typeface="Trebuchet MS"/>
                <a:cs typeface="Trebuchet MS"/>
              </a:rPr>
              <a:t>av</a:t>
            </a:r>
            <a:r>
              <a:rPr sz="1500" spc="-75" dirty="0">
                <a:latin typeface="Trebuchet MS"/>
                <a:cs typeface="Trebuchet MS"/>
              </a:rPr>
              <a:t> </a:t>
            </a:r>
            <a:r>
              <a:rPr sz="1500" spc="15" dirty="0">
                <a:latin typeface="Trebuchet MS"/>
                <a:cs typeface="Trebuchet MS"/>
              </a:rPr>
              <a:t>funktionskrav</a:t>
            </a:r>
            <a:r>
              <a:rPr sz="1500" spc="-75" dirty="0">
                <a:latin typeface="Trebuchet MS"/>
                <a:cs typeface="Trebuchet MS"/>
              </a:rPr>
              <a:t> </a:t>
            </a:r>
            <a:r>
              <a:rPr sz="1500" spc="25" dirty="0">
                <a:latin typeface="Trebuchet MS"/>
                <a:cs typeface="Trebuchet MS"/>
              </a:rPr>
              <a:t>är  </a:t>
            </a:r>
            <a:r>
              <a:rPr sz="1500" spc="70" dirty="0">
                <a:latin typeface="Trebuchet MS"/>
                <a:cs typeface="Trebuchet MS"/>
              </a:rPr>
              <a:t>de </a:t>
            </a:r>
            <a:r>
              <a:rPr sz="1500" spc="25" dirty="0">
                <a:latin typeface="Trebuchet MS"/>
                <a:cs typeface="Trebuchet MS"/>
              </a:rPr>
              <a:t>billigaste </a:t>
            </a:r>
            <a:r>
              <a:rPr sz="1500" spc="-95" dirty="0">
                <a:latin typeface="Trebuchet MS"/>
                <a:cs typeface="Trebuchet MS"/>
              </a:rPr>
              <a:t>att</a:t>
            </a:r>
            <a:r>
              <a:rPr sz="1500" spc="-330" dirty="0">
                <a:latin typeface="Trebuchet MS"/>
                <a:cs typeface="Trebuchet MS"/>
              </a:rPr>
              <a:t> </a:t>
            </a:r>
            <a:r>
              <a:rPr sz="1500" dirty="0">
                <a:latin typeface="Trebuchet MS"/>
                <a:cs typeface="Trebuchet MS"/>
              </a:rPr>
              <a:t>åtgärda.</a:t>
            </a:r>
            <a:endParaRPr sz="1500">
              <a:latin typeface="Trebuchet MS"/>
              <a:cs typeface="Trebuchet MS"/>
            </a:endParaRPr>
          </a:p>
          <a:p>
            <a:pPr marL="241300" indent="-228600">
              <a:lnSpc>
                <a:spcPct val="100000"/>
              </a:lnSpc>
              <a:spcBef>
                <a:spcPts val="1200"/>
              </a:spcBef>
              <a:buClr>
                <a:srgbClr val="10B6F4"/>
              </a:buClr>
              <a:buSzPct val="113333"/>
              <a:buFont typeface="Wingdings"/>
              <a:buChar char=""/>
              <a:tabLst>
                <a:tab pos="240665" algn="l"/>
                <a:tab pos="241300" algn="l"/>
              </a:tabLst>
            </a:pPr>
            <a:r>
              <a:rPr sz="1500" spc="20" dirty="0">
                <a:latin typeface="Trebuchet MS"/>
                <a:cs typeface="Trebuchet MS"/>
              </a:rPr>
              <a:t>Stöd</a:t>
            </a:r>
            <a:r>
              <a:rPr sz="1500" spc="-85" dirty="0">
                <a:latin typeface="Trebuchet MS"/>
                <a:cs typeface="Trebuchet MS"/>
              </a:rPr>
              <a:t> </a:t>
            </a:r>
            <a:r>
              <a:rPr sz="1500" spc="40" dirty="0">
                <a:latin typeface="Trebuchet MS"/>
                <a:cs typeface="Trebuchet MS"/>
              </a:rPr>
              <a:t>användarnas</a:t>
            </a:r>
            <a:r>
              <a:rPr sz="1500" spc="-80" dirty="0">
                <a:latin typeface="Trebuchet MS"/>
                <a:cs typeface="Trebuchet MS"/>
              </a:rPr>
              <a:t> </a:t>
            </a:r>
            <a:r>
              <a:rPr sz="1500" spc="-20" dirty="0">
                <a:latin typeface="Trebuchet MS"/>
                <a:cs typeface="Trebuchet MS"/>
              </a:rPr>
              <a:t>mål,</a:t>
            </a:r>
            <a:r>
              <a:rPr sz="1500" spc="-200" dirty="0">
                <a:latin typeface="Trebuchet MS"/>
                <a:cs typeface="Trebuchet MS"/>
              </a:rPr>
              <a:t> </a:t>
            </a:r>
            <a:r>
              <a:rPr sz="1500" spc="25" dirty="0">
                <a:latin typeface="Trebuchet MS"/>
                <a:cs typeface="Trebuchet MS"/>
              </a:rPr>
              <a:t>uppgifter</a:t>
            </a:r>
            <a:r>
              <a:rPr sz="1500" spc="-80" dirty="0">
                <a:latin typeface="Trebuchet MS"/>
                <a:cs typeface="Trebuchet MS"/>
              </a:rPr>
              <a:t> </a:t>
            </a:r>
            <a:r>
              <a:rPr sz="1500" spc="20" dirty="0">
                <a:latin typeface="Trebuchet MS"/>
                <a:cs typeface="Trebuchet MS"/>
              </a:rPr>
              <a:t>eller</a:t>
            </a:r>
            <a:r>
              <a:rPr sz="1500" spc="-85" dirty="0">
                <a:latin typeface="Trebuchet MS"/>
                <a:cs typeface="Trebuchet MS"/>
              </a:rPr>
              <a:t> </a:t>
            </a:r>
            <a:r>
              <a:rPr sz="1500" spc="-15" dirty="0">
                <a:latin typeface="Trebuchet MS"/>
                <a:cs typeface="Trebuchet MS"/>
              </a:rPr>
              <a:t>aktiviteter</a:t>
            </a:r>
            <a:endParaRPr sz="1500">
              <a:latin typeface="Trebuchet MS"/>
              <a:cs typeface="Trebuchet MS"/>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9" name="object 19"/>
          <p:cNvSpPr txBox="1">
            <a:spLocks noGrp="1"/>
          </p:cNvSpPr>
          <p:nvPr>
            <p:ph type="title"/>
          </p:nvPr>
        </p:nvSpPr>
        <p:spPr>
          <a:xfrm>
            <a:off x="4174451" y="1003299"/>
            <a:ext cx="3968750" cy="635000"/>
          </a:xfrm>
          <a:prstGeom prst="rect">
            <a:avLst/>
          </a:prstGeom>
        </p:spPr>
        <p:txBody>
          <a:bodyPr vert="horz" wrap="square" lIns="0" tIns="12700" rIns="0" bIns="0" rtlCol="0">
            <a:spAutoFit/>
          </a:bodyPr>
          <a:lstStyle/>
          <a:p>
            <a:pPr marL="12700">
              <a:lnSpc>
                <a:spcPct val="100000"/>
              </a:lnSpc>
              <a:spcBef>
                <a:spcPts val="100"/>
              </a:spcBef>
            </a:pPr>
            <a:r>
              <a:rPr sz="4000" spc="-370" dirty="0">
                <a:solidFill>
                  <a:srgbClr val="454545"/>
                </a:solidFill>
              </a:rPr>
              <a:t>Icke-Funktionellt</a:t>
            </a:r>
            <a:r>
              <a:rPr sz="4000" spc="-625" dirty="0">
                <a:solidFill>
                  <a:srgbClr val="454545"/>
                </a:solidFill>
              </a:rPr>
              <a:t> </a:t>
            </a:r>
            <a:r>
              <a:rPr sz="4000" spc="-365" dirty="0">
                <a:solidFill>
                  <a:srgbClr val="454545"/>
                </a:solidFill>
              </a:rPr>
              <a:t>krav</a:t>
            </a:r>
            <a:endParaRPr sz="4000"/>
          </a:p>
        </p:txBody>
      </p:sp>
      <p:grpSp>
        <p:nvGrpSpPr>
          <p:cNvPr id="20" name="object 20"/>
          <p:cNvGrpSpPr/>
          <p:nvPr/>
        </p:nvGrpSpPr>
        <p:grpSpPr>
          <a:xfrm>
            <a:off x="927505" y="2240762"/>
            <a:ext cx="4978400" cy="3697604"/>
            <a:chOff x="927505" y="2240762"/>
            <a:chExt cx="4978400" cy="3697604"/>
          </a:xfrm>
        </p:grpSpPr>
        <p:sp>
          <p:nvSpPr>
            <p:cNvPr id="21" name="object 21"/>
            <p:cNvSpPr/>
            <p:nvPr/>
          </p:nvSpPr>
          <p:spPr>
            <a:xfrm>
              <a:off x="937030" y="2250287"/>
              <a:ext cx="4959350" cy="3678554"/>
            </a:xfrm>
            <a:custGeom>
              <a:avLst/>
              <a:gdLst/>
              <a:ahLst/>
              <a:cxnLst/>
              <a:rect l="l" t="t" r="r" b="b"/>
              <a:pathLst>
                <a:path w="4959350" h="3678554">
                  <a:moveTo>
                    <a:pt x="4959313" y="0"/>
                  </a:moveTo>
                  <a:lnTo>
                    <a:pt x="0" y="0"/>
                  </a:lnTo>
                  <a:lnTo>
                    <a:pt x="0" y="3678229"/>
                  </a:lnTo>
                  <a:lnTo>
                    <a:pt x="4959313" y="3678229"/>
                  </a:lnTo>
                  <a:lnTo>
                    <a:pt x="4959313" y="0"/>
                  </a:lnTo>
                  <a:close/>
                </a:path>
              </a:pathLst>
            </a:custGeom>
            <a:solidFill>
              <a:srgbClr val="FFFFFF"/>
            </a:solidFill>
          </p:spPr>
          <p:txBody>
            <a:bodyPr wrap="square" lIns="0" tIns="0" rIns="0" bIns="0" rtlCol="0"/>
            <a:lstStyle/>
            <a:p>
              <a:endParaRPr/>
            </a:p>
          </p:txBody>
        </p:sp>
        <p:sp>
          <p:nvSpPr>
            <p:cNvPr id="22" name="object 22"/>
            <p:cNvSpPr/>
            <p:nvPr/>
          </p:nvSpPr>
          <p:spPr>
            <a:xfrm>
              <a:off x="937030" y="2250287"/>
              <a:ext cx="4959350" cy="3678554"/>
            </a:xfrm>
            <a:custGeom>
              <a:avLst/>
              <a:gdLst/>
              <a:ahLst/>
              <a:cxnLst/>
              <a:rect l="l" t="t" r="r" b="b"/>
              <a:pathLst>
                <a:path w="4959350" h="3678554">
                  <a:moveTo>
                    <a:pt x="0" y="0"/>
                  </a:moveTo>
                  <a:lnTo>
                    <a:pt x="4959322" y="0"/>
                  </a:lnTo>
                  <a:lnTo>
                    <a:pt x="4959322" y="3678242"/>
                  </a:lnTo>
                  <a:lnTo>
                    <a:pt x="0" y="3678242"/>
                  </a:lnTo>
                  <a:lnTo>
                    <a:pt x="0" y="0"/>
                  </a:lnTo>
                  <a:close/>
                </a:path>
              </a:pathLst>
            </a:custGeom>
            <a:ln w="19050">
              <a:solidFill>
                <a:srgbClr val="E08099"/>
              </a:solidFill>
            </a:ln>
          </p:spPr>
          <p:txBody>
            <a:bodyPr wrap="square" lIns="0" tIns="0" rIns="0" bIns="0" rtlCol="0"/>
            <a:lstStyle/>
            <a:p>
              <a:endParaRPr/>
            </a:p>
          </p:txBody>
        </p:sp>
        <p:sp>
          <p:nvSpPr>
            <p:cNvPr id="23" name="object 23"/>
            <p:cNvSpPr/>
            <p:nvPr/>
          </p:nvSpPr>
          <p:spPr>
            <a:xfrm>
              <a:off x="1103256" y="2416048"/>
              <a:ext cx="4626813" cy="3346702"/>
            </a:xfrm>
            <a:prstGeom prst="rect">
              <a:avLst/>
            </a:prstGeom>
            <a:blipFill>
              <a:blip r:embed="rId4" cstate="print"/>
              <a:stretch>
                <a:fillRect/>
              </a:stretch>
            </a:blipFill>
          </p:spPr>
          <p:txBody>
            <a:bodyPr wrap="square" lIns="0" tIns="0" rIns="0" bIns="0" rtlCol="0"/>
            <a:lstStyle/>
            <a:p>
              <a:endParaRPr/>
            </a:p>
          </p:txBody>
        </p:sp>
      </p:grpSp>
      <p:sp>
        <p:nvSpPr>
          <p:cNvPr id="24" name="object 24"/>
          <p:cNvSpPr txBox="1"/>
          <p:nvPr/>
        </p:nvSpPr>
        <p:spPr>
          <a:xfrm>
            <a:off x="6459435" y="2248408"/>
            <a:ext cx="4844415" cy="4140200"/>
          </a:xfrm>
          <a:prstGeom prst="rect">
            <a:avLst/>
          </a:prstGeom>
        </p:spPr>
        <p:txBody>
          <a:bodyPr vert="horz" wrap="square" lIns="0" tIns="12700" rIns="0" bIns="0" rtlCol="0">
            <a:spAutoFit/>
          </a:bodyPr>
          <a:lstStyle/>
          <a:p>
            <a:pPr marL="240665" marR="225425" indent="-228600">
              <a:lnSpc>
                <a:spcPct val="109200"/>
              </a:lnSpc>
              <a:spcBef>
                <a:spcPts val="100"/>
              </a:spcBef>
              <a:buClr>
                <a:srgbClr val="E08099"/>
              </a:buClr>
              <a:buSzPct val="107692"/>
              <a:buFont typeface="Wingdings"/>
              <a:buChar char=""/>
              <a:tabLst>
                <a:tab pos="240665" algn="l"/>
                <a:tab pos="241300" algn="l"/>
              </a:tabLst>
            </a:pPr>
            <a:r>
              <a:rPr sz="1300" spc="5" dirty="0">
                <a:latin typeface="Trebuchet MS"/>
                <a:cs typeface="Trebuchet MS"/>
              </a:rPr>
              <a:t>Icke-Funtionellt</a:t>
            </a:r>
            <a:r>
              <a:rPr sz="1300" spc="-70" dirty="0">
                <a:latin typeface="Trebuchet MS"/>
                <a:cs typeface="Trebuchet MS"/>
              </a:rPr>
              <a:t> </a:t>
            </a:r>
            <a:r>
              <a:rPr sz="1300" spc="30" dirty="0">
                <a:latin typeface="Trebuchet MS"/>
                <a:cs typeface="Trebuchet MS"/>
              </a:rPr>
              <a:t>krav</a:t>
            </a:r>
            <a:r>
              <a:rPr sz="1300" spc="-70" dirty="0">
                <a:latin typeface="Trebuchet MS"/>
                <a:cs typeface="Trebuchet MS"/>
              </a:rPr>
              <a:t> </a:t>
            </a:r>
            <a:r>
              <a:rPr sz="1300" spc="20" dirty="0">
                <a:latin typeface="Trebuchet MS"/>
                <a:cs typeface="Trebuchet MS"/>
              </a:rPr>
              <a:t>specificerar</a:t>
            </a:r>
            <a:r>
              <a:rPr sz="1300" spc="-70" dirty="0">
                <a:latin typeface="Trebuchet MS"/>
                <a:cs typeface="Trebuchet MS"/>
              </a:rPr>
              <a:t> </a:t>
            </a:r>
            <a:r>
              <a:rPr sz="1300" spc="-20" dirty="0">
                <a:latin typeface="Trebuchet MS"/>
                <a:cs typeface="Trebuchet MS"/>
              </a:rPr>
              <a:t>kvalitetsattributet</a:t>
            </a:r>
            <a:r>
              <a:rPr sz="1300" spc="-70" dirty="0">
                <a:latin typeface="Trebuchet MS"/>
                <a:cs typeface="Trebuchet MS"/>
              </a:rPr>
              <a:t> </a:t>
            </a:r>
            <a:r>
              <a:rPr sz="1300" spc="-10" dirty="0">
                <a:latin typeface="Trebuchet MS"/>
                <a:cs typeface="Trebuchet MS"/>
              </a:rPr>
              <a:t>för</a:t>
            </a:r>
            <a:r>
              <a:rPr sz="1300" spc="-65" dirty="0">
                <a:latin typeface="Trebuchet MS"/>
                <a:cs typeface="Trebuchet MS"/>
              </a:rPr>
              <a:t> </a:t>
            </a:r>
            <a:r>
              <a:rPr sz="1300" spc="-75" dirty="0">
                <a:latin typeface="Trebuchet MS"/>
                <a:cs typeface="Trebuchet MS"/>
              </a:rPr>
              <a:t>ett  </a:t>
            </a:r>
            <a:r>
              <a:rPr sz="1300" spc="25" dirty="0">
                <a:latin typeface="Trebuchet MS"/>
                <a:cs typeface="Trebuchet MS"/>
              </a:rPr>
              <a:t>programvarusystem.</a:t>
            </a:r>
            <a:endParaRPr sz="1300">
              <a:latin typeface="Trebuchet MS"/>
              <a:cs typeface="Trebuchet MS"/>
            </a:endParaRPr>
          </a:p>
          <a:p>
            <a:pPr marL="240665" marR="533400" indent="-228600">
              <a:lnSpc>
                <a:spcPct val="111300"/>
              </a:lnSpc>
              <a:spcBef>
                <a:spcPts val="950"/>
              </a:spcBef>
              <a:buClr>
                <a:srgbClr val="E08099"/>
              </a:buClr>
              <a:buSzPct val="107692"/>
              <a:buFont typeface="Wingdings"/>
              <a:buChar char=""/>
              <a:tabLst>
                <a:tab pos="240665" algn="l"/>
                <a:tab pos="241300" algn="l"/>
              </a:tabLst>
            </a:pPr>
            <a:r>
              <a:rPr sz="1300" spc="90" dirty="0">
                <a:latin typeface="Trebuchet MS"/>
                <a:cs typeface="Trebuchet MS"/>
              </a:rPr>
              <a:t>De</a:t>
            </a:r>
            <a:r>
              <a:rPr sz="1300" spc="-65" dirty="0">
                <a:latin typeface="Trebuchet MS"/>
                <a:cs typeface="Trebuchet MS"/>
              </a:rPr>
              <a:t> </a:t>
            </a:r>
            <a:r>
              <a:rPr sz="1300" spc="55" dirty="0">
                <a:latin typeface="Trebuchet MS"/>
                <a:cs typeface="Trebuchet MS"/>
              </a:rPr>
              <a:t>bedömer</a:t>
            </a:r>
            <a:r>
              <a:rPr sz="1300" spc="-75" dirty="0">
                <a:latin typeface="Trebuchet MS"/>
                <a:cs typeface="Trebuchet MS"/>
              </a:rPr>
              <a:t> </a:t>
            </a:r>
            <a:r>
              <a:rPr sz="1300" spc="15" dirty="0">
                <a:latin typeface="Trebuchet MS"/>
                <a:cs typeface="Trebuchet MS"/>
              </a:rPr>
              <a:t>mjukvarusystemet</a:t>
            </a:r>
            <a:r>
              <a:rPr sz="1300" spc="-75" dirty="0">
                <a:latin typeface="Trebuchet MS"/>
                <a:cs typeface="Trebuchet MS"/>
              </a:rPr>
              <a:t> </a:t>
            </a:r>
            <a:r>
              <a:rPr sz="1300" spc="10" dirty="0">
                <a:latin typeface="Trebuchet MS"/>
                <a:cs typeface="Trebuchet MS"/>
              </a:rPr>
              <a:t>baserat</a:t>
            </a:r>
            <a:r>
              <a:rPr sz="1300" spc="-75" dirty="0">
                <a:latin typeface="Trebuchet MS"/>
                <a:cs typeface="Trebuchet MS"/>
              </a:rPr>
              <a:t> </a:t>
            </a:r>
            <a:r>
              <a:rPr sz="1300" spc="45" dirty="0">
                <a:latin typeface="Trebuchet MS"/>
                <a:cs typeface="Trebuchet MS"/>
              </a:rPr>
              <a:t>på</a:t>
            </a:r>
            <a:r>
              <a:rPr sz="1300" spc="-70" dirty="0">
                <a:latin typeface="Trebuchet MS"/>
                <a:cs typeface="Trebuchet MS"/>
              </a:rPr>
              <a:t> </a:t>
            </a:r>
            <a:r>
              <a:rPr sz="1300" spc="5" dirty="0">
                <a:latin typeface="Trebuchet MS"/>
                <a:cs typeface="Trebuchet MS"/>
              </a:rPr>
              <a:t>lyhördhet,  </a:t>
            </a:r>
            <a:r>
              <a:rPr sz="1300" spc="10" dirty="0">
                <a:latin typeface="Trebuchet MS"/>
                <a:cs typeface="Trebuchet MS"/>
              </a:rPr>
              <a:t>användbarhet, </a:t>
            </a:r>
            <a:r>
              <a:rPr sz="1300" dirty="0">
                <a:latin typeface="Trebuchet MS"/>
                <a:cs typeface="Trebuchet MS"/>
              </a:rPr>
              <a:t>säkerhet, </a:t>
            </a:r>
            <a:r>
              <a:rPr sz="1300" spc="25" dirty="0">
                <a:latin typeface="Trebuchet MS"/>
                <a:cs typeface="Trebuchet MS"/>
              </a:rPr>
              <a:t>bärbarhet </a:t>
            </a:r>
            <a:r>
              <a:rPr sz="1300" spc="35" dirty="0">
                <a:latin typeface="Trebuchet MS"/>
                <a:cs typeface="Trebuchet MS"/>
              </a:rPr>
              <a:t>och </a:t>
            </a:r>
            <a:r>
              <a:rPr sz="1300" spc="25" dirty="0">
                <a:latin typeface="Trebuchet MS"/>
                <a:cs typeface="Trebuchet MS"/>
              </a:rPr>
              <a:t>andra </a:t>
            </a:r>
            <a:r>
              <a:rPr sz="1300" spc="20" dirty="0">
                <a:latin typeface="Trebuchet MS"/>
                <a:cs typeface="Trebuchet MS"/>
              </a:rPr>
              <a:t>icke-  </a:t>
            </a:r>
            <a:r>
              <a:rPr sz="1300" dirty="0">
                <a:latin typeface="Trebuchet MS"/>
                <a:cs typeface="Trebuchet MS"/>
              </a:rPr>
              <a:t>funktionella </a:t>
            </a:r>
            <a:r>
              <a:rPr sz="1300" spc="20" dirty="0">
                <a:latin typeface="Trebuchet MS"/>
                <a:cs typeface="Trebuchet MS"/>
              </a:rPr>
              <a:t>standarder </a:t>
            </a:r>
            <a:r>
              <a:rPr sz="1300" spc="50" dirty="0">
                <a:latin typeface="Trebuchet MS"/>
                <a:cs typeface="Trebuchet MS"/>
              </a:rPr>
              <a:t>som </a:t>
            </a:r>
            <a:r>
              <a:rPr sz="1300" spc="15" dirty="0">
                <a:latin typeface="Trebuchet MS"/>
                <a:cs typeface="Trebuchet MS"/>
              </a:rPr>
              <a:t>är </a:t>
            </a:r>
            <a:r>
              <a:rPr sz="1300" spc="20" dirty="0">
                <a:latin typeface="Trebuchet MS"/>
                <a:cs typeface="Trebuchet MS"/>
              </a:rPr>
              <a:t>kritiska </a:t>
            </a:r>
            <a:r>
              <a:rPr sz="1300" spc="-10" dirty="0">
                <a:latin typeface="Trebuchet MS"/>
                <a:cs typeface="Trebuchet MS"/>
              </a:rPr>
              <a:t>för </a:t>
            </a:r>
            <a:r>
              <a:rPr sz="1300" spc="-85" dirty="0">
                <a:latin typeface="Trebuchet MS"/>
                <a:cs typeface="Trebuchet MS"/>
              </a:rPr>
              <a:t>att  </a:t>
            </a:r>
            <a:r>
              <a:rPr sz="1300" spc="15" dirty="0">
                <a:latin typeface="Trebuchet MS"/>
                <a:cs typeface="Trebuchet MS"/>
              </a:rPr>
              <a:t>mjukvarusystemet </a:t>
            </a:r>
            <a:r>
              <a:rPr sz="1300" spc="55" dirty="0">
                <a:latin typeface="Trebuchet MS"/>
                <a:cs typeface="Trebuchet MS"/>
              </a:rPr>
              <a:t>ska</a:t>
            </a:r>
            <a:r>
              <a:rPr sz="1300" spc="-165" dirty="0">
                <a:latin typeface="Trebuchet MS"/>
                <a:cs typeface="Trebuchet MS"/>
              </a:rPr>
              <a:t> </a:t>
            </a:r>
            <a:r>
              <a:rPr sz="1300" spc="20" dirty="0">
                <a:latin typeface="Trebuchet MS"/>
                <a:cs typeface="Trebuchet MS"/>
              </a:rPr>
              <a:t>lyckas.</a:t>
            </a:r>
            <a:endParaRPr sz="1300">
              <a:latin typeface="Trebuchet MS"/>
              <a:cs typeface="Trebuchet MS"/>
            </a:endParaRPr>
          </a:p>
          <a:p>
            <a:pPr marL="240665" marR="215900" indent="-228600">
              <a:lnSpc>
                <a:spcPct val="109200"/>
              </a:lnSpc>
              <a:spcBef>
                <a:spcPts val="985"/>
              </a:spcBef>
              <a:buClr>
                <a:srgbClr val="E08099"/>
              </a:buClr>
              <a:buSzPct val="107692"/>
              <a:buFont typeface="Wingdings"/>
              <a:buChar char=""/>
              <a:tabLst>
                <a:tab pos="240665" algn="l"/>
                <a:tab pos="241300" algn="l"/>
              </a:tabLst>
            </a:pPr>
            <a:r>
              <a:rPr sz="1300" i="1" dirty="0">
                <a:latin typeface="Georgia"/>
                <a:cs typeface="Georgia"/>
              </a:rPr>
              <a:t>Exempel </a:t>
            </a:r>
            <a:r>
              <a:rPr sz="1300" i="1" spc="-35" dirty="0">
                <a:latin typeface="Georgia"/>
                <a:cs typeface="Georgia"/>
              </a:rPr>
              <a:t>"hur </a:t>
            </a:r>
            <a:r>
              <a:rPr sz="1300" i="1" spc="-15" dirty="0">
                <a:latin typeface="Georgia"/>
                <a:cs typeface="Georgia"/>
              </a:rPr>
              <a:t>snabbt </a:t>
            </a:r>
            <a:r>
              <a:rPr sz="1300" i="1" spc="-30" dirty="0">
                <a:latin typeface="Georgia"/>
                <a:cs typeface="Georgia"/>
              </a:rPr>
              <a:t>laddar </a:t>
            </a:r>
            <a:r>
              <a:rPr sz="1300" i="1" spc="-5" dirty="0">
                <a:latin typeface="Georgia"/>
                <a:cs typeface="Georgia"/>
              </a:rPr>
              <a:t>webbplatsen? </a:t>
            </a:r>
            <a:r>
              <a:rPr sz="1300" i="1" spc="-55" dirty="0">
                <a:latin typeface="Georgia"/>
                <a:cs typeface="Georgia"/>
              </a:rPr>
              <a:t>Bör </a:t>
            </a:r>
            <a:r>
              <a:rPr sz="1300" i="1" spc="-5" dirty="0">
                <a:latin typeface="Georgia"/>
                <a:cs typeface="Georgia"/>
              </a:rPr>
              <a:t>webbplatsen  </a:t>
            </a:r>
            <a:r>
              <a:rPr sz="1300" i="1" spc="-15" dirty="0">
                <a:latin typeface="Georgia"/>
                <a:cs typeface="Georgia"/>
              </a:rPr>
              <a:t>laddas på </a:t>
            </a:r>
            <a:r>
              <a:rPr sz="1300" i="1" spc="-30" dirty="0">
                <a:latin typeface="Georgia"/>
                <a:cs typeface="Georgia"/>
              </a:rPr>
              <a:t>3 </a:t>
            </a:r>
            <a:r>
              <a:rPr sz="1300" i="1" dirty="0">
                <a:latin typeface="Georgia"/>
                <a:cs typeface="Georgia"/>
              </a:rPr>
              <a:t>sekunder </a:t>
            </a:r>
            <a:r>
              <a:rPr sz="1300" i="1" spc="-70" dirty="0">
                <a:latin typeface="Georgia"/>
                <a:cs typeface="Georgia"/>
              </a:rPr>
              <a:t>när </a:t>
            </a:r>
            <a:r>
              <a:rPr sz="1300" i="1" spc="-35" dirty="0">
                <a:latin typeface="Georgia"/>
                <a:cs typeface="Georgia"/>
              </a:rPr>
              <a:t>antalet </a:t>
            </a:r>
            <a:r>
              <a:rPr sz="1300" i="1" spc="-30" dirty="0">
                <a:latin typeface="Georgia"/>
                <a:cs typeface="Georgia"/>
              </a:rPr>
              <a:t>samtidiga </a:t>
            </a:r>
            <a:r>
              <a:rPr sz="1300" i="1" spc="-45" dirty="0">
                <a:latin typeface="Georgia"/>
                <a:cs typeface="Georgia"/>
              </a:rPr>
              <a:t>användare </a:t>
            </a:r>
            <a:r>
              <a:rPr sz="1300" i="1" spc="-75" dirty="0">
                <a:latin typeface="Georgia"/>
                <a:cs typeface="Georgia"/>
              </a:rPr>
              <a:t>är  </a:t>
            </a:r>
            <a:r>
              <a:rPr sz="1300" i="1" spc="-20" dirty="0">
                <a:latin typeface="Georgia"/>
                <a:cs typeface="Georgia"/>
              </a:rPr>
              <a:t>större </a:t>
            </a:r>
            <a:r>
              <a:rPr sz="1300" i="1" spc="-55" dirty="0">
                <a:latin typeface="Georgia"/>
                <a:cs typeface="Georgia"/>
              </a:rPr>
              <a:t>än </a:t>
            </a:r>
            <a:r>
              <a:rPr sz="1300" i="1" spc="5" dirty="0">
                <a:latin typeface="Georgia"/>
                <a:cs typeface="Georgia"/>
              </a:rPr>
              <a:t>10 </a:t>
            </a:r>
            <a:r>
              <a:rPr sz="1300" i="1" spc="-85" dirty="0">
                <a:latin typeface="Georgia"/>
                <a:cs typeface="Georgia"/>
              </a:rPr>
              <a:t>000.</a:t>
            </a:r>
            <a:r>
              <a:rPr sz="1300" i="1" spc="-45" dirty="0">
                <a:latin typeface="Georgia"/>
                <a:cs typeface="Georgia"/>
              </a:rPr>
              <a:t> </a:t>
            </a:r>
            <a:r>
              <a:rPr sz="1300" i="1" spc="135" dirty="0">
                <a:latin typeface="Georgia"/>
                <a:cs typeface="Georgia"/>
              </a:rPr>
              <a:t>”</a:t>
            </a:r>
            <a:endParaRPr sz="1300">
              <a:latin typeface="Georgia"/>
              <a:cs typeface="Georgia"/>
            </a:endParaRPr>
          </a:p>
          <a:p>
            <a:pPr marL="240665" marR="5080" indent="-228600">
              <a:lnSpc>
                <a:spcPct val="109200"/>
              </a:lnSpc>
              <a:spcBef>
                <a:spcPts val="985"/>
              </a:spcBef>
              <a:buClr>
                <a:srgbClr val="E08099"/>
              </a:buClr>
              <a:buSzPct val="107692"/>
              <a:buFont typeface="Wingdings"/>
              <a:buChar char=""/>
              <a:tabLst>
                <a:tab pos="240665" algn="l"/>
                <a:tab pos="241300" algn="l"/>
              </a:tabLst>
            </a:pPr>
            <a:r>
              <a:rPr sz="1300" spc="-40" dirty="0">
                <a:latin typeface="Trebuchet MS"/>
                <a:cs typeface="Trebuchet MS"/>
              </a:rPr>
              <a:t>Att</a:t>
            </a:r>
            <a:r>
              <a:rPr sz="1300" spc="-75" dirty="0">
                <a:latin typeface="Trebuchet MS"/>
                <a:cs typeface="Trebuchet MS"/>
              </a:rPr>
              <a:t> </a:t>
            </a:r>
            <a:r>
              <a:rPr sz="1300" spc="-15" dirty="0">
                <a:latin typeface="Trebuchet MS"/>
                <a:cs typeface="Trebuchet MS"/>
              </a:rPr>
              <a:t>inte</a:t>
            </a:r>
            <a:r>
              <a:rPr sz="1300" spc="-65" dirty="0">
                <a:latin typeface="Trebuchet MS"/>
                <a:cs typeface="Trebuchet MS"/>
              </a:rPr>
              <a:t> </a:t>
            </a:r>
            <a:r>
              <a:rPr sz="1300" spc="20" dirty="0">
                <a:latin typeface="Trebuchet MS"/>
                <a:cs typeface="Trebuchet MS"/>
              </a:rPr>
              <a:t>uppfylla</a:t>
            </a:r>
            <a:r>
              <a:rPr sz="1300" spc="-65" dirty="0">
                <a:latin typeface="Trebuchet MS"/>
                <a:cs typeface="Trebuchet MS"/>
              </a:rPr>
              <a:t> </a:t>
            </a:r>
            <a:r>
              <a:rPr sz="1300" spc="5" dirty="0">
                <a:latin typeface="Trebuchet MS"/>
                <a:cs typeface="Trebuchet MS"/>
              </a:rPr>
              <a:t>icke-funktionella</a:t>
            </a:r>
            <a:r>
              <a:rPr sz="1300" spc="-70" dirty="0">
                <a:latin typeface="Trebuchet MS"/>
                <a:cs typeface="Trebuchet MS"/>
              </a:rPr>
              <a:t> </a:t>
            </a:r>
            <a:r>
              <a:rPr sz="1300" spc="30" dirty="0">
                <a:latin typeface="Trebuchet MS"/>
                <a:cs typeface="Trebuchet MS"/>
              </a:rPr>
              <a:t>krav</a:t>
            </a:r>
            <a:r>
              <a:rPr sz="1300" spc="-70" dirty="0">
                <a:latin typeface="Trebuchet MS"/>
                <a:cs typeface="Trebuchet MS"/>
              </a:rPr>
              <a:t> </a:t>
            </a:r>
            <a:r>
              <a:rPr sz="1300" spc="40" dirty="0">
                <a:latin typeface="Trebuchet MS"/>
                <a:cs typeface="Trebuchet MS"/>
              </a:rPr>
              <a:t>kan</a:t>
            </a:r>
            <a:r>
              <a:rPr sz="1300" spc="-65" dirty="0">
                <a:latin typeface="Trebuchet MS"/>
                <a:cs typeface="Trebuchet MS"/>
              </a:rPr>
              <a:t> </a:t>
            </a:r>
            <a:r>
              <a:rPr sz="1300" dirty="0">
                <a:latin typeface="Trebuchet MS"/>
                <a:cs typeface="Trebuchet MS"/>
              </a:rPr>
              <a:t>resultera</a:t>
            </a:r>
            <a:r>
              <a:rPr sz="1300" spc="-65" dirty="0">
                <a:latin typeface="Trebuchet MS"/>
                <a:cs typeface="Trebuchet MS"/>
              </a:rPr>
              <a:t> </a:t>
            </a:r>
            <a:r>
              <a:rPr sz="1300" spc="5" dirty="0">
                <a:latin typeface="Trebuchet MS"/>
                <a:cs typeface="Trebuchet MS"/>
              </a:rPr>
              <a:t>i</a:t>
            </a:r>
            <a:r>
              <a:rPr sz="1300" spc="-75" dirty="0">
                <a:latin typeface="Trebuchet MS"/>
                <a:cs typeface="Trebuchet MS"/>
              </a:rPr>
              <a:t> </a:t>
            </a:r>
            <a:r>
              <a:rPr sz="1300" spc="30" dirty="0">
                <a:latin typeface="Trebuchet MS"/>
                <a:cs typeface="Trebuchet MS"/>
              </a:rPr>
              <a:t>system  </a:t>
            </a:r>
            <a:r>
              <a:rPr sz="1300" spc="50" dirty="0">
                <a:latin typeface="Trebuchet MS"/>
                <a:cs typeface="Trebuchet MS"/>
              </a:rPr>
              <a:t>som</a:t>
            </a:r>
            <a:r>
              <a:rPr sz="1300" spc="-70" dirty="0">
                <a:latin typeface="Trebuchet MS"/>
                <a:cs typeface="Trebuchet MS"/>
              </a:rPr>
              <a:t> </a:t>
            </a:r>
            <a:r>
              <a:rPr sz="1300" spc="-15" dirty="0">
                <a:latin typeface="Trebuchet MS"/>
                <a:cs typeface="Trebuchet MS"/>
              </a:rPr>
              <a:t>inte</a:t>
            </a:r>
            <a:r>
              <a:rPr sz="1300" spc="-65" dirty="0">
                <a:latin typeface="Trebuchet MS"/>
                <a:cs typeface="Trebuchet MS"/>
              </a:rPr>
              <a:t> </a:t>
            </a:r>
            <a:r>
              <a:rPr sz="1300" spc="25" dirty="0">
                <a:latin typeface="Trebuchet MS"/>
                <a:cs typeface="Trebuchet MS"/>
              </a:rPr>
              <a:t>tillgodoser</a:t>
            </a:r>
            <a:r>
              <a:rPr sz="1300" spc="-75" dirty="0">
                <a:latin typeface="Trebuchet MS"/>
                <a:cs typeface="Trebuchet MS"/>
              </a:rPr>
              <a:t> </a:t>
            </a:r>
            <a:r>
              <a:rPr sz="1300" spc="30" dirty="0">
                <a:latin typeface="Trebuchet MS"/>
                <a:cs typeface="Trebuchet MS"/>
              </a:rPr>
              <a:t>användarnas</a:t>
            </a:r>
            <a:r>
              <a:rPr sz="1300" spc="-65" dirty="0">
                <a:latin typeface="Trebuchet MS"/>
                <a:cs typeface="Trebuchet MS"/>
              </a:rPr>
              <a:t> </a:t>
            </a:r>
            <a:r>
              <a:rPr sz="1300" dirty="0">
                <a:latin typeface="Trebuchet MS"/>
                <a:cs typeface="Trebuchet MS"/>
              </a:rPr>
              <a:t>behov.</a:t>
            </a:r>
            <a:endParaRPr sz="1300">
              <a:latin typeface="Trebuchet MS"/>
              <a:cs typeface="Trebuchet MS"/>
            </a:endParaRPr>
          </a:p>
          <a:p>
            <a:pPr marL="240665" marR="61594" indent="-228600">
              <a:lnSpc>
                <a:spcPct val="109200"/>
              </a:lnSpc>
              <a:spcBef>
                <a:spcPts val="1105"/>
              </a:spcBef>
              <a:buClr>
                <a:srgbClr val="E08099"/>
              </a:buClr>
              <a:buSzPct val="107692"/>
              <a:buFont typeface="Wingdings"/>
              <a:buChar char=""/>
              <a:tabLst>
                <a:tab pos="240665" algn="l"/>
                <a:tab pos="241300" algn="l"/>
              </a:tabLst>
            </a:pPr>
            <a:r>
              <a:rPr sz="1300" i="1" dirty="0">
                <a:latin typeface="Georgia"/>
                <a:cs typeface="Georgia"/>
              </a:rPr>
              <a:t>Exempel</a:t>
            </a:r>
            <a:r>
              <a:rPr sz="1300" i="1" spc="15" dirty="0">
                <a:latin typeface="Georgia"/>
                <a:cs typeface="Georgia"/>
              </a:rPr>
              <a:t> </a:t>
            </a:r>
            <a:r>
              <a:rPr sz="1300" spc="45" dirty="0">
                <a:latin typeface="Trebuchet MS"/>
                <a:cs typeface="Trebuchet MS"/>
              </a:rPr>
              <a:t>Beskrivning</a:t>
            </a:r>
            <a:r>
              <a:rPr sz="1300" spc="-60" dirty="0">
                <a:latin typeface="Trebuchet MS"/>
                <a:cs typeface="Trebuchet MS"/>
              </a:rPr>
              <a:t> </a:t>
            </a:r>
            <a:r>
              <a:rPr sz="1300" spc="20" dirty="0">
                <a:latin typeface="Trebuchet MS"/>
                <a:cs typeface="Trebuchet MS"/>
              </a:rPr>
              <a:t>av</a:t>
            </a:r>
            <a:r>
              <a:rPr sz="1300" spc="-65" dirty="0">
                <a:latin typeface="Trebuchet MS"/>
                <a:cs typeface="Trebuchet MS"/>
              </a:rPr>
              <a:t> </a:t>
            </a:r>
            <a:r>
              <a:rPr sz="1300" spc="5" dirty="0">
                <a:latin typeface="Trebuchet MS"/>
                <a:cs typeface="Trebuchet MS"/>
              </a:rPr>
              <a:t>icke-funktionella</a:t>
            </a:r>
            <a:r>
              <a:rPr sz="1300" spc="-60" dirty="0">
                <a:latin typeface="Trebuchet MS"/>
                <a:cs typeface="Trebuchet MS"/>
              </a:rPr>
              <a:t> </a:t>
            </a:r>
            <a:r>
              <a:rPr sz="1300" spc="30" dirty="0">
                <a:latin typeface="Trebuchet MS"/>
                <a:cs typeface="Trebuchet MS"/>
              </a:rPr>
              <a:t>krav</a:t>
            </a:r>
            <a:r>
              <a:rPr sz="1300" spc="-65" dirty="0">
                <a:latin typeface="Trebuchet MS"/>
                <a:cs typeface="Trebuchet MS"/>
              </a:rPr>
              <a:t> </a:t>
            </a:r>
            <a:r>
              <a:rPr sz="1300" spc="15" dirty="0">
                <a:latin typeface="Trebuchet MS"/>
                <a:cs typeface="Trebuchet MS"/>
              </a:rPr>
              <a:t>är</a:t>
            </a:r>
            <a:r>
              <a:rPr sz="1300" spc="-65" dirty="0">
                <a:latin typeface="Trebuchet MS"/>
                <a:cs typeface="Trebuchet MS"/>
              </a:rPr>
              <a:t> </a:t>
            </a:r>
            <a:r>
              <a:rPr sz="1300" spc="20" dirty="0">
                <a:latin typeface="Trebuchet MS"/>
                <a:cs typeface="Trebuchet MS"/>
              </a:rPr>
              <a:t>lika</a:t>
            </a:r>
            <a:r>
              <a:rPr sz="1300" spc="-60" dirty="0">
                <a:latin typeface="Trebuchet MS"/>
                <a:cs typeface="Trebuchet MS"/>
              </a:rPr>
              <a:t> </a:t>
            </a:r>
            <a:r>
              <a:rPr sz="1300" spc="25" dirty="0">
                <a:latin typeface="Trebuchet MS"/>
                <a:cs typeface="Trebuchet MS"/>
              </a:rPr>
              <a:t>kritisk  </a:t>
            </a:r>
            <a:r>
              <a:rPr sz="1300" spc="50" dirty="0">
                <a:latin typeface="Trebuchet MS"/>
                <a:cs typeface="Trebuchet MS"/>
              </a:rPr>
              <a:t>som </a:t>
            </a:r>
            <a:r>
              <a:rPr sz="1300" spc="-75" dirty="0">
                <a:latin typeface="Trebuchet MS"/>
                <a:cs typeface="Trebuchet MS"/>
              </a:rPr>
              <a:t>ett</a:t>
            </a:r>
            <a:r>
              <a:rPr sz="1300" spc="-200" dirty="0">
                <a:latin typeface="Trebuchet MS"/>
                <a:cs typeface="Trebuchet MS"/>
              </a:rPr>
              <a:t> </a:t>
            </a:r>
            <a:r>
              <a:rPr sz="1300" spc="-5" dirty="0">
                <a:latin typeface="Trebuchet MS"/>
                <a:cs typeface="Trebuchet MS"/>
              </a:rPr>
              <a:t>funktionskrav.</a:t>
            </a:r>
            <a:endParaRPr sz="1300">
              <a:latin typeface="Trebuchet MS"/>
              <a:cs typeface="Trebuchet MS"/>
            </a:endParaRPr>
          </a:p>
          <a:p>
            <a:pPr marL="240665" marR="163195" indent="-228600">
              <a:lnSpc>
                <a:spcPct val="109200"/>
              </a:lnSpc>
              <a:spcBef>
                <a:spcPts val="985"/>
              </a:spcBef>
              <a:buClr>
                <a:srgbClr val="E08099"/>
              </a:buClr>
              <a:buSzPct val="107692"/>
              <a:buFont typeface="Wingdings"/>
              <a:buChar char=""/>
              <a:tabLst>
                <a:tab pos="240665" algn="l"/>
                <a:tab pos="241300" algn="l"/>
              </a:tabLst>
            </a:pPr>
            <a:r>
              <a:rPr sz="1300" spc="5" dirty="0">
                <a:latin typeface="Trebuchet MS"/>
                <a:cs typeface="Trebuchet MS"/>
              </a:rPr>
              <a:t>Kvalitetskrav </a:t>
            </a:r>
            <a:r>
              <a:rPr sz="1300" spc="15" dirty="0">
                <a:latin typeface="Trebuchet MS"/>
                <a:cs typeface="Trebuchet MS"/>
              </a:rPr>
              <a:t>eller </a:t>
            </a:r>
            <a:r>
              <a:rPr sz="1300" spc="25" dirty="0">
                <a:latin typeface="Trebuchet MS"/>
                <a:cs typeface="Trebuchet MS"/>
              </a:rPr>
              <a:t>kvalitetsegenskaper </a:t>
            </a:r>
            <a:r>
              <a:rPr sz="1300" spc="40" dirty="0">
                <a:latin typeface="Trebuchet MS"/>
                <a:cs typeface="Trebuchet MS"/>
              </a:rPr>
              <a:t>kan </a:t>
            </a:r>
            <a:r>
              <a:rPr sz="1300" spc="30" dirty="0">
                <a:latin typeface="Trebuchet MS"/>
                <a:cs typeface="Trebuchet MS"/>
              </a:rPr>
              <a:t>användas  synonymt</a:t>
            </a:r>
            <a:r>
              <a:rPr sz="1300" spc="-75" dirty="0">
                <a:latin typeface="Trebuchet MS"/>
                <a:cs typeface="Trebuchet MS"/>
              </a:rPr>
              <a:t> </a:t>
            </a:r>
            <a:r>
              <a:rPr sz="1300" spc="-10" dirty="0">
                <a:latin typeface="Trebuchet MS"/>
                <a:cs typeface="Trebuchet MS"/>
              </a:rPr>
              <a:t>för</a:t>
            </a:r>
            <a:r>
              <a:rPr sz="1300" spc="-75" dirty="0">
                <a:latin typeface="Trebuchet MS"/>
                <a:cs typeface="Trebuchet MS"/>
              </a:rPr>
              <a:t> </a:t>
            </a:r>
            <a:r>
              <a:rPr sz="1300" spc="-85" dirty="0">
                <a:latin typeface="Trebuchet MS"/>
                <a:cs typeface="Trebuchet MS"/>
              </a:rPr>
              <a:t>att</a:t>
            </a:r>
            <a:r>
              <a:rPr sz="1300" spc="-70" dirty="0">
                <a:latin typeface="Trebuchet MS"/>
                <a:cs typeface="Trebuchet MS"/>
              </a:rPr>
              <a:t> </a:t>
            </a:r>
            <a:r>
              <a:rPr sz="1300" spc="10" dirty="0">
                <a:latin typeface="Trebuchet MS"/>
                <a:cs typeface="Trebuchet MS"/>
              </a:rPr>
              <a:t>beställaren</a:t>
            </a:r>
            <a:r>
              <a:rPr sz="1300" spc="-65" dirty="0">
                <a:latin typeface="Trebuchet MS"/>
                <a:cs typeface="Trebuchet MS"/>
              </a:rPr>
              <a:t> </a:t>
            </a:r>
            <a:r>
              <a:rPr sz="1300" spc="55" dirty="0">
                <a:latin typeface="Trebuchet MS"/>
                <a:cs typeface="Trebuchet MS"/>
              </a:rPr>
              <a:t>ska</a:t>
            </a:r>
            <a:r>
              <a:rPr sz="1300" spc="-70" dirty="0">
                <a:latin typeface="Trebuchet MS"/>
                <a:cs typeface="Trebuchet MS"/>
              </a:rPr>
              <a:t> </a:t>
            </a:r>
            <a:r>
              <a:rPr sz="1300" spc="-15" dirty="0">
                <a:latin typeface="Trebuchet MS"/>
                <a:cs typeface="Trebuchet MS"/>
              </a:rPr>
              <a:t>förstå</a:t>
            </a:r>
            <a:r>
              <a:rPr sz="1300" spc="-65" dirty="0">
                <a:latin typeface="Trebuchet MS"/>
                <a:cs typeface="Trebuchet MS"/>
              </a:rPr>
              <a:t> </a:t>
            </a:r>
            <a:r>
              <a:rPr sz="1300" spc="35" dirty="0">
                <a:latin typeface="Trebuchet MS"/>
                <a:cs typeface="Trebuchet MS"/>
              </a:rPr>
              <a:t>innebörden</a:t>
            </a:r>
            <a:r>
              <a:rPr sz="1300" spc="-65" dirty="0">
                <a:latin typeface="Trebuchet MS"/>
                <a:cs typeface="Trebuchet MS"/>
              </a:rPr>
              <a:t> </a:t>
            </a:r>
            <a:r>
              <a:rPr sz="1300" spc="20" dirty="0">
                <a:latin typeface="Trebuchet MS"/>
                <a:cs typeface="Trebuchet MS"/>
              </a:rPr>
              <a:t>av</a:t>
            </a:r>
            <a:r>
              <a:rPr sz="1300" spc="-75" dirty="0">
                <a:latin typeface="Trebuchet MS"/>
                <a:cs typeface="Trebuchet MS"/>
              </a:rPr>
              <a:t> </a:t>
            </a:r>
            <a:r>
              <a:rPr sz="1300" spc="20" dirty="0">
                <a:latin typeface="Trebuchet MS"/>
                <a:cs typeface="Trebuchet MS"/>
              </a:rPr>
              <a:t>icke-  </a:t>
            </a:r>
            <a:r>
              <a:rPr sz="1300" dirty="0">
                <a:latin typeface="Trebuchet MS"/>
                <a:cs typeface="Trebuchet MS"/>
              </a:rPr>
              <a:t>funktionella</a:t>
            </a:r>
            <a:r>
              <a:rPr sz="1300" spc="-75" dirty="0">
                <a:latin typeface="Trebuchet MS"/>
                <a:cs typeface="Trebuchet MS"/>
              </a:rPr>
              <a:t> </a:t>
            </a:r>
            <a:r>
              <a:rPr sz="1300" spc="-25" dirty="0">
                <a:latin typeface="Trebuchet MS"/>
                <a:cs typeface="Trebuchet MS"/>
              </a:rPr>
              <a:t>krav.</a:t>
            </a:r>
            <a:endParaRPr sz="1300">
              <a:latin typeface="Trebuchet MS"/>
              <a:cs typeface="Trebuchet MS"/>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9" name="object 19"/>
          <p:cNvSpPr txBox="1">
            <a:spLocks noGrp="1"/>
          </p:cNvSpPr>
          <p:nvPr>
            <p:ph type="title"/>
          </p:nvPr>
        </p:nvSpPr>
        <p:spPr>
          <a:xfrm>
            <a:off x="2888170" y="1003299"/>
            <a:ext cx="6542405" cy="635000"/>
          </a:xfrm>
          <a:prstGeom prst="rect">
            <a:avLst/>
          </a:prstGeom>
        </p:spPr>
        <p:txBody>
          <a:bodyPr vert="horz" wrap="square" lIns="0" tIns="12700" rIns="0" bIns="0" rtlCol="0">
            <a:spAutoFit/>
          </a:bodyPr>
          <a:lstStyle/>
          <a:p>
            <a:pPr marL="12700">
              <a:lnSpc>
                <a:spcPct val="100000"/>
              </a:lnSpc>
              <a:spcBef>
                <a:spcPts val="100"/>
              </a:spcBef>
            </a:pPr>
            <a:r>
              <a:rPr sz="4000" spc="-345" dirty="0">
                <a:solidFill>
                  <a:srgbClr val="454545"/>
                </a:solidFill>
              </a:rPr>
              <a:t>Fördelar</a:t>
            </a:r>
            <a:r>
              <a:rPr sz="4000" spc="-615" dirty="0">
                <a:solidFill>
                  <a:srgbClr val="454545"/>
                </a:solidFill>
              </a:rPr>
              <a:t> </a:t>
            </a:r>
            <a:r>
              <a:rPr sz="4000" spc="-275" dirty="0">
                <a:solidFill>
                  <a:srgbClr val="454545"/>
                </a:solidFill>
              </a:rPr>
              <a:t>med</a:t>
            </a:r>
            <a:r>
              <a:rPr sz="4000" spc="-610" dirty="0">
                <a:solidFill>
                  <a:srgbClr val="454545"/>
                </a:solidFill>
              </a:rPr>
              <a:t> </a:t>
            </a:r>
            <a:r>
              <a:rPr sz="4000" spc="-375" dirty="0">
                <a:solidFill>
                  <a:srgbClr val="454545"/>
                </a:solidFill>
              </a:rPr>
              <a:t>icke-funktionella</a:t>
            </a:r>
            <a:r>
              <a:rPr sz="4000" spc="-600" dirty="0">
                <a:solidFill>
                  <a:srgbClr val="454545"/>
                </a:solidFill>
              </a:rPr>
              <a:t> </a:t>
            </a:r>
            <a:r>
              <a:rPr sz="4000" spc="-365" dirty="0">
                <a:solidFill>
                  <a:srgbClr val="454545"/>
                </a:solidFill>
              </a:rPr>
              <a:t>krav</a:t>
            </a:r>
            <a:endParaRPr sz="4000"/>
          </a:p>
        </p:txBody>
      </p:sp>
      <p:grpSp>
        <p:nvGrpSpPr>
          <p:cNvPr id="20" name="object 20"/>
          <p:cNvGrpSpPr/>
          <p:nvPr/>
        </p:nvGrpSpPr>
        <p:grpSpPr>
          <a:xfrm>
            <a:off x="927505" y="2240762"/>
            <a:ext cx="4978400" cy="3697604"/>
            <a:chOff x="927505" y="2240762"/>
            <a:chExt cx="4978400" cy="3697604"/>
          </a:xfrm>
        </p:grpSpPr>
        <p:sp>
          <p:nvSpPr>
            <p:cNvPr id="21" name="object 21"/>
            <p:cNvSpPr/>
            <p:nvPr/>
          </p:nvSpPr>
          <p:spPr>
            <a:xfrm>
              <a:off x="937030" y="2250287"/>
              <a:ext cx="4959350" cy="3678554"/>
            </a:xfrm>
            <a:custGeom>
              <a:avLst/>
              <a:gdLst/>
              <a:ahLst/>
              <a:cxnLst/>
              <a:rect l="l" t="t" r="r" b="b"/>
              <a:pathLst>
                <a:path w="4959350" h="3678554">
                  <a:moveTo>
                    <a:pt x="4959313" y="0"/>
                  </a:moveTo>
                  <a:lnTo>
                    <a:pt x="0" y="0"/>
                  </a:lnTo>
                  <a:lnTo>
                    <a:pt x="0" y="3678229"/>
                  </a:lnTo>
                  <a:lnTo>
                    <a:pt x="4959313" y="3678229"/>
                  </a:lnTo>
                  <a:lnTo>
                    <a:pt x="4959313" y="0"/>
                  </a:lnTo>
                  <a:close/>
                </a:path>
              </a:pathLst>
            </a:custGeom>
            <a:solidFill>
              <a:srgbClr val="FFFFFF"/>
            </a:solidFill>
          </p:spPr>
          <p:txBody>
            <a:bodyPr wrap="square" lIns="0" tIns="0" rIns="0" bIns="0" rtlCol="0"/>
            <a:lstStyle/>
            <a:p>
              <a:endParaRPr/>
            </a:p>
          </p:txBody>
        </p:sp>
        <p:sp>
          <p:nvSpPr>
            <p:cNvPr id="22" name="object 22"/>
            <p:cNvSpPr/>
            <p:nvPr/>
          </p:nvSpPr>
          <p:spPr>
            <a:xfrm>
              <a:off x="937030" y="2250287"/>
              <a:ext cx="4959350" cy="3678554"/>
            </a:xfrm>
            <a:custGeom>
              <a:avLst/>
              <a:gdLst/>
              <a:ahLst/>
              <a:cxnLst/>
              <a:rect l="l" t="t" r="r" b="b"/>
              <a:pathLst>
                <a:path w="4959350" h="3678554">
                  <a:moveTo>
                    <a:pt x="0" y="0"/>
                  </a:moveTo>
                  <a:lnTo>
                    <a:pt x="4959322" y="0"/>
                  </a:lnTo>
                  <a:lnTo>
                    <a:pt x="4959322" y="3678242"/>
                  </a:lnTo>
                  <a:lnTo>
                    <a:pt x="0" y="3678242"/>
                  </a:lnTo>
                  <a:lnTo>
                    <a:pt x="0" y="0"/>
                  </a:lnTo>
                  <a:close/>
                </a:path>
              </a:pathLst>
            </a:custGeom>
            <a:ln w="19050">
              <a:solidFill>
                <a:srgbClr val="FF9E00"/>
              </a:solidFill>
            </a:ln>
          </p:spPr>
          <p:txBody>
            <a:bodyPr wrap="square" lIns="0" tIns="0" rIns="0" bIns="0" rtlCol="0"/>
            <a:lstStyle/>
            <a:p>
              <a:endParaRPr/>
            </a:p>
          </p:txBody>
        </p:sp>
        <p:sp>
          <p:nvSpPr>
            <p:cNvPr id="23" name="object 23"/>
            <p:cNvSpPr/>
            <p:nvPr/>
          </p:nvSpPr>
          <p:spPr>
            <a:xfrm>
              <a:off x="1103256" y="2416048"/>
              <a:ext cx="4626767" cy="3346635"/>
            </a:xfrm>
            <a:prstGeom prst="rect">
              <a:avLst/>
            </a:prstGeom>
            <a:blipFill>
              <a:blip r:embed="rId4" cstate="print"/>
              <a:stretch>
                <a:fillRect/>
              </a:stretch>
            </a:blipFill>
          </p:spPr>
          <p:txBody>
            <a:bodyPr wrap="square" lIns="0" tIns="0" rIns="0" bIns="0" rtlCol="0"/>
            <a:lstStyle/>
            <a:p>
              <a:endParaRPr/>
            </a:p>
          </p:txBody>
        </p:sp>
      </p:grpSp>
      <p:sp>
        <p:nvSpPr>
          <p:cNvPr id="24" name="object 24"/>
          <p:cNvSpPr txBox="1"/>
          <p:nvPr/>
        </p:nvSpPr>
        <p:spPr>
          <a:xfrm>
            <a:off x="6459435" y="2346452"/>
            <a:ext cx="4756150" cy="3430270"/>
          </a:xfrm>
          <a:prstGeom prst="rect">
            <a:avLst/>
          </a:prstGeom>
        </p:spPr>
        <p:txBody>
          <a:bodyPr vert="horz" wrap="square" lIns="0" tIns="18415" rIns="0" bIns="0" rtlCol="0">
            <a:spAutoFit/>
          </a:bodyPr>
          <a:lstStyle/>
          <a:p>
            <a:pPr marL="240665" marR="5080" indent="-228600">
              <a:lnSpc>
                <a:spcPct val="108900"/>
              </a:lnSpc>
              <a:spcBef>
                <a:spcPts val="145"/>
              </a:spcBef>
              <a:buClr>
                <a:srgbClr val="FF9E00"/>
              </a:buClr>
              <a:buSzPct val="111111"/>
              <a:buFont typeface="Wingdings"/>
              <a:buChar char=""/>
              <a:tabLst>
                <a:tab pos="241300" algn="l"/>
              </a:tabLst>
            </a:pPr>
            <a:r>
              <a:rPr sz="1800" spc="125" dirty="0">
                <a:latin typeface="Trebuchet MS"/>
                <a:cs typeface="Trebuchet MS"/>
              </a:rPr>
              <a:t>De</a:t>
            </a:r>
            <a:r>
              <a:rPr sz="1800" spc="-95" dirty="0">
                <a:latin typeface="Trebuchet MS"/>
                <a:cs typeface="Trebuchet MS"/>
              </a:rPr>
              <a:t> </a:t>
            </a:r>
            <a:r>
              <a:rPr sz="1800" spc="10" dirty="0">
                <a:latin typeface="Trebuchet MS"/>
                <a:cs typeface="Trebuchet MS"/>
              </a:rPr>
              <a:t>icke-funktionella</a:t>
            </a:r>
            <a:r>
              <a:rPr sz="1800" spc="-100" dirty="0">
                <a:latin typeface="Trebuchet MS"/>
                <a:cs typeface="Trebuchet MS"/>
              </a:rPr>
              <a:t> </a:t>
            </a:r>
            <a:r>
              <a:rPr sz="1800" spc="40" dirty="0">
                <a:latin typeface="Trebuchet MS"/>
                <a:cs typeface="Trebuchet MS"/>
              </a:rPr>
              <a:t>kraven</a:t>
            </a:r>
            <a:r>
              <a:rPr sz="1800" spc="-95" dirty="0">
                <a:latin typeface="Trebuchet MS"/>
                <a:cs typeface="Trebuchet MS"/>
              </a:rPr>
              <a:t> </a:t>
            </a:r>
            <a:r>
              <a:rPr sz="1800" spc="20" dirty="0">
                <a:latin typeface="Trebuchet MS"/>
                <a:cs typeface="Trebuchet MS"/>
              </a:rPr>
              <a:t>säkerställer</a:t>
            </a:r>
            <a:r>
              <a:rPr sz="1800" spc="-95" dirty="0">
                <a:latin typeface="Trebuchet MS"/>
                <a:cs typeface="Trebuchet MS"/>
              </a:rPr>
              <a:t> </a:t>
            </a:r>
            <a:r>
              <a:rPr sz="1800" spc="-120" dirty="0">
                <a:latin typeface="Trebuchet MS"/>
                <a:cs typeface="Trebuchet MS"/>
              </a:rPr>
              <a:t>att  </a:t>
            </a:r>
            <a:r>
              <a:rPr sz="1800" spc="20" dirty="0">
                <a:latin typeface="Trebuchet MS"/>
                <a:cs typeface="Trebuchet MS"/>
              </a:rPr>
              <a:t>mjukvarusystemet </a:t>
            </a:r>
            <a:r>
              <a:rPr sz="1800" spc="-20" dirty="0">
                <a:latin typeface="Trebuchet MS"/>
                <a:cs typeface="Trebuchet MS"/>
              </a:rPr>
              <a:t>följer </a:t>
            </a:r>
            <a:r>
              <a:rPr sz="1800" spc="45" dirty="0">
                <a:latin typeface="Trebuchet MS"/>
                <a:cs typeface="Trebuchet MS"/>
              </a:rPr>
              <a:t>lagar </a:t>
            </a:r>
            <a:r>
              <a:rPr sz="1800" spc="50" dirty="0">
                <a:latin typeface="Trebuchet MS"/>
                <a:cs typeface="Trebuchet MS"/>
              </a:rPr>
              <a:t>och regler  </a:t>
            </a:r>
            <a:r>
              <a:rPr sz="1800" spc="-10" dirty="0">
                <a:latin typeface="Trebuchet MS"/>
                <a:cs typeface="Trebuchet MS"/>
              </a:rPr>
              <a:t>för</a:t>
            </a:r>
            <a:r>
              <a:rPr sz="1800" spc="-100" dirty="0">
                <a:latin typeface="Trebuchet MS"/>
                <a:cs typeface="Trebuchet MS"/>
              </a:rPr>
              <a:t> </a:t>
            </a:r>
            <a:r>
              <a:rPr sz="1800" spc="-10" dirty="0">
                <a:latin typeface="Trebuchet MS"/>
                <a:cs typeface="Trebuchet MS"/>
              </a:rPr>
              <a:t>efterlevnad.</a:t>
            </a:r>
            <a:endParaRPr sz="1800">
              <a:latin typeface="Trebuchet MS"/>
              <a:cs typeface="Trebuchet MS"/>
            </a:endParaRPr>
          </a:p>
          <a:p>
            <a:pPr marL="240665" marR="727075" indent="-228600">
              <a:lnSpc>
                <a:spcPct val="111100"/>
              </a:lnSpc>
              <a:spcBef>
                <a:spcPts val="1010"/>
              </a:spcBef>
              <a:buClr>
                <a:srgbClr val="FF9E00"/>
              </a:buClr>
              <a:buSzPct val="111111"/>
              <a:buFont typeface="Wingdings"/>
              <a:buChar char=""/>
              <a:tabLst>
                <a:tab pos="241300" algn="l"/>
              </a:tabLst>
            </a:pPr>
            <a:r>
              <a:rPr sz="1800" spc="125" dirty="0">
                <a:latin typeface="Trebuchet MS"/>
                <a:cs typeface="Trebuchet MS"/>
              </a:rPr>
              <a:t>De </a:t>
            </a:r>
            <a:r>
              <a:rPr sz="1800" spc="20" dirty="0">
                <a:latin typeface="Trebuchet MS"/>
                <a:cs typeface="Trebuchet MS"/>
              </a:rPr>
              <a:t>säkerställer </a:t>
            </a:r>
            <a:r>
              <a:rPr sz="1800" spc="-20" dirty="0">
                <a:latin typeface="Trebuchet MS"/>
                <a:cs typeface="Trebuchet MS"/>
              </a:rPr>
              <a:t>tillförlitligheten,  </a:t>
            </a:r>
            <a:r>
              <a:rPr sz="1800" spc="30" dirty="0">
                <a:latin typeface="Trebuchet MS"/>
                <a:cs typeface="Trebuchet MS"/>
              </a:rPr>
              <a:t>tillgängligheten </a:t>
            </a:r>
            <a:r>
              <a:rPr sz="1800" spc="50" dirty="0">
                <a:latin typeface="Trebuchet MS"/>
                <a:cs typeface="Trebuchet MS"/>
              </a:rPr>
              <a:t>och </a:t>
            </a:r>
            <a:r>
              <a:rPr sz="1800" spc="25" dirty="0">
                <a:latin typeface="Trebuchet MS"/>
                <a:cs typeface="Trebuchet MS"/>
              </a:rPr>
              <a:t>prestandan</a:t>
            </a:r>
            <a:r>
              <a:rPr sz="1800" spc="-340" dirty="0">
                <a:latin typeface="Trebuchet MS"/>
                <a:cs typeface="Trebuchet MS"/>
              </a:rPr>
              <a:t> </a:t>
            </a:r>
            <a:r>
              <a:rPr sz="1800" spc="70" dirty="0">
                <a:latin typeface="Trebuchet MS"/>
                <a:cs typeface="Trebuchet MS"/>
              </a:rPr>
              <a:t>hos  </a:t>
            </a:r>
            <a:r>
              <a:rPr sz="1800" spc="30" dirty="0">
                <a:latin typeface="Trebuchet MS"/>
                <a:cs typeface="Trebuchet MS"/>
              </a:rPr>
              <a:t>programvarusystemet.</a:t>
            </a:r>
            <a:endParaRPr sz="1800">
              <a:latin typeface="Trebuchet MS"/>
              <a:cs typeface="Trebuchet MS"/>
            </a:endParaRPr>
          </a:p>
          <a:p>
            <a:pPr marL="240665" marR="250190" indent="-228600">
              <a:lnSpc>
                <a:spcPct val="111100"/>
              </a:lnSpc>
              <a:spcBef>
                <a:spcPts val="890"/>
              </a:spcBef>
              <a:buClr>
                <a:srgbClr val="FF9E00"/>
              </a:buClr>
              <a:buSzPct val="111111"/>
              <a:buFont typeface="Wingdings"/>
              <a:buChar char=""/>
              <a:tabLst>
                <a:tab pos="241300" algn="l"/>
              </a:tabLst>
            </a:pPr>
            <a:r>
              <a:rPr sz="1800" spc="125" dirty="0">
                <a:latin typeface="Trebuchet MS"/>
                <a:cs typeface="Trebuchet MS"/>
              </a:rPr>
              <a:t>De</a:t>
            </a:r>
            <a:r>
              <a:rPr sz="1800" spc="-100" dirty="0">
                <a:latin typeface="Trebuchet MS"/>
                <a:cs typeface="Trebuchet MS"/>
              </a:rPr>
              <a:t> </a:t>
            </a:r>
            <a:r>
              <a:rPr sz="1800" spc="20" dirty="0">
                <a:latin typeface="Trebuchet MS"/>
                <a:cs typeface="Trebuchet MS"/>
              </a:rPr>
              <a:t>säkerställer</a:t>
            </a:r>
            <a:r>
              <a:rPr sz="1800" spc="-105" dirty="0">
                <a:latin typeface="Trebuchet MS"/>
                <a:cs typeface="Trebuchet MS"/>
              </a:rPr>
              <a:t> </a:t>
            </a:r>
            <a:r>
              <a:rPr sz="1800" spc="120" dirty="0">
                <a:latin typeface="Trebuchet MS"/>
                <a:cs typeface="Trebuchet MS"/>
              </a:rPr>
              <a:t>god</a:t>
            </a:r>
            <a:r>
              <a:rPr sz="1800" spc="-100" dirty="0">
                <a:latin typeface="Trebuchet MS"/>
                <a:cs typeface="Trebuchet MS"/>
              </a:rPr>
              <a:t> </a:t>
            </a:r>
            <a:r>
              <a:rPr sz="1800" spc="45" dirty="0">
                <a:latin typeface="Trebuchet MS"/>
                <a:cs typeface="Trebuchet MS"/>
              </a:rPr>
              <a:t>användarupplevelse  </a:t>
            </a:r>
            <a:r>
              <a:rPr sz="1800" spc="50" dirty="0">
                <a:latin typeface="Trebuchet MS"/>
                <a:cs typeface="Trebuchet MS"/>
              </a:rPr>
              <a:t>och</a:t>
            </a:r>
            <a:r>
              <a:rPr sz="1800" spc="-95" dirty="0">
                <a:latin typeface="Trebuchet MS"/>
                <a:cs typeface="Trebuchet MS"/>
              </a:rPr>
              <a:t> </a:t>
            </a:r>
            <a:r>
              <a:rPr sz="1800" spc="45" dirty="0">
                <a:latin typeface="Trebuchet MS"/>
                <a:cs typeface="Trebuchet MS"/>
              </a:rPr>
              <a:t>enkel</a:t>
            </a:r>
            <a:r>
              <a:rPr sz="1800" spc="-100" dirty="0">
                <a:latin typeface="Trebuchet MS"/>
                <a:cs typeface="Trebuchet MS"/>
              </a:rPr>
              <a:t> </a:t>
            </a:r>
            <a:r>
              <a:rPr sz="1800" spc="60" dirty="0">
                <a:latin typeface="Trebuchet MS"/>
                <a:cs typeface="Trebuchet MS"/>
              </a:rPr>
              <a:t>användning</a:t>
            </a:r>
            <a:r>
              <a:rPr sz="1800" spc="-95" dirty="0">
                <a:latin typeface="Trebuchet MS"/>
                <a:cs typeface="Trebuchet MS"/>
              </a:rPr>
              <a:t> </a:t>
            </a:r>
            <a:r>
              <a:rPr sz="1800" spc="25" dirty="0">
                <a:latin typeface="Trebuchet MS"/>
                <a:cs typeface="Trebuchet MS"/>
              </a:rPr>
              <a:t>av</a:t>
            </a:r>
            <a:r>
              <a:rPr sz="1800" spc="-100" dirty="0">
                <a:latin typeface="Trebuchet MS"/>
                <a:cs typeface="Trebuchet MS"/>
              </a:rPr>
              <a:t> </a:t>
            </a:r>
            <a:r>
              <a:rPr sz="1800" spc="30" dirty="0">
                <a:latin typeface="Trebuchet MS"/>
                <a:cs typeface="Trebuchet MS"/>
              </a:rPr>
              <a:t>programvaran.</a:t>
            </a:r>
            <a:endParaRPr sz="1800">
              <a:latin typeface="Trebuchet MS"/>
              <a:cs typeface="Trebuchet MS"/>
            </a:endParaRPr>
          </a:p>
          <a:p>
            <a:pPr marL="240665" marR="300355" indent="-228600">
              <a:lnSpc>
                <a:spcPct val="111100"/>
              </a:lnSpc>
              <a:spcBef>
                <a:spcPts val="1005"/>
              </a:spcBef>
              <a:buClr>
                <a:srgbClr val="FF9E00"/>
              </a:buClr>
              <a:buSzPct val="111111"/>
              <a:buFont typeface="Wingdings"/>
              <a:buChar char=""/>
              <a:tabLst>
                <a:tab pos="241300" algn="l"/>
              </a:tabLst>
            </a:pPr>
            <a:r>
              <a:rPr sz="1800" spc="125" dirty="0">
                <a:latin typeface="Trebuchet MS"/>
                <a:cs typeface="Trebuchet MS"/>
              </a:rPr>
              <a:t>De </a:t>
            </a:r>
            <a:r>
              <a:rPr sz="1800" spc="15" dirty="0">
                <a:latin typeface="Trebuchet MS"/>
                <a:cs typeface="Trebuchet MS"/>
              </a:rPr>
              <a:t>hjälper </a:t>
            </a:r>
            <a:r>
              <a:rPr sz="1800" spc="-50" dirty="0">
                <a:latin typeface="Trebuchet MS"/>
                <a:cs typeface="Trebuchet MS"/>
              </a:rPr>
              <a:t>till </a:t>
            </a:r>
            <a:r>
              <a:rPr sz="1800" spc="-120" dirty="0">
                <a:latin typeface="Trebuchet MS"/>
                <a:cs typeface="Trebuchet MS"/>
              </a:rPr>
              <a:t>att </a:t>
            </a:r>
            <a:r>
              <a:rPr sz="1800" spc="15" dirty="0">
                <a:latin typeface="Trebuchet MS"/>
                <a:cs typeface="Trebuchet MS"/>
              </a:rPr>
              <a:t>formulera  </a:t>
            </a:r>
            <a:r>
              <a:rPr sz="1800" spc="40" dirty="0">
                <a:latin typeface="Trebuchet MS"/>
                <a:cs typeface="Trebuchet MS"/>
              </a:rPr>
              <a:t>säkerhetspolicyn </a:t>
            </a:r>
            <a:r>
              <a:rPr sz="1800" spc="-10" dirty="0">
                <a:latin typeface="Trebuchet MS"/>
                <a:cs typeface="Trebuchet MS"/>
              </a:rPr>
              <a:t>för</a:t>
            </a:r>
            <a:r>
              <a:rPr sz="1800" spc="-195" dirty="0">
                <a:latin typeface="Trebuchet MS"/>
                <a:cs typeface="Trebuchet MS"/>
              </a:rPr>
              <a:t> </a:t>
            </a:r>
            <a:r>
              <a:rPr sz="1800" spc="10" dirty="0">
                <a:latin typeface="Trebuchet MS"/>
                <a:cs typeface="Trebuchet MS"/>
              </a:rPr>
              <a:t>mjukvarusystemet.</a:t>
            </a:r>
            <a:endParaRPr sz="1800">
              <a:latin typeface="Trebuchet MS"/>
              <a:cs typeface="Trebuchet MS"/>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64350"/>
            <a:chOff x="0" y="0"/>
            <a:chExt cx="12192000" cy="6864350"/>
          </a:xfrm>
        </p:grpSpPr>
        <p:sp>
          <p:nvSpPr>
            <p:cNvPr id="3" name="object 3"/>
            <p:cNvSpPr/>
            <p:nvPr/>
          </p:nvSpPr>
          <p:spPr>
            <a:xfrm>
              <a:off x="0" y="0"/>
              <a:ext cx="12192000" cy="6858000"/>
            </a:xfrm>
            <a:custGeom>
              <a:avLst/>
              <a:gdLst/>
              <a:ahLst/>
              <a:cxnLst/>
              <a:rect l="l" t="t" r="r" b="b"/>
              <a:pathLst>
                <a:path w="12192000" h="6858000">
                  <a:moveTo>
                    <a:pt x="12192000" y="0"/>
                  </a:moveTo>
                  <a:lnTo>
                    <a:pt x="0" y="0"/>
                  </a:lnTo>
                  <a:lnTo>
                    <a:pt x="0" y="6857999"/>
                  </a:lnTo>
                  <a:lnTo>
                    <a:pt x="12192000" y="6857999"/>
                  </a:lnTo>
                  <a:lnTo>
                    <a:pt x="12192000" y="0"/>
                  </a:lnTo>
                  <a:close/>
                </a:path>
              </a:pathLst>
            </a:custGeom>
            <a:solidFill>
              <a:srgbClr val="000000"/>
            </a:solidFill>
          </p:spPr>
          <p:txBody>
            <a:bodyPr wrap="square" lIns="0" tIns="0" rIns="0" bIns="0" rtlCol="0"/>
            <a:lstStyle/>
            <a:p>
              <a:endParaRPr/>
            </a:p>
          </p:txBody>
        </p:sp>
        <p:sp>
          <p:nvSpPr>
            <p:cNvPr id="4" name="object 4"/>
            <p:cNvSpPr/>
            <p:nvPr/>
          </p:nvSpPr>
          <p:spPr>
            <a:xfrm>
              <a:off x="10626725" y="9524"/>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5" name="object 5"/>
            <p:cNvSpPr/>
            <p:nvPr/>
          </p:nvSpPr>
          <p:spPr>
            <a:xfrm>
              <a:off x="10247312" y="5013324"/>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6" name="object 6"/>
            <p:cNvSpPr/>
            <p:nvPr/>
          </p:nvSpPr>
          <p:spPr>
            <a:xfrm>
              <a:off x="11202987" y="9524"/>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7" name="object 7"/>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8" name="object 8"/>
            <p:cNvSpPr/>
            <p:nvPr/>
          </p:nvSpPr>
          <p:spPr>
            <a:xfrm>
              <a:off x="11501437" y="9524"/>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sp>
          <p:nvSpPr>
            <p:cNvPr id="9" name="object 9"/>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0" name="object 10"/>
            <p:cNvSpPr/>
            <p:nvPr/>
          </p:nvSpPr>
          <p:spPr>
            <a:xfrm>
              <a:off x="10802937" y="5518149"/>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sp>
          <p:nvSpPr>
            <p:cNvPr id="11" name="object 11"/>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3" name="object 13"/>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4" name="object 14"/>
            <p:cNvSpPr/>
            <p:nvPr/>
          </p:nvSpPr>
          <p:spPr>
            <a:xfrm>
              <a:off x="800138" y="1699589"/>
              <a:ext cx="3674745" cy="3470910"/>
            </a:xfrm>
            <a:custGeom>
              <a:avLst/>
              <a:gdLst/>
              <a:ahLst/>
              <a:cxnLst/>
              <a:rect l="l" t="t" r="r" b="b"/>
              <a:pathLst>
                <a:path w="3674745" h="3470910">
                  <a:moveTo>
                    <a:pt x="1998332" y="3198012"/>
                  </a:moveTo>
                  <a:lnTo>
                    <a:pt x="1682343" y="3198012"/>
                  </a:lnTo>
                  <a:lnTo>
                    <a:pt x="1840344" y="3470414"/>
                  </a:lnTo>
                  <a:lnTo>
                    <a:pt x="1998332" y="3198012"/>
                  </a:lnTo>
                  <a:close/>
                </a:path>
                <a:path w="3674745" h="3470910">
                  <a:moveTo>
                    <a:pt x="3674478" y="0"/>
                  </a:moveTo>
                  <a:lnTo>
                    <a:pt x="0" y="0"/>
                  </a:lnTo>
                  <a:lnTo>
                    <a:pt x="0" y="502920"/>
                  </a:lnTo>
                  <a:lnTo>
                    <a:pt x="3674478" y="502920"/>
                  </a:lnTo>
                  <a:lnTo>
                    <a:pt x="3674478" y="0"/>
                  </a:lnTo>
                  <a:close/>
                </a:path>
              </a:pathLst>
            </a:custGeom>
            <a:solidFill>
              <a:srgbClr val="10B6F4"/>
            </a:solidFill>
          </p:spPr>
          <p:txBody>
            <a:bodyPr wrap="square" lIns="0" tIns="0" rIns="0" bIns="0" rtlCol="0"/>
            <a:lstStyle/>
            <a:p>
              <a:endParaRPr/>
            </a:p>
          </p:txBody>
        </p:sp>
      </p:grpSp>
      <p:sp>
        <p:nvSpPr>
          <p:cNvPr id="15" name="object 15"/>
          <p:cNvSpPr/>
          <p:nvPr/>
        </p:nvSpPr>
        <p:spPr>
          <a:xfrm>
            <a:off x="0" y="0"/>
            <a:ext cx="5274945" cy="6858000"/>
          </a:xfrm>
          <a:custGeom>
            <a:avLst/>
            <a:gdLst/>
            <a:ahLst/>
            <a:cxnLst/>
            <a:rect l="l" t="t" r="r" b="b"/>
            <a:pathLst>
              <a:path w="5274945" h="6858000">
                <a:moveTo>
                  <a:pt x="0" y="6857999"/>
                </a:moveTo>
                <a:lnTo>
                  <a:pt x="5274754" y="6857999"/>
                </a:lnTo>
                <a:lnTo>
                  <a:pt x="5274754" y="0"/>
                </a:lnTo>
                <a:lnTo>
                  <a:pt x="0" y="0"/>
                </a:lnTo>
                <a:lnTo>
                  <a:pt x="0" y="6857999"/>
                </a:lnTo>
                <a:close/>
              </a:path>
            </a:pathLst>
          </a:custGeom>
          <a:solidFill>
            <a:srgbClr val="000000"/>
          </a:solidFill>
        </p:spPr>
        <p:txBody>
          <a:bodyPr wrap="square" lIns="0" tIns="0" rIns="0" bIns="0" rtlCol="0"/>
          <a:lstStyle/>
          <a:p>
            <a:endParaRPr/>
          </a:p>
        </p:txBody>
      </p:sp>
      <p:sp>
        <p:nvSpPr>
          <p:cNvPr id="16" name="object 1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17" name="object 1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18" name="object 1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19" name="object 1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20" name="object 2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21" name="object 21"/>
          <p:cNvGrpSpPr/>
          <p:nvPr/>
        </p:nvGrpSpPr>
        <p:grpSpPr>
          <a:xfrm>
            <a:off x="10636250" y="5403850"/>
            <a:ext cx="1535430" cy="1444625"/>
            <a:chOff x="10636250" y="5403850"/>
            <a:chExt cx="1535430" cy="1444625"/>
          </a:xfrm>
        </p:grpSpPr>
        <p:sp>
          <p:nvSpPr>
            <p:cNvPr id="22" name="object 22"/>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23" name="object 23"/>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24" name="object 24"/>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25" name="object 25"/>
          <p:cNvGrpSpPr/>
          <p:nvPr/>
        </p:nvGrpSpPr>
        <p:grpSpPr>
          <a:xfrm>
            <a:off x="19" y="228"/>
            <a:ext cx="12192000" cy="6858000"/>
            <a:chOff x="19" y="228"/>
            <a:chExt cx="12192000" cy="6858000"/>
          </a:xfrm>
        </p:grpSpPr>
        <p:sp>
          <p:nvSpPr>
            <p:cNvPr id="26" name="object 26"/>
            <p:cNvSpPr/>
            <p:nvPr/>
          </p:nvSpPr>
          <p:spPr>
            <a:xfrm>
              <a:off x="10979149"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27" name="object 27"/>
            <p:cNvSpPr/>
            <p:nvPr/>
          </p:nvSpPr>
          <p:spPr>
            <a:xfrm>
              <a:off x="11287124"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28" name="object 28"/>
            <p:cNvSpPr/>
            <p:nvPr/>
          </p:nvSpPr>
          <p:spPr>
            <a:xfrm>
              <a:off x="19" y="228"/>
              <a:ext cx="12191548" cy="6857771"/>
            </a:xfrm>
            <a:prstGeom prst="rect">
              <a:avLst/>
            </a:prstGeom>
            <a:blipFill>
              <a:blip r:embed="rId3" cstate="print"/>
              <a:stretch>
                <a:fillRect/>
              </a:stretch>
            </a:blipFill>
          </p:spPr>
          <p:txBody>
            <a:bodyPr wrap="square" lIns="0" tIns="0" rIns="0" bIns="0" rtlCol="0"/>
            <a:lstStyle/>
            <a:p>
              <a:endParaRPr/>
            </a:p>
          </p:txBody>
        </p:sp>
        <p:sp>
          <p:nvSpPr>
            <p:cNvPr id="29" name="object 29"/>
            <p:cNvSpPr/>
            <p:nvPr/>
          </p:nvSpPr>
          <p:spPr>
            <a:xfrm>
              <a:off x="800138" y="1699589"/>
              <a:ext cx="3674745" cy="3470910"/>
            </a:xfrm>
            <a:custGeom>
              <a:avLst/>
              <a:gdLst/>
              <a:ahLst/>
              <a:cxnLst/>
              <a:rect l="l" t="t" r="r" b="b"/>
              <a:pathLst>
                <a:path w="3674745" h="3470910">
                  <a:moveTo>
                    <a:pt x="1998332" y="3198012"/>
                  </a:moveTo>
                  <a:lnTo>
                    <a:pt x="1682343" y="3198012"/>
                  </a:lnTo>
                  <a:lnTo>
                    <a:pt x="1840344" y="3470414"/>
                  </a:lnTo>
                  <a:lnTo>
                    <a:pt x="1998332" y="3198012"/>
                  </a:lnTo>
                  <a:close/>
                </a:path>
                <a:path w="3674745" h="3470910">
                  <a:moveTo>
                    <a:pt x="3674478" y="0"/>
                  </a:moveTo>
                  <a:lnTo>
                    <a:pt x="0" y="0"/>
                  </a:lnTo>
                  <a:lnTo>
                    <a:pt x="0" y="502920"/>
                  </a:lnTo>
                  <a:lnTo>
                    <a:pt x="3674478" y="502920"/>
                  </a:lnTo>
                  <a:lnTo>
                    <a:pt x="3674478" y="0"/>
                  </a:lnTo>
                  <a:close/>
                </a:path>
              </a:pathLst>
            </a:custGeom>
            <a:solidFill>
              <a:srgbClr val="10B6F4">
                <a:alpha val="90199"/>
              </a:srgbClr>
            </a:solidFill>
          </p:spPr>
          <p:txBody>
            <a:bodyPr wrap="square" lIns="0" tIns="0" rIns="0" bIns="0" rtlCol="0"/>
            <a:lstStyle/>
            <a:p>
              <a:endParaRPr/>
            </a:p>
          </p:txBody>
        </p:sp>
      </p:grpSp>
      <p:sp>
        <p:nvSpPr>
          <p:cNvPr id="30" name="object 30"/>
          <p:cNvSpPr txBox="1"/>
          <p:nvPr/>
        </p:nvSpPr>
        <p:spPr>
          <a:xfrm>
            <a:off x="806335" y="2275662"/>
            <a:ext cx="3668395" cy="2624455"/>
          </a:xfrm>
          <a:prstGeom prst="rect">
            <a:avLst/>
          </a:prstGeom>
          <a:solidFill>
            <a:srgbClr val="10B6F4">
              <a:alpha val="90199"/>
            </a:srgbClr>
          </a:solidFill>
        </p:spPr>
        <p:txBody>
          <a:bodyPr vert="horz" wrap="square" lIns="0" tIns="2540" rIns="0" bIns="0" rtlCol="0">
            <a:spAutoFit/>
          </a:bodyPr>
          <a:lstStyle/>
          <a:p>
            <a:pPr>
              <a:lnSpc>
                <a:spcPct val="100000"/>
              </a:lnSpc>
              <a:spcBef>
                <a:spcPts val="20"/>
              </a:spcBef>
            </a:pPr>
            <a:endParaRPr sz="5450">
              <a:latin typeface="Times New Roman"/>
              <a:cs typeface="Times New Roman"/>
            </a:endParaRPr>
          </a:p>
          <a:p>
            <a:pPr marL="1479550" marR="393700" indent="-1064260">
              <a:lnSpc>
                <a:spcPts val="3790"/>
              </a:lnSpc>
            </a:pPr>
            <a:r>
              <a:rPr sz="3700" spc="-300" dirty="0">
                <a:solidFill>
                  <a:srgbClr val="FFFEFF"/>
                </a:solidFill>
                <a:latin typeface="Trebuchet MS"/>
                <a:cs typeface="Trebuchet MS"/>
              </a:rPr>
              <a:t>S</a:t>
            </a:r>
            <a:r>
              <a:rPr sz="3700" spc="-320" dirty="0">
                <a:solidFill>
                  <a:srgbClr val="FFFEFF"/>
                </a:solidFill>
                <a:latin typeface="Trebuchet MS"/>
                <a:cs typeface="Trebuchet MS"/>
              </a:rPr>
              <a:t>amma</a:t>
            </a:r>
            <a:r>
              <a:rPr sz="3700" spc="-265" dirty="0">
                <a:solidFill>
                  <a:srgbClr val="FFFEFF"/>
                </a:solidFill>
                <a:latin typeface="Trebuchet MS"/>
                <a:cs typeface="Trebuchet MS"/>
              </a:rPr>
              <a:t>n</a:t>
            </a:r>
            <a:r>
              <a:rPr sz="3700" spc="-505" dirty="0">
                <a:solidFill>
                  <a:srgbClr val="FFFEFF"/>
                </a:solidFill>
                <a:latin typeface="Trebuchet MS"/>
                <a:cs typeface="Trebuchet MS"/>
              </a:rPr>
              <a:t>f</a:t>
            </a:r>
            <a:r>
              <a:rPr sz="3700" spc="-400" dirty="0">
                <a:solidFill>
                  <a:srgbClr val="FFFEFF"/>
                </a:solidFill>
                <a:latin typeface="Trebuchet MS"/>
                <a:cs typeface="Trebuchet MS"/>
              </a:rPr>
              <a:t>a</a:t>
            </a:r>
            <a:r>
              <a:rPr sz="3700" spc="-465" dirty="0">
                <a:solidFill>
                  <a:srgbClr val="FFFEFF"/>
                </a:solidFill>
                <a:latin typeface="Trebuchet MS"/>
                <a:cs typeface="Trebuchet MS"/>
              </a:rPr>
              <a:t>t</a:t>
            </a:r>
            <a:r>
              <a:rPr sz="3700" spc="-409" dirty="0">
                <a:solidFill>
                  <a:srgbClr val="FFFEFF"/>
                </a:solidFill>
                <a:latin typeface="Trebuchet MS"/>
                <a:cs typeface="Trebuchet MS"/>
              </a:rPr>
              <a:t>t</a:t>
            </a:r>
            <a:r>
              <a:rPr sz="3700" spc="-250" dirty="0">
                <a:solidFill>
                  <a:srgbClr val="FFFEFF"/>
                </a:solidFill>
                <a:latin typeface="Trebuchet MS"/>
                <a:cs typeface="Trebuchet MS"/>
              </a:rPr>
              <a:t>n</a:t>
            </a:r>
            <a:r>
              <a:rPr sz="3700" spc="-395" dirty="0">
                <a:solidFill>
                  <a:srgbClr val="FFFEFF"/>
                </a:solidFill>
                <a:latin typeface="Trebuchet MS"/>
                <a:cs typeface="Trebuchet MS"/>
              </a:rPr>
              <a:t>i</a:t>
            </a:r>
            <a:r>
              <a:rPr sz="3700" spc="-250" dirty="0">
                <a:solidFill>
                  <a:srgbClr val="FFFEFF"/>
                </a:solidFill>
                <a:latin typeface="Trebuchet MS"/>
                <a:cs typeface="Trebuchet MS"/>
              </a:rPr>
              <a:t>n</a:t>
            </a:r>
            <a:r>
              <a:rPr sz="3700" spc="-95" dirty="0">
                <a:solidFill>
                  <a:srgbClr val="FFFEFF"/>
                </a:solidFill>
                <a:latin typeface="Trebuchet MS"/>
                <a:cs typeface="Trebuchet MS"/>
              </a:rPr>
              <a:t>g  </a:t>
            </a:r>
            <a:r>
              <a:rPr sz="3700" spc="-345" dirty="0">
                <a:solidFill>
                  <a:srgbClr val="FFFEFF"/>
                </a:solidFill>
                <a:latin typeface="Trebuchet MS"/>
                <a:cs typeface="Trebuchet MS"/>
              </a:rPr>
              <a:t>krav</a:t>
            </a:r>
            <a:endParaRPr sz="3700">
              <a:latin typeface="Trebuchet MS"/>
              <a:cs typeface="Trebuchet MS"/>
            </a:endParaRPr>
          </a:p>
        </p:txBody>
      </p:sp>
      <p:sp>
        <p:nvSpPr>
          <p:cNvPr id="31" name="object 31"/>
          <p:cNvSpPr/>
          <p:nvPr/>
        </p:nvSpPr>
        <p:spPr>
          <a:xfrm>
            <a:off x="5274754" y="0"/>
            <a:ext cx="6917690" cy="6858000"/>
          </a:xfrm>
          <a:custGeom>
            <a:avLst/>
            <a:gdLst/>
            <a:ahLst/>
            <a:cxnLst/>
            <a:rect l="l" t="t" r="r" b="b"/>
            <a:pathLst>
              <a:path w="6917690" h="6858000">
                <a:moveTo>
                  <a:pt x="6917245" y="0"/>
                </a:moveTo>
                <a:lnTo>
                  <a:pt x="0" y="0"/>
                </a:lnTo>
                <a:lnTo>
                  <a:pt x="0" y="6857999"/>
                </a:lnTo>
                <a:lnTo>
                  <a:pt x="6917245" y="6857999"/>
                </a:lnTo>
                <a:lnTo>
                  <a:pt x="6917245" y="0"/>
                </a:lnTo>
                <a:close/>
              </a:path>
            </a:pathLst>
          </a:custGeom>
          <a:solidFill>
            <a:srgbClr val="000001">
              <a:alpha val="85099"/>
            </a:srgbClr>
          </a:solidFill>
        </p:spPr>
        <p:txBody>
          <a:bodyPr wrap="square" lIns="0" tIns="0" rIns="0" bIns="0" rtlCol="0"/>
          <a:lstStyle/>
          <a:p>
            <a:endParaRPr/>
          </a:p>
        </p:txBody>
      </p:sp>
      <p:sp>
        <p:nvSpPr>
          <p:cNvPr id="32" name="object 32"/>
          <p:cNvSpPr txBox="1"/>
          <p:nvPr/>
        </p:nvSpPr>
        <p:spPr>
          <a:xfrm>
            <a:off x="6168390" y="817880"/>
            <a:ext cx="5135245" cy="4429760"/>
          </a:xfrm>
          <a:prstGeom prst="rect">
            <a:avLst/>
          </a:prstGeom>
        </p:spPr>
        <p:txBody>
          <a:bodyPr vert="horz" wrap="square" lIns="0" tIns="18415" rIns="0" bIns="0" rtlCol="0">
            <a:spAutoFit/>
          </a:bodyPr>
          <a:lstStyle/>
          <a:p>
            <a:pPr marL="241300" marR="355600" indent="-228600">
              <a:lnSpc>
                <a:spcPct val="108000"/>
              </a:lnSpc>
              <a:spcBef>
                <a:spcPts val="145"/>
              </a:spcBef>
              <a:buClr>
                <a:srgbClr val="10B6F4"/>
              </a:buClr>
              <a:buSzPct val="113333"/>
              <a:buFont typeface="Wingdings"/>
              <a:buChar char=""/>
              <a:tabLst>
                <a:tab pos="240665" algn="l"/>
                <a:tab pos="241300" algn="l"/>
              </a:tabLst>
            </a:pPr>
            <a:r>
              <a:rPr sz="1500" spc="50" dirty="0">
                <a:solidFill>
                  <a:srgbClr val="FFFFFE"/>
                </a:solidFill>
                <a:latin typeface="Trebuchet MS"/>
                <a:cs typeface="Trebuchet MS"/>
              </a:rPr>
              <a:t>Inom</a:t>
            </a:r>
            <a:r>
              <a:rPr sz="1500" spc="-75" dirty="0">
                <a:solidFill>
                  <a:srgbClr val="FFFFFE"/>
                </a:solidFill>
                <a:latin typeface="Trebuchet MS"/>
                <a:cs typeface="Trebuchet MS"/>
              </a:rPr>
              <a:t> </a:t>
            </a:r>
            <a:r>
              <a:rPr sz="1500" spc="35" dirty="0">
                <a:solidFill>
                  <a:srgbClr val="FFFFFE"/>
                </a:solidFill>
                <a:latin typeface="Trebuchet MS"/>
                <a:cs typeface="Trebuchet MS"/>
              </a:rPr>
              <a:t>programvarautveckling</a:t>
            </a:r>
            <a:r>
              <a:rPr sz="1500" spc="-80" dirty="0">
                <a:solidFill>
                  <a:srgbClr val="FFFFFE"/>
                </a:solidFill>
                <a:latin typeface="Trebuchet MS"/>
                <a:cs typeface="Trebuchet MS"/>
              </a:rPr>
              <a:t> </a:t>
            </a:r>
            <a:r>
              <a:rPr sz="1500" spc="35" dirty="0">
                <a:solidFill>
                  <a:srgbClr val="FFFFFE"/>
                </a:solidFill>
                <a:latin typeface="Trebuchet MS"/>
                <a:cs typeface="Trebuchet MS"/>
              </a:rPr>
              <a:t>jobbar</a:t>
            </a:r>
            <a:r>
              <a:rPr sz="1500" spc="-75" dirty="0">
                <a:solidFill>
                  <a:srgbClr val="FFFFFE"/>
                </a:solidFill>
                <a:latin typeface="Trebuchet MS"/>
                <a:cs typeface="Trebuchet MS"/>
              </a:rPr>
              <a:t> </a:t>
            </a:r>
            <a:r>
              <a:rPr sz="1500" spc="30" dirty="0">
                <a:solidFill>
                  <a:srgbClr val="FFFFFE"/>
                </a:solidFill>
                <a:latin typeface="Trebuchet MS"/>
                <a:cs typeface="Trebuchet MS"/>
              </a:rPr>
              <a:t>man</a:t>
            </a:r>
            <a:r>
              <a:rPr sz="1500" spc="-75" dirty="0">
                <a:solidFill>
                  <a:srgbClr val="FFFFFE"/>
                </a:solidFill>
                <a:latin typeface="Trebuchet MS"/>
                <a:cs typeface="Trebuchet MS"/>
              </a:rPr>
              <a:t> </a:t>
            </a:r>
            <a:r>
              <a:rPr sz="1500" spc="65" dirty="0">
                <a:solidFill>
                  <a:srgbClr val="FFFFFE"/>
                </a:solidFill>
                <a:latin typeface="Trebuchet MS"/>
                <a:cs typeface="Trebuchet MS"/>
              </a:rPr>
              <a:t>med</a:t>
            </a:r>
            <a:r>
              <a:rPr sz="1500" spc="-80" dirty="0">
                <a:solidFill>
                  <a:srgbClr val="FFFFFE"/>
                </a:solidFill>
                <a:latin typeface="Trebuchet MS"/>
                <a:cs typeface="Trebuchet MS"/>
              </a:rPr>
              <a:t> </a:t>
            </a:r>
            <a:r>
              <a:rPr sz="1500" b="1" spc="70" dirty="0">
                <a:solidFill>
                  <a:srgbClr val="FFFFFE"/>
                </a:solidFill>
                <a:latin typeface="Trebuchet MS"/>
                <a:cs typeface="Trebuchet MS"/>
              </a:rPr>
              <a:t>krav  </a:t>
            </a:r>
            <a:r>
              <a:rPr sz="1500" spc="65" dirty="0">
                <a:solidFill>
                  <a:srgbClr val="FFFFFE"/>
                </a:solidFill>
                <a:latin typeface="Trebuchet MS"/>
                <a:cs typeface="Trebuchet MS"/>
              </a:rPr>
              <a:t>genom </a:t>
            </a:r>
            <a:r>
              <a:rPr sz="1500" spc="-95" dirty="0">
                <a:solidFill>
                  <a:srgbClr val="FFFFFE"/>
                </a:solidFill>
                <a:latin typeface="Trebuchet MS"/>
                <a:cs typeface="Trebuchet MS"/>
              </a:rPr>
              <a:t>att </a:t>
            </a:r>
            <a:r>
              <a:rPr sz="1500" spc="15" dirty="0">
                <a:solidFill>
                  <a:srgbClr val="FFFFFE"/>
                </a:solidFill>
                <a:latin typeface="Trebuchet MS"/>
                <a:cs typeface="Trebuchet MS"/>
              </a:rPr>
              <a:t>upptäcka, </a:t>
            </a:r>
            <a:r>
              <a:rPr sz="1500" spc="10" dirty="0">
                <a:solidFill>
                  <a:srgbClr val="FFFFFE"/>
                </a:solidFill>
                <a:latin typeface="Trebuchet MS"/>
                <a:cs typeface="Trebuchet MS"/>
              </a:rPr>
              <a:t>analysera, </a:t>
            </a:r>
            <a:r>
              <a:rPr sz="1500" spc="30" dirty="0">
                <a:solidFill>
                  <a:srgbClr val="FFFFFE"/>
                </a:solidFill>
                <a:latin typeface="Trebuchet MS"/>
                <a:cs typeface="Trebuchet MS"/>
              </a:rPr>
              <a:t>dokumentera </a:t>
            </a:r>
            <a:r>
              <a:rPr sz="1500" spc="45" dirty="0">
                <a:solidFill>
                  <a:srgbClr val="FFFFFE"/>
                </a:solidFill>
                <a:latin typeface="Trebuchet MS"/>
                <a:cs typeface="Trebuchet MS"/>
              </a:rPr>
              <a:t>och  </a:t>
            </a:r>
            <a:r>
              <a:rPr sz="1500" spc="35" dirty="0">
                <a:solidFill>
                  <a:srgbClr val="FFFFFE"/>
                </a:solidFill>
                <a:latin typeface="Trebuchet MS"/>
                <a:cs typeface="Trebuchet MS"/>
              </a:rPr>
              <a:t>kommunicera</a:t>
            </a:r>
            <a:r>
              <a:rPr sz="1500" spc="-80" dirty="0">
                <a:solidFill>
                  <a:srgbClr val="FFFFFE"/>
                </a:solidFill>
                <a:latin typeface="Trebuchet MS"/>
                <a:cs typeface="Trebuchet MS"/>
              </a:rPr>
              <a:t> </a:t>
            </a:r>
            <a:r>
              <a:rPr sz="1500" spc="70" dirty="0">
                <a:solidFill>
                  <a:srgbClr val="FFFFFE"/>
                </a:solidFill>
                <a:latin typeface="Trebuchet MS"/>
                <a:cs typeface="Trebuchet MS"/>
              </a:rPr>
              <a:t>de</a:t>
            </a:r>
            <a:endParaRPr sz="1500">
              <a:latin typeface="Trebuchet MS"/>
              <a:cs typeface="Trebuchet MS"/>
            </a:endParaRPr>
          </a:p>
          <a:p>
            <a:pPr marL="241300" marR="190500" indent="-228600">
              <a:lnSpc>
                <a:spcPct val="112000"/>
              </a:lnSpc>
              <a:spcBef>
                <a:spcPts val="985"/>
              </a:spcBef>
              <a:buClr>
                <a:srgbClr val="10B6F4"/>
              </a:buClr>
              <a:buSzPct val="113333"/>
              <a:buFont typeface="Wingdings"/>
              <a:buChar char=""/>
              <a:tabLst>
                <a:tab pos="240665" algn="l"/>
                <a:tab pos="241300" algn="l"/>
              </a:tabLst>
            </a:pPr>
            <a:r>
              <a:rPr sz="1500" spc="-55" dirty="0">
                <a:solidFill>
                  <a:srgbClr val="FFFFFE"/>
                </a:solidFill>
                <a:latin typeface="Trebuchet MS"/>
                <a:cs typeface="Trebuchet MS"/>
              </a:rPr>
              <a:t>Ett</a:t>
            </a:r>
            <a:r>
              <a:rPr sz="1500" spc="-80" dirty="0">
                <a:solidFill>
                  <a:srgbClr val="FFFFFE"/>
                </a:solidFill>
                <a:latin typeface="Trebuchet MS"/>
                <a:cs typeface="Trebuchet MS"/>
              </a:rPr>
              <a:t> </a:t>
            </a:r>
            <a:r>
              <a:rPr sz="1500" b="1" spc="70" dirty="0">
                <a:solidFill>
                  <a:srgbClr val="FFFFFE"/>
                </a:solidFill>
                <a:latin typeface="Trebuchet MS"/>
                <a:cs typeface="Trebuchet MS"/>
              </a:rPr>
              <a:t>krav</a:t>
            </a:r>
            <a:r>
              <a:rPr sz="1500" b="1" spc="-75" dirty="0">
                <a:solidFill>
                  <a:srgbClr val="FFFFFE"/>
                </a:solidFill>
                <a:latin typeface="Trebuchet MS"/>
                <a:cs typeface="Trebuchet MS"/>
              </a:rPr>
              <a:t> </a:t>
            </a:r>
            <a:r>
              <a:rPr sz="1500" spc="40" dirty="0">
                <a:solidFill>
                  <a:srgbClr val="FFFFFE"/>
                </a:solidFill>
                <a:latin typeface="Trebuchet MS"/>
                <a:cs typeface="Trebuchet MS"/>
              </a:rPr>
              <a:t>en</a:t>
            </a:r>
            <a:r>
              <a:rPr sz="1500" spc="-75" dirty="0">
                <a:solidFill>
                  <a:srgbClr val="FFFFFE"/>
                </a:solidFill>
                <a:latin typeface="Trebuchet MS"/>
                <a:cs typeface="Trebuchet MS"/>
              </a:rPr>
              <a:t> </a:t>
            </a:r>
            <a:r>
              <a:rPr sz="1500" dirty="0">
                <a:solidFill>
                  <a:srgbClr val="FFFFFE"/>
                </a:solidFill>
                <a:latin typeface="Trebuchet MS"/>
                <a:cs typeface="Trebuchet MS"/>
              </a:rPr>
              <a:t>funktion</a:t>
            </a:r>
            <a:r>
              <a:rPr sz="1500" spc="-75" dirty="0">
                <a:solidFill>
                  <a:srgbClr val="FFFFFE"/>
                </a:solidFill>
                <a:latin typeface="Trebuchet MS"/>
                <a:cs typeface="Trebuchet MS"/>
              </a:rPr>
              <a:t> </a:t>
            </a:r>
            <a:r>
              <a:rPr sz="1500" spc="60" dirty="0">
                <a:solidFill>
                  <a:srgbClr val="FFFFFE"/>
                </a:solidFill>
                <a:latin typeface="Trebuchet MS"/>
                <a:cs typeface="Trebuchet MS"/>
              </a:rPr>
              <a:t>som</a:t>
            </a:r>
            <a:r>
              <a:rPr sz="1500" spc="-75" dirty="0">
                <a:solidFill>
                  <a:srgbClr val="FFFFFE"/>
                </a:solidFill>
                <a:latin typeface="Trebuchet MS"/>
                <a:cs typeface="Trebuchet MS"/>
              </a:rPr>
              <a:t> </a:t>
            </a:r>
            <a:r>
              <a:rPr sz="1500" spc="40" dirty="0">
                <a:solidFill>
                  <a:srgbClr val="FFFFFE"/>
                </a:solidFill>
                <a:latin typeface="Trebuchet MS"/>
                <a:cs typeface="Trebuchet MS"/>
              </a:rPr>
              <a:t>en</a:t>
            </a:r>
            <a:r>
              <a:rPr sz="1500" spc="-75" dirty="0">
                <a:solidFill>
                  <a:srgbClr val="FFFFFE"/>
                </a:solidFill>
                <a:latin typeface="Trebuchet MS"/>
                <a:cs typeface="Trebuchet MS"/>
              </a:rPr>
              <a:t> </a:t>
            </a:r>
            <a:r>
              <a:rPr sz="1500" spc="30" dirty="0">
                <a:solidFill>
                  <a:srgbClr val="FFFFFE"/>
                </a:solidFill>
                <a:latin typeface="Trebuchet MS"/>
                <a:cs typeface="Trebuchet MS"/>
              </a:rPr>
              <a:t>produkt</a:t>
            </a:r>
            <a:r>
              <a:rPr sz="1500" spc="-80" dirty="0">
                <a:solidFill>
                  <a:srgbClr val="FFFFFE"/>
                </a:solidFill>
                <a:latin typeface="Trebuchet MS"/>
                <a:cs typeface="Trebuchet MS"/>
              </a:rPr>
              <a:t> </a:t>
            </a:r>
            <a:r>
              <a:rPr sz="1500" spc="20" dirty="0">
                <a:solidFill>
                  <a:srgbClr val="FFFFFE"/>
                </a:solidFill>
                <a:latin typeface="Trebuchet MS"/>
                <a:cs typeface="Trebuchet MS"/>
              </a:rPr>
              <a:t>eller</a:t>
            </a:r>
            <a:r>
              <a:rPr sz="1500" spc="-80" dirty="0">
                <a:solidFill>
                  <a:srgbClr val="FFFFFE"/>
                </a:solidFill>
                <a:latin typeface="Trebuchet MS"/>
                <a:cs typeface="Trebuchet MS"/>
              </a:rPr>
              <a:t> </a:t>
            </a:r>
            <a:r>
              <a:rPr sz="1500" spc="-50" dirty="0">
                <a:solidFill>
                  <a:srgbClr val="FFFFFE"/>
                </a:solidFill>
                <a:latin typeface="Trebuchet MS"/>
                <a:cs typeface="Trebuchet MS"/>
              </a:rPr>
              <a:t>tjänst</a:t>
            </a:r>
            <a:r>
              <a:rPr sz="1500" spc="-80" dirty="0">
                <a:solidFill>
                  <a:srgbClr val="FFFFFE"/>
                </a:solidFill>
                <a:latin typeface="Trebuchet MS"/>
                <a:cs typeface="Trebuchet MS"/>
              </a:rPr>
              <a:t> </a:t>
            </a:r>
            <a:r>
              <a:rPr sz="1500" spc="5" dirty="0">
                <a:solidFill>
                  <a:srgbClr val="FFFFFE"/>
                </a:solidFill>
                <a:latin typeface="Trebuchet MS"/>
                <a:cs typeface="Trebuchet MS"/>
              </a:rPr>
              <a:t>måste  </a:t>
            </a:r>
            <a:r>
              <a:rPr sz="1500" spc="20" dirty="0">
                <a:solidFill>
                  <a:srgbClr val="FFFFFE"/>
                </a:solidFill>
                <a:latin typeface="Trebuchet MS"/>
                <a:cs typeface="Trebuchet MS"/>
              </a:rPr>
              <a:t>ha</a:t>
            </a:r>
            <a:r>
              <a:rPr sz="1500" spc="-80" dirty="0">
                <a:solidFill>
                  <a:srgbClr val="FFFFFE"/>
                </a:solidFill>
                <a:latin typeface="Trebuchet MS"/>
                <a:cs typeface="Trebuchet MS"/>
              </a:rPr>
              <a:t> </a:t>
            </a:r>
            <a:r>
              <a:rPr sz="1500" spc="-10" dirty="0">
                <a:solidFill>
                  <a:srgbClr val="FFFFFE"/>
                </a:solidFill>
                <a:latin typeface="Trebuchet MS"/>
                <a:cs typeface="Trebuchet MS"/>
              </a:rPr>
              <a:t>för</a:t>
            </a:r>
            <a:r>
              <a:rPr sz="1500" spc="-80" dirty="0">
                <a:solidFill>
                  <a:srgbClr val="FFFFFE"/>
                </a:solidFill>
                <a:latin typeface="Trebuchet MS"/>
                <a:cs typeface="Trebuchet MS"/>
              </a:rPr>
              <a:t> </a:t>
            </a:r>
            <a:r>
              <a:rPr sz="1500" spc="-95" dirty="0">
                <a:solidFill>
                  <a:srgbClr val="FFFFFE"/>
                </a:solidFill>
                <a:latin typeface="Trebuchet MS"/>
                <a:cs typeface="Trebuchet MS"/>
              </a:rPr>
              <a:t>att</a:t>
            </a:r>
            <a:r>
              <a:rPr sz="1500" spc="-80" dirty="0">
                <a:solidFill>
                  <a:srgbClr val="FFFFFE"/>
                </a:solidFill>
                <a:latin typeface="Trebuchet MS"/>
                <a:cs typeface="Trebuchet MS"/>
              </a:rPr>
              <a:t> </a:t>
            </a:r>
            <a:r>
              <a:rPr sz="1500" spc="60" dirty="0">
                <a:solidFill>
                  <a:srgbClr val="FFFFFE"/>
                </a:solidFill>
                <a:latin typeface="Trebuchet MS"/>
                <a:cs typeface="Trebuchet MS"/>
              </a:rPr>
              <a:t>den</a:t>
            </a:r>
            <a:r>
              <a:rPr sz="1500" spc="-75" dirty="0">
                <a:solidFill>
                  <a:srgbClr val="FFFFFE"/>
                </a:solidFill>
                <a:latin typeface="Trebuchet MS"/>
                <a:cs typeface="Trebuchet MS"/>
              </a:rPr>
              <a:t> </a:t>
            </a:r>
            <a:r>
              <a:rPr sz="1500" spc="60" dirty="0">
                <a:solidFill>
                  <a:srgbClr val="FFFFFE"/>
                </a:solidFill>
                <a:latin typeface="Trebuchet MS"/>
                <a:cs typeface="Trebuchet MS"/>
              </a:rPr>
              <a:t>ska</a:t>
            </a:r>
            <a:r>
              <a:rPr sz="1500" spc="-75" dirty="0">
                <a:solidFill>
                  <a:srgbClr val="FFFFFE"/>
                </a:solidFill>
                <a:latin typeface="Trebuchet MS"/>
                <a:cs typeface="Trebuchet MS"/>
              </a:rPr>
              <a:t> </a:t>
            </a:r>
            <a:r>
              <a:rPr sz="1500" spc="15" dirty="0">
                <a:solidFill>
                  <a:srgbClr val="FFFFFE"/>
                </a:solidFill>
                <a:latin typeface="Trebuchet MS"/>
                <a:cs typeface="Trebuchet MS"/>
              </a:rPr>
              <a:t>vara</a:t>
            </a:r>
            <a:r>
              <a:rPr sz="1500" spc="-75" dirty="0">
                <a:solidFill>
                  <a:srgbClr val="FFFFFE"/>
                </a:solidFill>
                <a:latin typeface="Trebuchet MS"/>
                <a:cs typeface="Trebuchet MS"/>
              </a:rPr>
              <a:t> </a:t>
            </a:r>
            <a:r>
              <a:rPr sz="1500" spc="45" dirty="0">
                <a:solidFill>
                  <a:srgbClr val="FFFFFE"/>
                </a:solidFill>
                <a:latin typeface="Trebuchet MS"/>
                <a:cs typeface="Trebuchet MS"/>
              </a:rPr>
              <a:t>användbar</a:t>
            </a:r>
            <a:r>
              <a:rPr sz="1500" spc="-80" dirty="0">
                <a:solidFill>
                  <a:srgbClr val="FFFFFE"/>
                </a:solidFill>
                <a:latin typeface="Trebuchet MS"/>
                <a:cs typeface="Trebuchet MS"/>
              </a:rPr>
              <a:t> </a:t>
            </a:r>
            <a:r>
              <a:rPr sz="1500" spc="-10" dirty="0">
                <a:solidFill>
                  <a:srgbClr val="FFFFFE"/>
                </a:solidFill>
                <a:latin typeface="Trebuchet MS"/>
                <a:cs typeface="Trebuchet MS"/>
              </a:rPr>
              <a:t>för</a:t>
            </a:r>
            <a:r>
              <a:rPr sz="1500" spc="-80" dirty="0">
                <a:solidFill>
                  <a:srgbClr val="FFFFFE"/>
                </a:solidFill>
                <a:latin typeface="Trebuchet MS"/>
                <a:cs typeface="Trebuchet MS"/>
              </a:rPr>
              <a:t> </a:t>
            </a:r>
            <a:r>
              <a:rPr sz="1500" spc="5" dirty="0">
                <a:solidFill>
                  <a:srgbClr val="FFFFFE"/>
                </a:solidFill>
                <a:latin typeface="Trebuchet MS"/>
                <a:cs typeface="Trebuchet MS"/>
              </a:rPr>
              <a:t>intressenten</a:t>
            </a:r>
            <a:endParaRPr sz="1500">
              <a:latin typeface="Trebuchet MS"/>
              <a:cs typeface="Trebuchet MS"/>
            </a:endParaRPr>
          </a:p>
          <a:p>
            <a:pPr marL="241300" marR="798830" indent="-228600">
              <a:lnSpc>
                <a:spcPct val="110700"/>
              </a:lnSpc>
              <a:spcBef>
                <a:spcPts val="1010"/>
              </a:spcBef>
              <a:buClr>
                <a:srgbClr val="10B6F4"/>
              </a:buClr>
              <a:buSzPct val="113333"/>
              <a:buFont typeface="Wingdings"/>
              <a:buChar char=""/>
              <a:tabLst>
                <a:tab pos="240665" algn="l"/>
                <a:tab pos="241300" algn="l"/>
              </a:tabLst>
            </a:pPr>
            <a:r>
              <a:rPr sz="1500" spc="55" dirty="0">
                <a:solidFill>
                  <a:srgbClr val="FFFFFE"/>
                </a:solidFill>
                <a:latin typeface="Trebuchet MS"/>
                <a:cs typeface="Trebuchet MS"/>
              </a:rPr>
              <a:t>Olika</a:t>
            </a:r>
            <a:r>
              <a:rPr sz="1500" spc="-65" dirty="0">
                <a:solidFill>
                  <a:srgbClr val="FFFFFE"/>
                </a:solidFill>
                <a:latin typeface="Trebuchet MS"/>
                <a:cs typeface="Trebuchet MS"/>
              </a:rPr>
              <a:t> </a:t>
            </a:r>
            <a:r>
              <a:rPr sz="1500" spc="25" dirty="0">
                <a:solidFill>
                  <a:srgbClr val="FFFFFE"/>
                </a:solidFill>
                <a:latin typeface="Trebuchet MS"/>
                <a:cs typeface="Trebuchet MS"/>
              </a:rPr>
              <a:t>typer</a:t>
            </a:r>
            <a:r>
              <a:rPr sz="1500" spc="-70" dirty="0">
                <a:solidFill>
                  <a:srgbClr val="FFFFFE"/>
                </a:solidFill>
                <a:latin typeface="Trebuchet MS"/>
                <a:cs typeface="Trebuchet MS"/>
              </a:rPr>
              <a:t> </a:t>
            </a:r>
            <a:r>
              <a:rPr sz="1500" spc="5" dirty="0">
                <a:solidFill>
                  <a:srgbClr val="FFFFFE"/>
                </a:solidFill>
                <a:latin typeface="Trebuchet MS"/>
                <a:cs typeface="Trebuchet MS"/>
              </a:rPr>
              <a:t>krav:</a:t>
            </a:r>
            <a:r>
              <a:rPr sz="1500" spc="-190" dirty="0">
                <a:solidFill>
                  <a:srgbClr val="FFFFFE"/>
                </a:solidFill>
                <a:latin typeface="Trebuchet MS"/>
                <a:cs typeface="Trebuchet MS"/>
              </a:rPr>
              <a:t> </a:t>
            </a:r>
            <a:r>
              <a:rPr sz="1500" spc="-65" dirty="0">
                <a:solidFill>
                  <a:srgbClr val="FFFFFE"/>
                </a:solidFill>
                <a:latin typeface="Trebuchet MS"/>
                <a:cs typeface="Trebuchet MS"/>
              </a:rPr>
              <a:t>affär,</a:t>
            </a:r>
            <a:r>
              <a:rPr sz="1500" spc="-195" dirty="0">
                <a:solidFill>
                  <a:srgbClr val="FFFFFE"/>
                </a:solidFill>
                <a:latin typeface="Trebuchet MS"/>
                <a:cs typeface="Trebuchet MS"/>
              </a:rPr>
              <a:t> </a:t>
            </a:r>
            <a:r>
              <a:rPr sz="1500" dirty="0">
                <a:solidFill>
                  <a:srgbClr val="FFFFFE"/>
                </a:solidFill>
                <a:latin typeface="Trebuchet MS"/>
                <a:cs typeface="Trebuchet MS"/>
              </a:rPr>
              <a:t>intressenter/användare,  </a:t>
            </a:r>
            <a:r>
              <a:rPr sz="1500" spc="-10" dirty="0">
                <a:solidFill>
                  <a:srgbClr val="FFFFFE"/>
                </a:solidFill>
                <a:latin typeface="Trebuchet MS"/>
                <a:cs typeface="Trebuchet MS"/>
              </a:rPr>
              <a:t>funktionella,</a:t>
            </a:r>
            <a:r>
              <a:rPr sz="1500" spc="-204" dirty="0">
                <a:solidFill>
                  <a:srgbClr val="FFFFFE"/>
                </a:solidFill>
                <a:latin typeface="Trebuchet MS"/>
                <a:cs typeface="Trebuchet MS"/>
              </a:rPr>
              <a:t> </a:t>
            </a:r>
            <a:r>
              <a:rPr sz="1500" dirty="0">
                <a:solidFill>
                  <a:srgbClr val="FFFFFE"/>
                </a:solidFill>
                <a:latin typeface="Trebuchet MS"/>
                <a:cs typeface="Trebuchet MS"/>
              </a:rPr>
              <a:t>icke-funktionella,</a:t>
            </a:r>
            <a:r>
              <a:rPr sz="1500" spc="-200" dirty="0">
                <a:solidFill>
                  <a:srgbClr val="FFFFFE"/>
                </a:solidFill>
                <a:latin typeface="Trebuchet MS"/>
                <a:cs typeface="Trebuchet MS"/>
              </a:rPr>
              <a:t> </a:t>
            </a:r>
            <a:r>
              <a:rPr sz="1500" spc="10" dirty="0">
                <a:solidFill>
                  <a:srgbClr val="FFFFFE"/>
                </a:solidFill>
                <a:latin typeface="Trebuchet MS"/>
                <a:cs typeface="Trebuchet MS"/>
              </a:rPr>
              <a:t>implementation</a:t>
            </a:r>
            <a:endParaRPr sz="1500">
              <a:latin typeface="Trebuchet MS"/>
              <a:cs typeface="Trebuchet MS"/>
            </a:endParaRPr>
          </a:p>
          <a:p>
            <a:pPr marL="241300" marR="5080" indent="-228600">
              <a:lnSpc>
                <a:spcPct val="111300"/>
              </a:lnSpc>
              <a:spcBef>
                <a:spcPts val="900"/>
              </a:spcBef>
              <a:buClr>
                <a:srgbClr val="10B6F4"/>
              </a:buClr>
              <a:buSzPct val="113333"/>
              <a:buFont typeface="Wingdings"/>
              <a:buChar char=""/>
              <a:tabLst>
                <a:tab pos="240665" algn="l"/>
                <a:tab pos="241300" algn="l"/>
              </a:tabLst>
            </a:pPr>
            <a:r>
              <a:rPr sz="1500" b="1" spc="35" dirty="0">
                <a:solidFill>
                  <a:srgbClr val="FFFFFE"/>
                </a:solidFill>
                <a:latin typeface="Trebuchet MS"/>
                <a:cs typeface="Trebuchet MS"/>
              </a:rPr>
              <a:t>Intressenter </a:t>
            </a:r>
            <a:r>
              <a:rPr sz="1500" spc="25" dirty="0">
                <a:solidFill>
                  <a:srgbClr val="FFFFFE"/>
                </a:solidFill>
                <a:latin typeface="Trebuchet MS"/>
                <a:cs typeface="Trebuchet MS"/>
              </a:rPr>
              <a:t>är </a:t>
            </a:r>
            <a:r>
              <a:rPr sz="1500" spc="15" dirty="0">
                <a:solidFill>
                  <a:srgbClr val="FFFFFE"/>
                </a:solidFill>
                <a:latin typeface="Trebuchet MS"/>
                <a:cs typeface="Trebuchet MS"/>
              </a:rPr>
              <a:t>viktigaste </a:t>
            </a:r>
            <a:r>
              <a:rPr sz="1500" spc="20" dirty="0">
                <a:solidFill>
                  <a:srgbClr val="FFFFFE"/>
                </a:solidFill>
                <a:latin typeface="Trebuchet MS"/>
                <a:cs typeface="Trebuchet MS"/>
              </a:rPr>
              <a:t>källan </a:t>
            </a:r>
            <a:r>
              <a:rPr sz="1500" spc="-40" dirty="0">
                <a:solidFill>
                  <a:srgbClr val="FFFFFE"/>
                </a:solidFill>
                <a:latin typeface="Trebuchet MS"/>
                <a:cs typeface="Trebuchet MS"/>
              </a:rPr>
              <a:t>till </a:t>
            </a:r>
            <a:r>
              <a:rPr sz="1500" spc="40" dirty="0">
                <a:solidFill>
                  <a:srgbClr val="FFFFFE"/>
                </a:solidFill>
                <a:latin typeface="Trebuchet MS"/>
                <a:cs typeface="Trebuchet MS"/>
              </a:rPr>
              <a:t>krav </a:t>
            </a:r>
            <a:r>
              <a:rPr sz="1500" spc="50" dirty="0">
                <a:solidFill>
                  <a:srgbClr val="FFFFFE"/>
                </a:solidFill>
                <a:latin typeface="Trebuchet MS"/>
                <a:cs typeface="Trebuchet MS"/>
              </a:rPr>
              <a:t>då </a:t>
            </a:r>
            <a:r>
              <a:rPr sz="1500" spc="70" dirty="0">
                <a:solidFill>
                  <a:srgbClr val="FFFFFE"/>
                </a:solidFill>
                <a:latin typeface="Trebuchet MS"/>
                <a:cs typeface="Trebuchet MS"/>
              </a:rPr>
              <a:t>de </a:t>
            </a:r>
            <a:r>
              <a:rPr sz="1500" spc="30" dirty="0">
                <a:solidFill>
                  <a:srgbClr val="FFFFFE"/>
                </a:solidFill>
                <a:latin typeface="Trebuchet MS"/>
                <a:cs typeface="Trebuchet MS"/>
              </a:rPr>
              <a:t>har  specifika</a:t>
            </a:r>
            <a:r>
              <a:rPr sz="1500" spc="-75" dirty="0">
                <a:solidFill>
                  <a:srgbClr val="FFFFFE"/>
                </a:solidFill>
                <a:latin typeface="Trebuchet MS"/>
                <a:cs typeface="Trebuchet MS"/>
              </a:rPr>
              <a:t> </a:t>
            </a:r>
            <a:r>
              <a:rPr sz="1500" spc="55" dirty="0">
                <a:solidFill>
                  <a:srgbClr val="FFFFFE"/>
                </a:solidFill>
                <a:latin typeface="Trebuchet MS"/>
                <a:cs typeface="Trebuchet MS"/>
              </a:rPr>
              <a:t>behov</a:t>
            </a:r>
            <a:r>
              <a:rPr sz="1500" spc="-75" dirty="0">
                <a:solidFill>
                  <a:srgbClr val="FFFFFE"/>
                </a:solidFill>
                <a:latin typeface="Trebuchet MS"/>
                <a:cs typeface="Trebuchet MS"/>
              </a:rPr>
              <a:t> </a:t>
            </a:r>
            <a:r>
              <a:rPr sz="1500" spc="-10" dirty="0">
                <a:solidFill>
                  <a:srgbClr val="FFFFFE"/>
                </a:solidFill>
                <a:latin typeface="Trebuchet MS"/>
                <a:cs typeface="Trebuchet MS"/>
              </a:rPr>
              <a:t>för</a:t>
            </a:r>
            <a:r>
              <a:rPr sz="1500" spc="-75" dirty="0">
                <a:solidFill>
                  <a:srgbClr val="FFFFFE"/>
                </a:solidFill>
                <a:latin typeface="Trebuchet MS"/>
                <a:cs typeface="Trebuchet MS"/>
              </a:rPr>
              <a:t> </a:t>
            </a:r>
            <a:r>
              <a:rPr sz="1500" spc="-25" dirty="0">
                <a:solidFill>
                  <a:srgbClr val="FFFFFE"/>
                </a:solidFill>
                <a:latin typeface="Trebuchet MS"/>
                <a:cs typeface="Trebuchet MS"/>
              </a:rPr>
              <a:t>projektet.</a:t>
            </a:r>
            <a:r>
              <a:rPr sz="1500" spc="-200" dirty="0">
                <a:solidFill>
                  <a:srgbClr val="FFFFFE"/>
                </a:solidFill>
                <a:latin typeface="Trebuchet MS"/>
                <a:cs typeface="Trebuchet MS"/>
              </a:rPr>
              <a:t> </a:t>
            </a:r>
            <a:r>
              <a:rPr sz="1500" spc="15" dirty="0">
                <a:solidFill>
                  <a:srgbClr val="FFFFFE"/>
                </a:solidFill>
                <a:latin typeface="Trebuchet MS"/>
                <a:cs typeface="Trebuchet MS"/>
              </a:rPr>
              <a:t>Intressenterna</a:t>
            </a:r>
            <a:r>
              <a:rPr sz="1500" spc="-70" dirty="0">
                <a:solidFill>
                  <a:srgbClr val="FFFFFE"/>
                </a:solidFill>
                <a:latin typeface="Trebuchet MS"/>
                <a:cs typeface="Trebuchet MS"/>
              </a:rPr>
              <a:t> </a:t>
            </a:r>
            <a:r>
              <a:rPr sz="1500" spc="25" dirty="0">
                <a:solidFill>
                  <a:srgbClr val="FFFFFE"/>
                </a:solidFill>
                <a:latin typeface="Trebuchet MS"/>
                <a:cs typeface="Trebuchet MS"/>
              </a:rPr>
              <a:t>är</a:t>
            </a:r>
            <a:r>
              <a:rPr sz="1500" spc="-75" dirty="0">
                <a:solidFill>
                  <a:srgbClr val="FFFFFE"/>
                </a:solidFill>
                <a:latin typeface="Trebuchet MS"/>
                <a:cs typeface="Trebuchet MS"/>
              </a:rPr>
              <a:t> </a:t>
            </a:r>
            <a:r>
              <a:rPr sz="1500" spc="-5" dirty="0">
                <a:solidFill>
                  <a:srgbClr val="FFFFFE"/>
                </a:solidFill>
                <a:latin typeface="Trebuchet MS"/>
                <a:cs typeface="Trebuchet MS"/>
              </a:rPr>
              <a:t>alla</a:t>
            </a:r>
            <a:r>
              <a:rPr sz="1500" spc="-75" dirty="0">
                <a:solidFill>
                  <a:srgbClr val="FFFFFE"/>
                </a:solidFill>
                <a:latin typeface="Trebuchet MS"/>
                <a:cs typeface="Trebuchet MS"/>
              </a:rPr>
              <a:t> </a:t>
            </a:r>
            <a:r>
              <a:rPr sz="1500" spc="60" dirty="0">
                <a:solidFill>
                  <a:srgbClr val="FFFFFE"/>
                </a:solidFill>
                <a:latin typeface="Trebuchet MS"/>
                <a:cs typeface="Trebuchet MS"/>
              </a:rPr>
              <a:t>som  </a:t>
            </a:r>
            <a:r>
              <a:rPr sz="1500" spc="30" dirty="0">
                <a:solidFill>
                  <a:srgbClr val="FFFFFE"/>
                </a:solidFill>
                <a:latin typeface="Trebuchet MS"/>
                <a:cs typeface="Trebuchet MS"/>
              </a:rPr>
              <a:t>har</a:t>
            </a:r>
            <a:r>
              <a:rPr sz="1500" spc="-85" dirty="0">
                <a:solidFill>
                  <a:srgbClr val="FFFFFE"/>
                </a:solidFill>
                <a:latin typeface="Trebuchet MS"/>
                <a:cs typeface="Trebuchet MS"/>
              </a:rPr>
              <a:t> </a:t>
            </a:r>
            <a:r>
              <a:rPr sz="1500" spc="40" dirty="0">
                <a:solidFill>
                  <a:srgbClr val="FFFFFE"/>
                </a:solidFill>
                <a:latin typeface="Trebuchet MS"/>
                <a:cs typeface="Trebuchet MS"/>
              </a:rPr>
              <a:t>en</a:t>
            </a:r>
            <a:r>
              <a:rPr sz="1500" spc="-75" dirty="0">
                <a:solidFill>
                  <a:srgbClr val="FFFFFE"/>
                </a:solidFill>
                <a:latin typeface="Trebuchet MS"/>
                <a:cs typeface="Trebuchet MS"/>
              </a:rPr>
              <a:t> </a:t>
            </a:r>
            <a:r>
              <a:rPr sz="1500" spc="10" dirty="0">
                <a:solidFill>
                  <a:srgbClr val="FFFFFE"/>
                </a:solidFill>
                <a:latin typeface="Trebuchet MS"/>
                <a:cs typeface="Trebuchet MS"/>
              </a:rPr>
              <a:t>interess</a:t>
            </a:r>
            <a:r>
              <a:rPr sz="1500" spc="-80" dirty="0">
                <a:solidFill>
                  <a:srgbClr val="FFFFFE"/>
                </a:solidFill>
                <a:latin typeface="Trebuchet MS"/>
                <a:cs typeface="Trebuchet MS"/>
              </a:rPr>
              <a:t> </a:t>
            </a:r>
            <a:r>
              <a:rPr sz="1500" spc="25" dirty="0">
                <a:solidFill>
                  <a:srgbClr val="FFFFFE"/>
                </a:solidFill>
                <a:latin typeface="Trebuchet MS"/>
                <a:cs typeface="Trebuchet MS"/>
              </a:rPr>
              <a:t>av</a:t>
            </a:r>
            <a:r>
              <a:rPr sz="1500" spc="-80" dirty="0">
                <a:solidFill>
                  <a:srgbClr val="FFFFFE"/>
                </a:solidFill>
                <a:latin typeface="Trebuchet MS"/>
                <a:cs typeface="Trebuchet MS"/>
              </a:rPr>
              <a:t> </a:t>
            </a:r>
            <a:r>
              <a:rPr sz="1500" spc="-95" dirty="0">
                <a:solidFill>
                  <a:srgbClr val="FFFFFE"/>
                </a:solidFill>
                <a:latin typeface="Trebuchet MS"/>
                <a:cs typeface="Trebuchet MS"/>
              </a:rPr>
              <a:t>att</a:t>
            </a:r>
            <a:r>
              <a:rPr sz="1500" spc="-85" dirty="0">
                <a:solidFill>
                  <a:srgbClr val="FFFFFE"/>
                </a:solidFill>
                <a:latin typeface="Trebuchet MS"/>
                <a:cs typeface="Trebuchet MS"/>
              </a:rPr>
              <a:t> </a:t>
            </a:r>
            <a:r>
              <a:rPr sz="1500" spc="-10" dirty="0">
                <a:solidFill>
                  <a:srgbClr val="FFFFFE"/>
                </a:solidFill>
                <a:latin typeface="Trebuchet MS"/>
                <a:cs typeface="Trebuchet MS"/>
              </a:rPr>
              <a:t>projektet</a:t>
            </a:r>
            <a:r>
              <a:rPr sz="1500" spc="-80" dirty="0">
                <a:solidFill>
                  <a:srgbClr val="FFFFFE"/>
                </a:solidFill>
                <a:latin typeface="Trebuchet MS"/>
                <a:cs typeface="Trebuchet MS"/>
              </a:rPr>
              <a:t> </a:t>
            </a:r>
            <a:r>
              <a:rPr sz="1500" spc="50" dirty="0">
                <a:solidFill>
                  <a:srgbClr val="FFFFFE"/>
                </a:solidFill>
                <a:latin typeface="Trebuchet MS"/>
                <a:cs typeface="Trebuchet MS"/>
              </a:rPr>
              <a:t>lyckas</a:t>
            </a:r>
            <a:endParaRPr sz="1500">
              <a:latin typeface="Trebuchet MS"/>
              <a:cs typeface="Trebuchet MS"/>
            </a:endParaRPr>
          </a:p>
          <a:p>
            <a:pPr marL="241300" marR="21590" indent="-228600">
              <a:lnSpc>
                <a:spcPct val="108000"/>
              </a:lnSpc>
              <a:spcBef>
                <a:spcPts val="1055"/>
              </a:spcBef>
              <a:buClr>
                <a:srgbClr val="10B6F4"/>
              </a:buClr>
              <a:buSzPct val="113333"/>
              <a:buFont typeface="Wingdings"/>
              <a:buChar char=""/>
              <a:tabLst>
                <a:tab pos="240665" algn="l"/>
                <a:tab pos="241300" algn="l"/>
              </a:tabLst>
            </a:pPr>
            <a:r>
              <a:rPr sz="1500" b="1" spc="65" dirty="0">
                <a:solidFill>
                  <a:srgbClr val="FFFFFE"/>
                </a:solidFill>
                <a:latin typeface="Trebuchet MS"/>
                <a:cs typeface="Trebuchet MS"/>
              </a:rPr>
              <a:t>Kravhantering </a:t>
            </a:r>
            <a:r>
              <a:rPr sz="1500" spc="25" dirty="0">
                <a:solidFill>
                  <a:srgbClr val="FFFFFE"/>
                </a:solidFill>
                <a:latin typeface="Trebuchet MS"/>
                <a:cs typeface="Trebuchet MS"/>
              </a:rPr>
              <a:t>är </a:t>
            </a:r>
            <a:r>
              <a:rPr sz="1500" spc="-95" dirty="0">
                <a:solidFill>
                  <a:srgbClr val="FFFFFE"/>
                </a:solidFill>
                <a:latin typeface="Trebuchet MS"/>
                <a:cs typeface="Trebuchet MS"/>
              </a:rPr>
              <a:t>att </a:t>
            </a:r>
            <a:r>
              <a:rPr sz="1500" spc="15" dirty="0">
                <a:solidFill>
                  <a:srgbClr val="FFFFFE"/>
                </a:solidFill>
                <a:latin typeface="Trebuchet MS"/>
                <a:cs typeface="Trebuchet MS"/>
              </a:rPr>
              <a:t>definiera </a:t>
            </a:r>
            <a:r>
              <a:rPr sz="1500" spc="45" dirty="0">
                <a:solidFill>
                  <a:srgbClr val="FFFFFE"/>
                </a:solidFill>
                <a:latin typeface="Trebuchet MS"/>
                <a:cs typeface="Trebuchet MS"/>
              </a:rPr>
              <a:t>och </a:t>
            </a:r>
            <a:r>
              <a:rPr sz="1500" spc="25" dirty="0">
                <a:solidFill>
                  <a:srgbClr val="FFFFFE"/>
                </a:solidFill>
                <a:latin typeface="Trebuchet MS"/>
                <a:cs typeface="Trebuchet MS"/>
              </a:rPr>
              <a:t>underhålla </a:t>
            </a:r>
            <a:r>
              <a:rPr sz="1500" spc="70" dirty="0">
                <a:solidFill>
                  <a:srgbClr val="FFFFFE"/>
                </a:solidFill>
                <a:latin typeface="Trebuchet MS"/>
                <a:cs typeface="Trebuchet MS"/>
              </a:rPr>
              <a:t>de </a:t>
            </a:r>
            <a:r>
              <a:rPr sz="1500" spc="40" dirty="0">
                <a:solidFill>
                  <a:srgbClr val="FFFFFE"/>
                </a:solidFill>
                <a:latin typeface="Trebuchet MS"/>
                <a:cs typeface="Trebuchet MS"/>
              </a:rPr>
              <a:t>krav  </a:t>
            </a:r>
            <a:r>
              <a:rPr sz="1500" spc="60" dirty="0">
                <a:solidFill>
                  <a:srgbClr val="FFFFFE"/>
                </a:solidFill>
                <a:latin typeface="Trebuchet MS"/>
                <a:cs typeface="Trebuchet MS"/>
              </a:rPr>
              <a:t>som</a:t>
            </a:r>
            <a:r>
              <a:rPr sz="1500" spc="-70" dirty="0">
                <a:solidFill>
                  <a:srgbClr val="FFFFFE"/>
                </a:solidFill>
                <a:latin typeface="Trebuchet MS"/>
                <a:cs typeface="Trebuchet MS"/>
              </a:rPr>
              <a:t> </a:t>
            </a:r>
            <a:r>
              <a:rPr sz="1500" spc="25" dirty="0">
                <a:solidFill>
                  <a:srgbClr val="FFFFFE"/>
                </a:solidFill>
                <a:latin typeface="Trebuchet MS"/>
                <a:cs typeface="Trebuchet MS"/>
              </a:rPr>
              <a:t>är</a:t>
            </a:r>
            <a:r>
              <a:rPr sz="1500" spc="-70" dirty="0">
                <a:solidFill>
                  <a:srgbClr val="FFFFFE"/>
                </a:solidFill>
                <a:latin typeface="Trebuchet MS"/>
                <a:cs typeface="Trebuchet MS"/>
              </a:rPr>
              <a:t> </a:t>
            </a:r>
            <a:r>
              <a:rPr sz="1500" spc="25" dirty="0">
                <a:solidFill>
                  <a:srgbClr val="FFFFFE"/>
                </a:solidFill>
                <a:latin typeface="Trebuchet MS"/>
                <a:cs typeface="Trebuchet MS"/>
              </a:rPr>
              <a:t>skapat</a:t>
            </a:r>
            <a:r>
              <a:rPr sz="1500" spc="-75" dirty="0">
                <a:solidFill>
                  <a:srgbClr val="FFFFFE"/>
                </a:solidFill>
                <a:latin typeface="Trebuchet MS"/>
                <a:cs typeface="Trebuchet MS"/>
              </a:rPr>
              <a:t> </a:t>
            </a:r>
            <a:r>
              <a:rPr sz="1500" spc="20" dirty="0">
                <a:solidFill>
                  <a:srgbClr val="FFFFFE"/>
                </a:solidFill>
                <a:latin typeface="Trebuchet MS"/>
                <a:cs typeface="Trebuchet MS"/>
              </a:rPr>
              <a:t>mellan</a:t>
            </a:r>
            <a:r>
              <a:rPr sz="1500" spc="-65" dirty="0">
                <a:solidFill>
                  <a:srgbClr val="FFFFFE"/>
                </a:solidFill>
                <a:latin typeface="Trebuchet MS"/>
                <a:cs typeface="Trebuchet MS"/>
              </a:rPr>
              <a:t> </a:t>
            </a:r>
            <a:r>
              <a:rPr sz="1500" spc="15" dirty="0">
                <a:solidFill>
                  <a:srgbClr val="FFFFFE"/>
                </a:solidFill>
                <a:latin typeface="Trebuchet MS"/>
                <a:cs typeface="Trebuchet MS"/>
              </a:rPr>
              <a:t>leverantören/projektgruppen</a:t>
            </a:r>
            <a:r>
              <a:rPr sz="1500" spc="-65" dirty="0">
                <a:solidFill>
                  <a:srgbClr val="FFFFFE"/>
                </a:solidFill>
                <a:latin typeface="Trebuchet MS"/>
                <a:cs typeface="Trebuchet MS"/>
              </a:rPr>
              <a:t> </a:t>
            </a:r>
            <a:r>
              <a:rPr sz="1500" spc="45" dirty="0">
                <a:solidFill>
                  <a:srgbClr val="FFFFFE"/>
                </a:solidFill>
                <a:latin typeface="Trebuchet MS"/>
                <a:cs typeface="Trebuchet MS"/>
              </a:rPr>
              <a:t>och  </a:t>
            </a:r>
            <a:r>
              <a:rPr sz="1500" spc="10" dirty="0">
                <a:solidFill>
                  <a:srgbClr val="FFFFFE"/>
                </a:solidFill>
                <a:latin typeface="Trebuchet MS"/>
                <a:cs typeface="Trebuchet MS"/>
              </a:rPr>
              <a:t>beställarna/intressenterna</a:t>
            </a:r>
            <a:endParaRPr sz="1500">
              <a:latin typeface="Trebuchet MS"/>
              <a:cs typeface="Trebuchet MS"/>
            </a:endParaRPr>
          </a:p>
          <a:p>
            <a:pPr marL="241300" marR="363855" indent="-228600">
              <a:lnSpc>
                <a:spcPct val="110700"/>
              </a:lnSpc>
              <a:spcBef>
                <a:spcPts val="1005"/>
              </a:spcBef>
              <a:buClr>
                <a:srgbClr val="10B6F4"/>
              </a:buClr>
              <a:buSzPct val="113333"/>
              <a:buFont typeface="Wingdings"/>
              <a:buChar char=""/>
              <a:tabLst>
                <a:tab pos="240665" algn="l"/>
                <a:tab pos="241300" algn="l"/>
              </a:tabLst>
            </a:pPr>
            <a:r>
              <a:rPr sz="1500" spc="40" dirty="0">
                <a:solidFill>
                  <a:srgbClr val="FFFFFE"/>
                </a:solidFill>
                <a:latin typeface="Trebuchet MS"/>
                <a:cs typeface="Trebuchet MS"/>
              </a:rPr>
              <a:t>För</a:t>
            </a:r>
            <a:r>
              <a:rPr sz="1500" spc="-85" dirty="0">
                <a:solidFill>
                  <a:srgbClr val="FFFFFE"/>
                </a:solidFill>
                <a:latin typeface="Trebuchet MS"/>
                <a:cs typeface="Trebuchet MS"/>
              </a:rPr>
              <a:t> </a:t>
            </a:r>
            <a:r>
              <a:rPr sz="1500" spc="-95" dirty="0">
                <a:solidFill>
                  <a:srgbClr val="FFFFFE"/>
                </a:solidFill>
                <a:latin typeface="Trebuchet MS"/>
                <a:cs typeface="Trebuchet MS"/>
              </a:rPr>
              <a:t>att</a:t>
            </a:r>
            <a:r>
              <a:rPr sz="1500" spc="-80" dirty="0">
                <a:solidFill>
                  <a:srgbClr val="FFFFFE"/>
                </a:solidFill>
                <a:latin typeface="Trebuchet MS"/>
                <a:cs typeface="Trebuchet MS"/>
              </a:rPr>
              <a:t> </a:t>
            </a:r>
            <a:r>
              <a:rPr sz="1500" spc="10" dirty="0">
                <a:solidFill>
                  <a:srgbClr val="FFFFFE"/>
                </a:solidFill>
                <a:latin typeface="Trebuchet MS"/>
                <a:cs typeface="Trebuchet MS"/>
              </a:rPr>
              <a:t>formulera</a:t>
            </a:r>
            <a:r>
              <a:rPr sz="1500" spc="-75" dirty="0">
                <a:solidFill>
                  <a:srgbClr val="FFFFFE"/>
                </a:solidFill>
                <a:latin typeface="Trebuchet MS"/>
                <a:cs typeface="Trebuchet MS"/>
              </a:rPr>
              <a:t> </a:t>
            </a:r>
            <a:r>
              <a:rPr sz="1500" spc="40" dirty="0">
                <a:solidFill>
                  <a:srgbClr val="FFFFFE"/>
                </a:solidFill>
                <a:latin typeface="Trebuchet MS"/>
                <a:cs typeface="Trebuchet MS"/>
              </a:rPr>
              <a:t>krav</a:t>
            </a:r>
            <a:r>
              <a:rPr sz="1500" spc="-80" dirty="0">
                <a:solidFill>
                  <a:srgbClr val="FFFFFE"/>
                </a:solidFill>
                <a:latin typeface="Trebuchet MS"/>
                <a:cs typeface="Trebuchet MS"/>
              </a:rPr>
              <a:t> </a:t>
            </a:r>
            <a:r>
              <a:rPr sz="1500" spc="50" dirty="0">
                <a:solidFill>
                  <a:srgbClr val="FFFFFE"/>
                </a:solidFill>
                <a:latin typeface="Trebuchet MS"/>
                <a:cs typeface="Trebuchet MS"/>
              </a:rPr>
              <a:t>kan</a:t>
            </a:r>
            <a:r>
              <a:rPr sz="1500" spc="-75" dirty="0">
                <a:solidFill>
                  <a:srgbClr val="FFFFFE"/>
                </a:solidFill>
                <a:latin typeface="Trebuchet MS"/>
                <a:cs typeface="Trebuchet MS"/>
              </a:rPr>
              <a:t> </a:t>
            </a:r>
            <a:r>
              <a:rPr sz="1500" spc="30" dirty="0">
                <a:solidFill>
                  <a:srgbClr val="FFFFFE"/>
                </a:solidFill>
                <a:latin typeface="Trebuchet MS"/>
                <a:cs typeface="Trebuchet MS"/>
              </a:rPr>
              <a:t>man</a:t>
            </a:r>
            <a:r>
              <a:rPr sz="1500" spc="-80" dirty="0">
                <a:solidFill>
                  <a:srgbClr val="FFFFFE"/>
                </a:solidFill>
                <a:latin typeface="Trebuchet MS"/>
                <a:cs typeface="Trebuchet MS"/>
              </a:rPr>
              <a:t> </a:t>
            </a:r>
            <a:r>
              <a:rPr sz="1500" spc="35" dirty="0">
                <a:solidFill>
                  <a:srgbClr val="FFFFFE"/>
                </a:solidFill>
                <a:latin typeface="Trebuchet MS"/>
                <a:cs typeface="Trebuchet MS"/>
              </a:rPr>
              <a:t>använda</a:t>
            </a:r>
            <a:r>
              <a:rPr sz="1500" spc="-75" dirty="0">
                <a:solidFill>
                  <a:srgbClr val="FFFFFE"/>
                </a:solidFill>
                <a:latin typeface="Trebuchet MS"/>
                <a:cs typeface="Trebuchet MS"/>
              </a:rPr>
              <a:t> </a:t>
            </a:r>
            <a:r>
              <a:rPr sz="1500" spc="85" dirty="0">
                <a:solidFill>
                  <a:srgbClr val="FFFFFE"/>
                </a:solidFill>
                <a:latin typeface="Trebuchet MS"/>
                <a:cs typeface="Trebuchet MS"/>
              </a:rPr>
              <a:t>sig</a:t>
            </a:r>
            <a:r>
              <a:rPr sz="1500" spc="-80" dirty="0">
                <a:solidFill>
                  <a:srgbClr val="FFFFFE"/>
                </a:solidFill>
                <a:latin typeface="Trebuchet MS"/>
                <a:cs typeface="Trebuchet MS"/>
              </a:rPr>
              <a:t> </a:t>
            </a:r>
            <a:r>
              <a:rPr sz="1500" spc="25" dirty="0">
                <a:solidFill>
                  <a:srgbClr val="FFFFFE"/>
                </a:solidFill>
                <a:latin typeface="Trebuchet MS"/>
                <a:cs typeface="Trebuchet MS"/>
              </a:rPr>
              <a:t>av</a:t>
            </a:r>
            <a:r>
              <a:rPr sz="1500" spc="-200" dirty="0">
                <a:solidFill>
                  <a:srgbClr val="FFFFFE"/>
                </a:solidFill>
                <a:latin typeface="Trebuchet MS"/>
                <a:cs typeface="Trebuchet MS"/>
              </a:rPr>
              <a:t> </a:t>
            </a:r>
            <a:r>
              <a:rPr sz="1500" spc="85" dirty="0">
                <a:solidFill>
                  <a:srgbClr val="FFFFFE"/>
                </a:solidFill>
                <a:latin typeface="Trebuchet MS"/>
                <a:cs typeface="Trebuchet MS"/>
              </a:rPr>
              <a:t>VVV-  </a:t>
            </a:r>
            <a:r>
              <a:rPr sz="1500" spc="5" dirty="0">
                <a:solidFill>
                  <a:srgbClr val="FFFFFE"/>
                </a:solidFill>
                <a:latin typeface="Trebuchet MS"/>
                <a:cs typeface="Trebuchet MS"/>
              </a:rPr>
              <a:t>metoden:</a:t>
            </a:r>
            <a:r>
              <a:rPr sz="1500" spc="-200" dirty="0">
                <a:solidFill>
                  <a:srgbClr val="FFFFFE"/>
                </a:solidFill>
                <a:latin typeface="Trebuchet MS"/>
                <a:cs typeface="Trebuchet MS"/>
              </a:rPr>
              <a:t> </a:t>
            </a:r>
            <a:r>
              <a:rPr sz="1500" spc="60" dirty="0">
                <a:solidFill>
                  <a:srgbClr val="FFFFFE"/>
                </a:solidFill>
                <a:latin typeface="Trebuchet MS"/>
                <a:cs typeface="Trebuchet MS"/>
              </a:rPr>
              <a:t>Som</a:t>
            </a:r>
            <a:r>
              <a:rPr sz="1500" spc="-75" dirty="0">
                <a:solidFill>
                  <a:srgbClr val="FFFFFE"/>
                </a:solidFill>
                <a:latin typeface="Trebuchet MS"/>
                <a:cs typeface="Trebuchet MS"/>
              </a:rPr>
              <a:t> </a:t>
            </a:r>
            <a:r>
              <a:rPr sz="1500" spc="40" dirty="0">
                <a:solidFill>
                  <a:srgbClr val="FFFFFE"/>
                </a:solidFill>
                <a:latin typeface="Trebuchet MS"/>
                <a:cs typeface="Trebuchet MS"/>
              </a:rPr>
              <a:t>en</a:t>
            </a:r>
            <a:r>
              <a:rPr sz="1500" spc="-75" dirty="0">
                <a:solidFill>
                  <a:srgbClr val="FFFFFE"/>
                </a:solidFill>
                <a:latin typeface="Trebuchet MS"/>
                <a:cs typeface="Trebuchet MS"/>
              </a:rPr>
              <a:t> </a:t>
            </a:r>
            <a:r>
              <a:rPr sz="1500" spc="25" dirty="0">
                <a:solidFill>
                  <a:srgbClr val="FFFFFE"/>
                </a:solidFill>
                <a:latin typeface="Trebuchet MS"/>
                <a:cs typeface="Trebuchet MS"/>
              </a:rPr>
              <a:t>[Vem]</a:t>
            </a:r>
            <a:r>
              <a:rPr sz="1500" spc="-80" dirty="0">
                <a:solidFill>
                  <a:srgbClr val="FFFFFE"/>
                </a:solidFill>
                <a:latin typeface="Trebuchet MS"/>
                <a:cs typeface="Trebuchet MS"/>
              </a:rPr>
              <a:t> </a:t>
            </a:r>
            <a:r>
              <a:rPr sz="1500" spc="15" dirty="0">
                <a:solidFill>
                  <a:srgbClr val="FFFFFE"/>
                </a:solidFill>
                <a:latin typeface="Trebuchet MS"/>
                <a:cs typeface="Trebuchet MS"/>
              </a:rPr>
              <a:t>vill</a:t>
            </a:r>
            <a:r>
              <a:rPr sz="1500" spc="-80" dirty="0">
                <a:solidFill>
                  <a:srgbClr val="FFFFFE"/>
                </a:solidFill>
                <a:latin typeface="Trebuchet MS"/>
                <a:cs typeface="Trebuchet MS"/>
              </a:rPr>
              <a:t> </a:t>
            </a:r>
            <a:r>
              <a:rPr sz="1500" spc="25" dirty="0">
                <a:solidFill>
                  <a:srgbClr val="FFFFFE"/>
                </a:solidFill>
                <a:latin typeface="Trebuchet MS"/>
                <a:cs typeface="Trebuchet MS"/>
              </a:rPr>
              <a:t>jag</a:t>
            </a:r>
            <a:r>
              <a:rPr sz="1500" spc="-80" dirty="0">
                <a:solidFill>
                  <a:srgbClr val="FFFFFE"/>
                </a:solidFill>
                <a:latin typeface="Trebuchet MS"/>
                <a:cs typeface="Trebuchet MS"/>
              </a:rPr>
              <a:t> </a:t>
            </a:r>
            <a:r>
              <a:rPr sz="1500" spc="25" dirty="0">
                <a:solidFill>
                  <a:srgbClr val="FFFFFE"/>
                </a:solidFill>
                <a:latin typeface="Trebuchet MS"/>
                <a:cs typeface="Trebuchet MS"/>
              </a:rPr>
              <a:t>[Vad]</a:t>
            </a:r>
            <a:r>
              <a:rPr sz="1500" spc="-80" dirty="0">
                <a:solidFill>
                  <a:srgbClr val="FFFFFE"/>
                </a:solidFill>
                <a:latin typeface="Trebuchet MS"/>
                <a:cs typeface="Trebuchet MS"/>
              </a:rPr>
              <a:t> </a:t>
            </a:r>
            <a:r>
              <a:rPr sz="1500" spc="40" dirty="0">
                <a:solidFill>
                  <a:srgbClr val="FFFFFE"/>
                </a:solidFill>
                <a:latin typeface="Trebuchet MS"/>
                <a:cs typeface="Trebuchet MS"/>
              </a:rPr>
              <a:t>så</a:t>
            </a:r>
            <a:r>
              <a:rPr sz="1500" spc="-75" dirty="0">
                <a:solidFill>
                  <a:srgbClr val="FFFFFE"/>
                </a:solidFill>
                <a:latin typeface="Trebuchet MS"/>
                <a:cs typeface="Trebuchet MS"/>
              </a:rPr>
              <a:t> </a:t>
            </a:r>
            <a:r>
              <a:rPr sz="1500" spc="-95" dirty="0">
                <a:solidFill>
                  <a:srgbClr val="FFFFFE"/>
                </a:solidFill>
                <a:latin typeface="Trebuchet MS"/>
                <a:cs typeface="Trebuchet MS"/>
              </a:rPr>
              <a:t>att</a:t>
            </a:r>
            <a:r>
              <a:rPr sz="1500" spc="-80" dirty="0">
                <a:solidFill>
                  <a:srgbClr val="FFFFFE"/>
                </a:solidFill>
                <a:latin typeface="Trebuchet MS"/>
                <a:cs typeface="Trebuchet MS"/>
              </a:rPr>
              <a:t> </a:t>
            </a:r>
            <a:r>
              <a:rPr sz="1500" spc="5" dirty="0">
                <a:solidFill>
                  <a:srgbClr val="FFFFFE"/>
                </a:solidFill>
                <a:latin typeface="Trebuchet MS"/>
                <a:cs typeface="Trebuchet MS"/>
              </a:rPr>
              <a:t>[Varför]</a:t>
            </a:r>
            <a:endParaRPr sz="1500">
              <a:latin typeface="Trebuchet MS"/>
              <a:cs typeface="Trebuchet MS"/>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64350"/>
            <a:chOff x="0" y="0"/>
            <a:chExt cx="12192000" cy="6864350"/>
          </a:xfrm>
        </p:grpSpPr>
        <p:sp>
          <p:nvSpPr>
            <p:cNvPr id="3" name="object 3"/>
            <p:cNvSpPr/>
            <p:nvPr/>
          </p:nvSpPr>
          <p:spPr>
            <a:xfrm>
              <a:off x="0" y="0"/>
              <a:ext cx="12192000" cy="6858000"/>
            </a:xfrm>
            <a:custGeom>
              <a:avLst/>
              <a:gdLst/>
              <a:ahLst/>
              <a:cxnLst/>
              <a:rect l="l" t="t" r="r" b="b"/>
              <a:pathLst>
                <a:path w="12192000" h="6858000">
                  <a:moveTo>
                    <a:pt x="12192000" y="0"/>
                  </a:moveTo>
                  <a:lnTo>
                    <a:pt x="0" y="0"/>
                  </a:lnTo>
                  <a:lnTo>
                    <a:pt x="0" y="6857999"/>
                  </a:lnTo>
                  <a:lnTo>
                    <a:pt x="12192000" y="6857999"/>
                  </a:lnTo>
                  <a:lnTo>
                    <a:pt x="12192000" y="0"/>
                  </a:lnTo>
                  <a:close/>
                </a:path>
              </a:pathLst>
            </a:custGeom>
            <a:solidFill>
              <a:srgbClr val="000000"/>
            </a:solidFill>
          </p:spPr>
          <p:txBody>
            <a:bodyPr wrap="square" lIns="0" tIns="0" rIns="0" bIns="0" rtlCol="0"/>
            <a:lstStyle/>
            <a:p>
              <a:endParaRPr/>
            </a:p>
          </p:txBody>
        </p:sp>
        <p:sp>
          <p:nvSpPr>
            <p:cNvPr id="4" name="object 4"/>
            <p:cNvSpPr/>
            <p:nvPr/>
          </p:nvSpPr>
          <p:spPr>
            <a:xfrm>
              <a:off x="10626725" y="9524"/>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5" name="object 5"/>
            <p:cNvSpPr/>
            <p:nvPr/>
          </p:nvSpPr>
          <p:spPr>
            <a:xfrm>
              <a:off x="10247312" y="5013324"/>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6" name="object 6"/>
            <p:cNvSpPr/>
            <p:nvPr/>
          </p:nvSpPr>
          <p:spPr>
            <a:xfrm>
              <a:off x="11202987" y="9524"/>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7" name="object 7"/>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8" name="object 8"/>
            <p:cNvSpPr/>
            <p:nvPr/>
          </p:nvSpPr>
          <p:spPr>
            <a:xfrm>
              <a:off x="11501437" y="9524"/>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sp>
          <p:nvSpPr>
            <p:cNvPr id="9" name="object 9"/>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0" name="object 10"/>
            <p:cNvSpPr/>
            <p:nvPr/>
          </p:nvSpPr>
          <p:spPr>
            <a:xfrm>
              <a:off x="10802937" y="5518149"/>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sp>
          <p:nvSpPr>
            <p:cNvPr id="11" name="object 11"/>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3" name="object 13"/>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4" name="object 14"/>
            <p:cNvSpPr/>
            <p:nvPr/>
          </p:nvSpPr>
          <p:spPr>
            <a:xfrm>
              <a:off x="800138" y="1699589"/>
              <a:ext cx="3674745" cy="3470910"/>
            </a:xfrm>
            <a:custGeom>
              <a:avLst/>
              <a:gdLst/>
              <a:ahLst/>
              <a:cxnLst/>
              <a:rect l="l" t="t" r="r" b="b"/>
              <a:pathLst>
                <a:path w="3674745" h="3470910">
                  <a:moveTo>
                    <a:pt x="1998332" y="3198012"/>
                  </a:moveTo>
                  <a:lnTo>
                    <a:pt x="1682343" y="3198012"/>
                  </a:lnTo>
                  <a:lnTo>
                    <a:pt x="1840344" y="3470414"/>
                  </a:lnTo>
                  <a:lnTo>
                    <a:pt x="1998332" y="3198012"/>
                  </a:lnTo>
                  <a:close/>
                </a:path>
                <a:path w="3674745" h="3470910">
                  <a:moveTo>
                    <a:pt x="3674478" y="0"/>
                  </a:moveTo>
                  <a:lnTo>
                    <a:pt x="0" y="0"/>
                  </a:lnTo>
                  <a:lnTo>
                    <a:pt x="0" y="502920"/>
                  </a:lnTo>
                  <a:lnTo>
                    <a:pt x="3674478" y="502920"/>
                  </a:lnTo>
                  <a:lnTo>
                    <a:pt x="3674478" y="0"/>
                  </a:lnTo>
                  <a:close/>
                </a:path>
              </a:pathLst>
            </a:custGeom>
            <a:solidFill>
              <a:srgbClr val="10B6F4"/>
            </a:solidFill>
          </p:spPr>
          <p:txBody>
            <a:bodyPr wrap="square" lIns="0" tIns="0" rIns="0" bIns="0" rtlCol="0"/>
            <a:lstStyle/>
            <a:p>
              <a:endParaRPr/>
            </a:p>
          </p:txBody>
        </p:sp>
      </p:grpSp>
      <p:sp>
        <p:nvSpPr>
          <p:cNvPr id="15" name="object 15"/>
          <p:cNvSpPr/>
          <p:nvPr/>
        </p:nvSpPr>
        <p:spPr>
          <a:xfrm>
            <a:off x="0" y="0"/>
            <a:ext cx="5274945" cy="6858000"/>
          </a:xfrm>
          <a:custGeom>
            <a:avLst/>
            <a:gdLst/>
            <a:ahLst/>
            <a:cxnLst/>
            <a:rect l="l" t="t" r="r" b="b"/>
            <a:pathLst>
              <a:path w="5274945" h="6858000">
                <a:moveTo>
                  <a:pt x="0" y="6857999"/>
                </a:moveTo>
                <a:lnTo>
                  <a:pt x="5274754" y="6857999"/>
                </a:lnTo>
                <a:lnTo>
                  <a:pt x="5274754" y="0"/>
                </a:lnTo>
                <a:lnTo>
                  <a:pt x="0" y="0"/>
                </a:lnTo>
                <a:lnTo>
                  <a:pt x="0" y="6857999"/>
                </a:lnTo>
                <a:close/>
              </a:path>
            </a:pathLst>
          </a:custGeom>
          <a:solidFill>
            <a:srgbClr val="000000"/>
          </a:solidFill>
        </p:spPr>
        <p:txBody>
          <a:bodyPr wrap="square" lIns="0" tIns="0" rIns="0" bIns="0" rtlCol="0"/>
          <a:lstStyle/>
          <a:p>
            <a:endParaRPr/>
          </a:p>
        </p:txBody>
      </p:sp>
      <p:sp>
        <p:nvSpPr>
          <p:cNvPr id="16" name="object 1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17" name="object 1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18" name="object 1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19" name="object 1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20" name="object 2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21" name="object 21"/>
          <p:cNvGrpSpPr/>
          <p:nvPr/>
        </p:nvGrpSpPr>
        <p:grpSpPr>
          <a:xfrm>
            <a:off x="10636250" y="5403850"/>
            <a:ext cx="1535430" cy="1444625"/>
            <a:chOff x="10636250" y="5403850"/>
            <a:chExt cx="1535430" cy="1444625"/>
          </a:xfrm>
        </p:grpSpPr>
        <p:sp>
          <p:nvSpPr>
            <p:cNvPr id="22" name="object 22"/>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23" name="object 23"/>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24" name="object 24"/>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25" name="object 25"/>
          <p:cNvGrpSpPr/>
          <p:nvPr/>
        </p:nvGrpSpPr>
        <p:grpSpPr>
          <a:xfrm>
            <a:off x="19" y="228"/>
            <a:ext cx="12192000" cy="6858000"/>
            <a:chOff x="19" y="228"/>
            <a:chExt cx="12192000" cy="6858000"/>
          </a:xfrm>
        </p:grpSpPr>
        <p:sp>
          <p:nvSpPr>
            <p:cNvPr id="26" name="object 26"/>
            <p:cNvSpPr/>
            <p:nvPr/>
          </p:nvSpPr>
          <p:spPr>
            <a:xfrm>
              <a:off x="10979149"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27" name="object 27"/>
            <p:cNvSpPr/>
            <p:nvPr/>
          </p:nvSpPr>
          <p:spPr>
            <a:xfrm>
              <a:off x="11287124"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28" name="object 28"/>
            <p:cNvSpPr/>
            <p:nvPr/>
          </p:nvSpPr>
          <p:spPr>
            <a:xfrm>
              <a:off x="19" y="228"/>
              <a:ext cx="12191548" cy="6857771"/>
            </a:xfrm>
            <a:prstGeom prst="rect">
              <a:avLst/>
            </a:prstGeom>
            <a:blipFill>
              <a:blip r:embed="rId3" cstate="print"/>
              <a:stretch>
                <a:fillRect/>
              </a:stretch>
            </a:blipFill>
          </p:spPr>
          <p:txBody>
            <a:bodyPr wrap="square" lIns="0" tIns="0" rIns="0" bIns="0" rtlCol="0"/>
            <a:lstStyle/>
            <a:p>
              <a:endParaRPr/>
            </a:p>
          </p:txBody>
        </p:sp>
        <p:sp>
          <p:nvSpPr>
            <p:cNvPr id="29" name="object 29"/>
            <p:cNvSpPr/>
            <p:nvPr/>
          </p:nvSpPr>
          <p:spPr>
            <a:xfrm>
              <a:off x="800138" y="1699589"/>
              <a:ext cx="3674745" cy="3470910"/>
            </a:xfrm>
            <a:custGeom>
              <a:avLst/>
              <a:gdLst/>
              <a:ahLst/>
              <a:cxnLst/>
              <a:rect l="l" t="t" r="r" b="b"/>
              <a:pathLst>
                <a:path w="3674745" h="3470910">
                  <a:moveTo>
                    <a:pt x="1998332" y="3198012"/>
                  </a:moveTo>
                  <a:lnTo>
                    <a:pt x="1682343" y="3198012"/>
                  </a:lnTo>
                  <a:lnTo>
                    <a:pt x="1840344" y="3470414"/>
                  </a:lnTo>
                  <a:lnTo>
                    <a:pt x="1998332" y="3198012"/>
                  </a:lnTo>
                  <a:close/>
                </a:path>
                <a:path w="3674745" h="3470910">
                  <a:moveTo>
                    <a:pt x="3674478" y="0"/>
                  </a:moveTo>
                  <a:lnTo>
                    <a:pt x="0" y="0"/>
                  </a:lnTo>
                  <a:lnTo>
                    <a:pt x="0" y="502920"/>
                  </a:lnTo>
                  <a:lnTo>
                    <a:pt x="3674478" y="502920"/>
                  </a:lnTo>
                  <a:lnTo>
                    <a:pt x="3674478" y="0"/>
                  </a:lnTo>
                  <a:close/>
                </a:path>
              </a:pathLst>
            </a:custGeom>
            <a:solidFill>
              <a:srgbClr val="10B6F4">
                <a:alpha val="90199"/>
              </a:srgbClr>
            </a:solidFill>
          </p:spPr>
          <p:txBody>
            <a:bodyPr wrap="square" lIns="0" tIns="0" rIns="0" bIns="0" rtlCol="0"/>
            <a:lstStyle/>
            <a:p>
              <a:endParaRPr/>
            </a:p>
          </p:txBody>
        </p:sp>
      </p:grpSp>
      <p:sp>
        <p:nvSpPr>
          <p:cNvPr id="30" name="object 30"/>
          <p:cNvSpPr txBox="1"/>
          <p:nvPr/>
        </p:nvSpPr>
        <p:spPr>
          <a:xfrm>
            <a:off x="806335" y="2275662"/>
            <a:ext cx="3668395" cy="2624455"/>
          </a:xfrm>
          <a:prstGeom prst="rect">
            <a:avLst/>
          </a:prstGeom>
          <a:solidFill>
            <a:srgbClr val="10B6F4">
              <a:alpha val="90199"/>
            </a:srgbClr>
          </a:solidFill>
        </p:spPr>
        <p:txBody>
          <a:bodyPr vert="horz" wrap="square" lIns="0" tIns="2540" rIns="0" bIns="0" rtlCol="0">
            <a:spAutoFit/>
          </a:bodyPr>
          <a:lstStyle/>
          <a:p>
            <a:pPr>
              <a:lnSpc>
                <a:spcPct val="100000"/>
              </a:lnSpc>
              <a:spcBef>
                <a:spcPts val="20"/>
              </a:spcBef>
            </a:pPr>
            <a:endParaRPr sz="5450">
              <a:latin typeface="Times New Roman"/>
              <a:cs typeface="Times New Roman"/>
            </a:endParaRPr>
          </a:p>
          <a:p>
            <a:pPr marL="1479550" marR="393700" indent="-1064260">
              <a:lnSpc>
                <a:spcPts val="3790"/>
              </a:lnSpc>
            </a:pPr>
            <a:r>
              <a:rPr sz="3700" spc="-300" dirty="0">
                <a:solidFill>
                  <a:srgbClr val="FFFEFF"/>
                </a:solidFill>
                <a:latin typeface="Trebuchet MS"/>
                <a:cs typeface="Trebuchet MS"/>
              </a:rPr>
              <a:t>S</a:t>
            </a:r>
            <a:r>
              <a:rPr sz="3700" spc="-320" dirty="0">
                <a:solidFill>
                  <a:srgbClr val="FFFEFF"/>
                </a:solidFill>
                <a:latin typeface="Trebuchet MS"/>
                <a:cs typeface="Trebuchet MS"/>
              </a:rPr>
              <a:t>amma</a:t>
            </a:r>
            <a:r>
              <a:rPr sz="3700" spc="-265" dirty="0">
                <a:solidFill>
                  <a:srgbClr val="FFFEFF"/>
                </a:solidFill>
                <a:latin typeface="Trebuchet MS"/>
                <a:cs typeface="Trebuchet MS"/>
              </a:rPr>
              <a:t>n</a:t>
            </a:r>
            <a:r>
              <a:rPr sz="3700" spc="-505" dirty="0">
                <a:solidFill>
                  <a:srgbClr val="FFFEFF"/>
                </a:solidFill>
                <a:latin typeface="Trebuchet MS"/>
                <a:cs typeface="Trebuchet MS"/>
              </a:rPr>
              <a:t>f</a:t>
            </a:r>
            <a:r>
              <a:rPr sz="3700" spc="-400" dirty="0">
                <a:solidFill>
                  <a:srgbClr val="FFFEFF"/>
                </a:solidFill>
                <a:latin typeface="Trebuchet MS"/>
                <a:cs typeface="Trebuchet MS"/>
              </a:rPr>
              <a:t>a</a:t>
            </a:r>
            <a:r>
              <a:rPr sz="3700" spc="-465" dirty="0">
                <a:solidFill>
                  <a:srgbClr val="FFFEFF"/>
                </a:solidFill>
                <a:latin typeface="Trebuchet MS"/>
                <a:cs typeface="Trebuchet MS"/>
              </a:rPr>
              <a:t>t</a:t>
            </a:r>
            <a:r>
              <a:rPr sz="3700" spc="-409" dirty="0">
                <a:solidFill>
                  <a:srgbClr val="FFFEFF"/>
                </a:solidFill>
                <a:latin typeface="Trebuchet MS"/>
                <a:cs typeface="Trebuchet MS"/>
              </a:rPr>
              <a:t>t</a:t>
            </a:r>
            <a:r>
              <a:rPr sz="3700" spc="-250" dirty="0">
                <a:solidFill>
                  <a:srgbClr val="FFFEFF"/>
                </a:solidFill>
                <a:latin typeface="Trebuchet MS"/>
                <a:cs typeface="Trebuchet MS"/>
              </a:rPr>
              <a:t>n</a:t>
            </a:r>
            <a:r>
              <a:rPr sz="3700" spc="-395" dirty="0">
                <a:solidFill>
                  <a:srgbClr val="FFFEFF"/>
                </a:solidFill>
                <a:latin typeface="Trebuchet MS"/>
                <a:cs typeface="Trebuchet MS"/>
              </a:rPr>
              <a:t>i</a:t>
            </a:r>
            <a:r>
              <a:rPr sz="3700" spc="-250" dirty="0">
                <a:solidFill>
                  <a:srgbClr val="FFFEFF"/>
                </a:solidFill>
                <a:latin typeface="Trebuchet MS"/>
                <a:cs typeface="Trebuchet MS"/>
              </a:rPr>
              <a:t>n</a:t>
            </a:r>
            <a:r>
              <a:rPr sz="3700" spc="-95" dirty="0">
                <a:solidFill>
                  <a:srgbClr val="FFFEFF"/>
                </a:solidFill>
                <a:latin typeface="Trebuchet MS"/>
                <a:cs typeface="Trebuchet MS"/>
              </a:rPr>
              <a:t>g  </a:t>
            </a:r>
            <a:r>
              <a:rPr sz="3700" spc="-345" dirty="0">
                <a:solidFill>
                  <a:srgbClr val="FFFEFF"/>
                </a:solidFill>
                <a:latin typeface="Trebuchet MS"/>
                <a:cs typeface="Trebuchet MS"/>
              </a:rPr>
              <a:t>krav</a:t>
            </a:r>
            <a:endParaRPr sz="3700">
              <a:latin typeface="Trebuchet MS"/>
              <a:cs typeface="Trebuchet MS"/>
            </a:endParaRPr>
          </a:p>
        </p:txBody>
      </p:sp>
      <p:sp>
        <p:nvSpPr>
          <p:cNvPr id="31" name="object 31"/>
          <p:cNvSpPr/>
          <p:nvPr/>
        </p:nvSpPr>
        <p:spPr>
          <a:xfrm>
            <a:off x="5274754" y="0"/>
            <a:ext cx="6917690" cy="6858000"/>
          </a:xfrm>
          <a:custGeom>
            <a:avLst/>
            <a:gdLst/>
            <a:ahLst/>
            <a:cxnLst/>
            <a:rect l="l" t="t" r="r" b="b"/>
            <a:pathLst>
              <a:path w="6917690" h="6858000">
                <a:moveTo>
                  <a:pt x="6917245" y="0"/>
                </a:moveTo>
                <a:lnTo>
                  <a:pt x="0" y="0"/>
                </a:lnTo>
                <a:lnTo>
                  <a:pt x="0" y="6857999"/>
                </a:lnTo>
                <a:lnTo>
                  <a:pt x="6917245" y="6857999"/>
                </a:lnTo>
                <a:lnTo>
                  <a:pt x="6917245" y="0"/>
                </a:lnTo>
                <a:close/>
              </a:path>
            </a:pathLst>
          </a:custGeom>
          <a:solidFill>
            <a:srgbClr val="000001">
              <a:alpha val="85099"/>
            </a:srgbClr>
          </a:solidFill>
        </p:spPr>
        <p:txBody>
          <a:bodyPr wrap="square" lIns="0" tIns="0" rIns="0" bIns="0" rtlCol="0"/>
          <a:lstStyle/>
          <a:p>
            <a:endParaRPr/>
          </a:p>
        </p:txBody>
      </p:sp>
      <p:sp>
        <p:nvSpPr>
          <p:cNvPr id="32" name="object 32"/>
          <p:cNvSpPr txBox="1"/>
          <p:nvPr/>
        </p:nvSpPr>
        <p:spPr>
          <a:xfrm>
            <a:off x="6168390" y="881887"/>
            <a:ext cx="4836160" cy="2176780"/>
          </a:xfrm>
          <a:prstGeom prst="rect">
            <a:avLst/>
          </a:prstGeom>
        </p:spPr>
        <p:txBody>
          <a:bodyPr vert="horz" wrap="square" lIns="0" tIns="12700" rIns="0" bIns="0" rtlCol="0">
            <a:spAutoFit/>
          </a:bodyPr>
          <a:lstStyle/>
          <a:p>
            <a:pPr marL="241300" marR="5080" indent="-228600">
              <a:lnSpc>
                <a:spcPct val="110700"/>
              </a:lnSpc>
              <a:spcBef>
                <a:spcPts val="100"/>
              </a:spcBef>
              <a:buClr>
                <a:srgbClr val="10B6F4"/>
              </a:buClr>
              <a:buSzPct val="113333"/>
              <a:buFont typeface="Wingdings"/>
              <a:buChar char=""/>
              <a:tabLst>
                <a:tab pos="240665" algn="l"/>
                <a:tab pos="241300" algn="l"/>
              </a:tabLst>
            </a:pPr>
            <a:r>
              <a:rPr sz="1500" b="1" spc="95" dirty="0">
                <a:solidFill>
                  <a:srgbClr val="FFFFFE"/>
                </a:solidFill>
                <a:latin typeface="Trebuchet MS"/>
                <a:cs typeface="Trebuchet MS"/>
              </a:rPr>
              <a:t>Kravinsamling</a:t>
            </a:r>
            <a:r>
              <a:rPr sz="1500" b="1" spc="-80" dirty="0">
                <a:solidFill>
                  <a:srgbClr val="FFFFFE"/>
                </a:solidFill>
                <a:latin typeface="Trebuchet MS"/>
                <a:cs typeface="Trebuchet MS"/>
              </a:rPr>
              <a:t> </a:t>
            </a:r>
            <a:r>
              <a:rPr sz="1500" spc="25" dirty="0">
                <a:solidFill>
                  <a:srgbClr val="FFFFFE"/>
                </a:solidFill>
                <a:latin typeface="Trebuchet MS"/>
                <a:cs typeface="Trebuchet MS"/>
              </a:rPr>
              <a:t>är</a:t>
            </a:r>
            <a:r>
              <a:rPr sz="1500" spc="-80" dirty="0">
                <a:solidFill>
                  <a:srgbClr val="FFFFFE"/>
                </a:solidFill>
                <a:latin typeface="Trebuchet MS"/>
                <a:cs typeface="Trebuchet MS"/>
              </a:rPr>
              <a:t> </a:t>
            </a:r>
            <a:r>
              <a:rPr sz="1500" spc="-95" dirty="0">
                <a:solidFill>
                  <a:srgbClr val="FFFFFE"/>
                </a:solidFill>
                <a:latin typeface="Trebuchet MS"/>
                <a:cs typeface="Trebuchet MS"/>
              </a:rPr>
              <a:t>att</a:t>
            </a:r>
            <a:r>
              <a:rPr sz="1500" spc="-80" dirty="0">
                <a:solidFill>
                  <a:srgbClr val="FFFFFE"/>
                </a:solidFill>
                <a:latin typeface="Trebuchet MS"/>
                <a:cs typeface="Trebuchet MS"/>
              </a:rPr>
              <a:t> </a:t>
            </a:r>
            <a:r>
              <a:rPr sz="1500" spc="25" dirty="0">
                <a:solidFill>
                  <a:srgbClr val="FFFFFE"/>
                </a:solidFill>
                <a:latin typeface="Trebuchet MS"/>
                <a:cs typeface="Trebuchet MS"/>
              </a:rPr>
              <a:t>samla</a:t>
            </a:r>
            <a:r>
              <a:rPr sz="1500" spc="-75" dirty="0">
                <a:solidFill>
                  <a:srgbClr val="FFFFFE"/>
                </a:solidFill>
                <a:latin typeface="Trebuchet MS"/>
                <a:cs typeface="Trebuchet MS"/>
              </a:rPr>
              <a:t> </a:t>
            </a:r>
            <a:r>
              <a:rPr sz="1500" spc="20" dirty="0">
                <a:solidFill>
                  <a:srgbClr val="FFFFFE"/>
                </a:solidFill>
                <a:latin typeface="Trebuchet MS"/>
                <a:cs typeface="Trebuchet MS"/>
              </a:rPr>
              <a:t>in</a:t>
            </a:r>
            <a:r>
              <a:rPr sz="1500" spc="-75" dirty="0">
                <a:solidFill>
                  <a:srgbClr val="FFFFFE"/>
                </a:solidFill>
                <a:latin typeface="Trebuchet MS"/>
                <a:cs typeface="Trebuchet MS"/>
              </a:rPr>
              <a:t> </a:t>
            </a:r>
            <a:r>
              <a:rPr sz="1500" spc="70" dirty="0">
                <a:solidFill>
                  <a:srgbClr val="FFFFFE"/>
                </a:solidFill>
                <a:latin typeface="Trebuchet MS"/>
                <a:cs typeface="Trebuchet MS"/>
              </a:rPr>
              <a:t>de</a:t>
            </a:r>
            <a:r>
              <a:rPr sz="1500" spc="-75" dirty="0">
                <a:solidFill>
                  <a:srgbClr val="FFFFFE"/>
                </a:solidFill>
                <a:latin typeface="Trebuchet MS"/>
                <a:cs typeface="Trebuchet MS"/>
              </a:rPr>
              <a:t> </a:t>
            </a:r>
            <a:r>
              <a:rPr sz="1500" spc="40" dirty="0">
                <a:solidFill>
                  <a:srgbClr val="FFFFFE"/>
                </a:solidFill>
                <a:latin typeface="Trebuchet MS"/>
                <a:cs typeface="Trebuchet MS"/>
              </a:rPr>
              <a:t>krav</a:t>
            </a:r>
            <a:r>
              <a:rPr sz="1500" spc="-80" dirty="0">
                <a:solidFill>
                  <a:srgbClr val="FFFFFE"/>
                </a:solidFill>
                <a:latin typeface="Trebuchet MS"/>
                <a:cs typeface="Trebuchet MS"/>
              </a:rPr>
              <a:t> </a:t>
            </a:r>
            <a:r>
              <a:rPr sz="1500" spc="60" dirty="0">
                <a:solidFill>
                  <a:srgbClr val="FFFFFE"/>
                </a:solidFill>
                <a:latin typeface="Trebuchet MS"/>
                <a:cs typeface="Trebuchet MS"/>
              </a:rPr>
              <a:t>som</a:t>
            </a:r>
            <a:r>
              <a:rPr sz="1500" spc="-75" dirty="0">
                <a:solidFill>
                  <a:srgbClr val="FFFFFE"/>
                </a:solidFill>
                <a:latin typeface="Trebuchet MS"/>
                <a:cs typeface="Trebuchet MS"/>
              </a:rPr>
              <a:t> </a:t>
            </a:r>
            <a:r>
              <a:rPr sz="1500" spc="70" dirty="0">
                <a:solidFill>
                  <a:srgbClr val="FFFFFE"/>
                </a:solidFill>
                <a:latin typeface="Trebuchet MS"/>
                <a:cs typeface="Trebuchet MS"/>
              </a:rPr>
              <a:t>behövs</a:t>
            </a:r>
            <a:r>
              <a:rPr sz="1500" spc="-80" dirty="0">
                <a:solidFill>
                  <a:srgbClr val="FFFFFE"/>
                </a:solidFill>
                <a:latin typeface="Trebuchet MS"/>
                <a:cs typeface="Trebuchet MS"/>
              </a:rPr>
              <a:t> </a:t>
            </a:r>
            <a:r>
              <a:rPr sz="1500" spc="10" dirty="0">
                <a:solidFill>
                  <a:srgbClr val="FFFFFE"/>
                </a:solidFill>
                <a:latin typeface="Trebuchet MS"/>
                <a:cs typeface="Trebuchet MS"/>
              </a:rPr>
              <a:t>i  </a:t>
            </a:r>
            <a:r>
              <a:rPr sz="1500" spc="-10" dirty="0">
                <a:solidFill>
                  <a:srgbClr val="FFFFFE"/>
                </a:solidFill>
                <a:latin typeface="Trebuchet MS"/>
                <a:cs typeface="Trebuchet MS"/>
              </a:rPr>
              <a:t>projektet</a:t>
            </a:r>
            <a:endParaRPr sz="1500">
              <a:latin typeface="Trebuchet MS"/>
              <a:cs typeface="Trebuchet MS"/>
            </a:endParaRPr>
          </a:p>
          <a:p>
            <a:pPr marL="241300" marR="30480" indent="-228600">
              <a:lnSpc>
                <a:spcPct val="110700"/>
              </a:lnSpc>
              <a:spcBef>
                <a:spcPts val="910"/>
              </a:spcBef>
              <a:buClr>
                <a:srgbClr val="10B6F4"/>
              </a:buClr>
              <a:buSzPct val="113333"/>
              <a:buFont typeface="Wingdings"/>
              <a:buChar char=""/>
              <a:tabLst>
                <a:tab pos="240665" algn="l"/>
                <a:tab pos="241300" algn="l"/>
              </a:tabLst>
            </a:pPr>
            <a:r>
              <a:rPr sz="1500" spc="-25" dirty="0">
                <a:solidFill>
                  <a:srgbClr val="FFFFFE"/>
                </a:solidFill>
                <a:latin typeface="Trebuchet MS"/>
                <a:cs typeface="Trebuchet MS"/>
              </a:rPr>
              <a:t>Resultatet</a:t>
            </a:r>
            <a:r>
              <a:rPr sz="1500" spc="-85" dirty="0">
                <a:solidFill>
                  <a:srgbClr val="FFFFFE"/>
                </a:solidFill>
                <a:latin typeface="Trebuchet MS"/>
                <a:cs typeface="Trebuchet MS"/>
              </a:rPr>
              <a:t> </a:t>
            </a:r>
            <a:r>
              <a:rPr sz="1500" spc="60" dirty="0">
                <a:solidFill>
                  <a:srgbClr val="FFFFFE"/>
                </a:solidFill>
                <a:latin typeface="Trebuchet MS"/>
                <a:cs typeface="Trebuchet MS"/>
              </a:rPr>
              <a:t>ska</a:t>
            </a:r>
            <a:r>
              <a:rPr sz="1500" spc="-75" dirty="0">
                <a:solidFill>
                  <a:srgbClr val="FFFFFE"/>
                </a:solidFill>
                <a:latin typeface="Trebuchet MS"/>
                <a:cs typeface="Trebuchet MS"/>
              </a:rPr>
              <a:t> </a:t>
            </a:r>
            <a:r>
              <a:rPr sz="1500" spc="20" dirty="0">
                <a:solidFill>
                  <a:srgbClr val="FFFFFE"/>
                </a:solidFill>
                <a:latin typeface="Trebuchet MS"/>
                <a:cs typeface="Trebuchet MS"/>
              </a:rPr>
              <a:t>dokumenteras,</a:t>
            </a:r>
            <a:r>
              <a:rPr sz="1500" spc="-200" dirty="0">
                <a:solidFill>
                  <a:srgbClr val="FFFFFE"/>
                </a:solidFill>
                <a:latin typeface="Trebuchet MS"/>
                <a:cs typeface="Trebuchet MS"/>
              </a:rPr>
              <a:t> </a:t>
            </a:r>
            <a:r>
              <a:rPr sz="1500" spc="20" dirty="0">
                <a:solidFill>
                  <a:srgbClr val="FFFFFE"/>
                </a:solidFill>
                <a:latin typeface="Trebuchet MS"/>
                <a:cs typeface="Trebuchet MS"/>
              </a:rPr>
              <a:t>analyseras,</a:t>
            </a:r>
            <a:r>
              <a:rPr sz="1500" spc="-200" dirty="0">
                <a:solidFill>
                  <a:srgbClr val="FFFFFE"/>
                </a:solidFill>
                <a:latin typeface="Trebuchet MS"/>
                <a:cs typeface="Trebuchet MS"/>
              </a:rPr>
              <a:t> </a:t>
            </a:r>
            <a:r>
              <a:rPr sz="1500" spc="25" dirty="0">
                <a:solidFill>
                  <a:srgbClr val="FFFFFE"/>
                </a:solidFill>
                <a:latin typeface="Trebuchet MS"/>
                <a:cs typeface="Trebuchet MS"/>
              </a:rPr>
              <a:t>prioriteras  </a:t>
            </a:r>
            <a:r>
              <a:rPr sz="1500" spc="45" dirty="0">
                <a:solidFill>
                  <a:srgbClr val="FFFFFE"/>
                </a:solidFill>
                <a:latin typeface="Trebuchet MS"/>
                <a:cs typeface="Trebuchet MS"/>
              </a:rPr>
              <a:t>och</a:t>
            </a:r>
            <a:r>
              <a:rPr sz="1500" spc="-80" dirty="0">
                <a:solidFill>
                  <a:srgbClr val="FFFFFE"/>
                </a:solidFill>
                <a:latin typeface="Trebuchet MS"/>
                <a:cs typeface="Trebuchet MS"/>
              </a:rPr>
              <a:t> </a:t>
            </a:r>
            <a:r>
              <a:rPr sz="1500" spc="30" dirty="0">
                <a:solidFill>
                  <a:srgbClr val="FFFFFE"/>
                </a:solidFill>
                <a:latin typeface="Trebuchet MS"/>
                <a:cs typeface="Trebuchet MS"/>
              </a:rPr>
              <a:t>valideras</a:t>
            </a:r>
            <a:r>
              <a:rPr sz="1500" spc="-80" dirty="0">
                <a:solidFill>
                  <a:srgbClr val="FFFFFE"/>
                </a:solidFill>
                <a:latin typeface="Trebuchet MS"/>
                <a:cs typeface="Trebuchet MS"/>
              </a:rPr>
              <a:t> </a:t>
            </a:r>
            <a:r>
              <a:rPr sz="1500" spc="10" dirty="0">
                <a:solidFill>
                  <a:srgbClr val="FFFFFE"/>
                </a:solidFill>
                <a:latin typeface="Trebuchet MS"/>
                <a:cs typeface="Trebuchet MS"/>
              </a:rPr>
              <a:t>i</a:t>
            </a:r>
            <a:r>
              <a:rPr sz="1500" spc="-80" dirty="0">
                <a:solidFill>
                  <a:srgbClr val="FFFFFE"/>
                </a:solidFill>
                <a:latin typeface="Trebuchet MS"/>
                <a:cs typeface="Trebuchet MS"/>
              </a:rPr>
              <a:t> </a:t>
            </a:r>
            <a:r>
              <a:rPr sz="1500" spc="40" dirty="0">
                <a:solidFill>
                  <a:srgbClr val="FFFFFE"/>
                </a:solidFill>
                <a:latin typeface="Trebuchet MS"/>
                <a:cs typeface="Trebuchet MS"/>
              </a:rPr>
              <a:t>en</a:t>
            </a:r>
            <a:r>
              <a:rPr sz="1500" spc="-80" dirty="0">
                <a:solidFill>
                  <a:srgbClr val="FFFFFE"/>
                </a:solidFill>
                <a:latin typeface="Trebuchet MS"/>
                <a:cs typeface="Trebuchet MS"/>
              </a:rPr>
              <a:t> </a:t>
            </a:r>
            <a:r>
              <a:rPr sz="1500" b="1" spc="50" dirty="0">
                <a:solidFill>
                  <a:srgbClr val="FFFFFE"/>
                </a:solidFill>
                <a:latin typeface="Trebuchet MS"/>
                <a:cs typeface="Trebuchet MS"/>
              </a:rPr>
              <a:t>kravspecification</a:t>
            </a:r>
            <a:endParaRPr sz="1500">
              <a:latin typeface="Trebuchet MS"/>
              <a:cs typeface="Trebuchet MS"/>
            </a:endParaRPr>
          </a:p>
          <a:p>
            <a:pPr marL="241300" marR="1744345" indent="-228600">
              <a:lnSpc>
                <a:spcPct val="112000"/>
              </a:lnSpc>
              <a:spcBef>
                <a:spcPts val="985"/>
              </a:spcBef>
              <a:buClr>
                <a:srgbClr val="10B6F4"/>
              </a:buClr>
              <a:buSzPct val="113333"/>
              <a:buFont typeface="Wingdings"/>
              <a:buChar char=""/>
              <a:tabLst>
                <a:tab pos="240665" algn="l"/>
                <a:tab pos="241300" algn="l"/>
              </a:tabLst>
            </a:pPr>
            <a:r>
              <a:rPr sz="1500" spc="95" dirty="0">
                <a:solidFill>
                  <a:srgbClr val="FFFFFE"/>
                </a:solidFill>
                <a:latin typeface="Trebuchet MS"/>
                <a:cs typeface="Trebuchet MS"/>
              </a:rPr>
              <a:t>Man</a:t>
            </a:r>
            <a:r>
              <a:rPr sz="1500" spc="-320" dirty="0">
                <a:solidFill>
                  <a:srgbClr val="FFFFFE"/>
                </a:solidFill>
                <a:latin typeface="Trebuchet MS"/>
                <a:cs typeface="Trebuchet MS"/>
              </a:rPr>
              <a:t> </a:t>
            </a:r>
            <a:r>
              <a:rPr sz="1500" spc="20" dirty="0">
                <a:solidFill>
                  <a:srgbClr val="FFFFFE"/>
                </a:solidFill>
                <a:latin typeface="Trebuchet MS"/>
                <a:cs typeface="Trebuchet MS"/>
              </a:rPr>
              <a:t>implementerar </a:t>
            </a:r>
            <a:r>
              <a:rPr sz="1500" spc="30" dirty="0">
                <a:solidFill>
                  <a:srgbClr val="FFFFFE"/>
                </a:solidFill>
                <a:latin typeface="Trebuchet MS"/>
                <a:cs typeface="Trebuchet MS"/>
              </a:rPr>
              <a:t>kraven </a:t>
            </a:r>
            <a:r>
              <a:rPr sz="1500" spc="-30" dirty="0">
                <a:solidFill>
                  <a:srgbClr val="FFFFFE"/>
                </a:solidFill>
                <a:latin typeface="Trebuchet MS"/>
                <a:cs typeface="Trebuchet MS"/>
              </a:rPr>
              <a:t>efter  </a:t>
            </a:r>
            <a:r>
              <a:rPr sz="1500" spc="45" dirty="0">
                <a:solidFill>
                  <a:srgbClr val="FFFFFE"/>
                </a:solidFill>
                <a:latin typeface="Trebuchet MS"/>
                <a:cs typeface="Trebuchet MS"/>
              </a:rPr>
              <a:t>prioriteringsordningen</a:t>
            </a:r>
            <a:endParaRPr sz="1500">
              <a:latin typeface="Trebuchet MS"/>
              <a:cs typeface="Trebuchet MS"/>
            </a:endParaRPr>
          </a:p>
          <a:p>
            <a:pPr marL="241300" indent="-228600">
              <a:lnSpc>
                <a:spcPct val="100000"/>
              </a:lnSpc>
              <a:spcBef>
                <a:spcPts val="1200"/>
              </a:spcBef>
              <a:buClr>
                <a:srgbClr val="10B6F4"/>
              </a:buClr>
              <a:buSzPct val="113333"/>
              <a:buFont typeface="Wingdings"/>
              <a:buChar char=""/>
              <a:tabLst>
                <a:tab pos="240665" algn="l"/>
                <a:tab pos="241300" algn="l"/>
              </a:tabLst>
            </a:pPr>
            <a:r>
              <a:rPr sz="1500" spc="40" dirty="0">
                <a:solidFill>
                  <a:srgbClr val="FFFFFE"/>
                </a:solidFill>
                <a:latin typeface="Trebuchet MS"/>
                <a:cs typeface="Trebuchet MS"/>
              </a:rPr>
              <a:t>För</a:t>
            </a:r>
            <a:r>
              <a:rPr sz="1500" spc="-85" dirty="0">
                <a:solidFill>
                  <a:srgbClr val="FFFFFE"/>
                </a:solidFill>
                <a:latin typeface="Trebuchet MS"/>
                <a:cs typeface="Trebuchet MS"/>
              </a:rPr>
              <a:t> </a:t>
            </a:r>
            <a:r>
              <a:rPr sz="1500" spc="-95" dirty="0">
                <a:solidFill>
                  <a:srgbClr val="FFFFFE"/>
                </a:solidFill>
                <a:latin typeface="Trebuchet MS"/>
                <a:cs typeface="Trebuchet MS"/>
              </a:rPr>
              <a:t>att</a:t>
            </a:r>
            <a:r>
              <a:rPr sz="1500" spc="-80" dirty="0">
                <a:solidFill>
                  <a:srgbClr val="FFFFFE"/>
                </a:solidFill>
                <a:latin typeface="Trebuchet MS"/>
                <a:cs typeface="Trebuchet MS"/>
              </a:rPr>
              <a:t> </a:t>
            </a:r>
            <a:r>
              <a:rPr sz="1500" spc="-50" dirty="0">
                <a:solidFill>
                  <a:srgbClr val="FFFFFE"/>
                </a:solidFill>
                <a:latin typeface="Trebuchet MS"/>
                <a:cs typeface="Trebuchet MS"/>
              </a:rPr>
              <a:t>hitta</a:t>
            </a:r>
            <a:r>
              <a:rPr sz="1500" spc="-75" dirty="0">
                <a:solidFill>
                  <a:srgbClr val="FFFFFE"/>
                </a:solidFill>
                <a:latin typeface="Trebuchet MS"/>
                <a:cs typeface="Trebuchet MS"/>
              </a:rPr>
              <a:t> </a:t>
            </a:r>
            <a:r>
              <a:rPr sz="1500" spc="40" dirty="0">
                <a:solidFill>
                  <a:srgbClr val="FFFFFE"/>
                </a:solidFill>
                <a:latin typeface="Trebuchet MS"/>
                <a:cs typeface="Trebuchet MS"/>
              </a:rPr>
              <a:t>krav</a:t>
            </a:r>
            <a:r>
              <a:rPr sz="1500" spc="-85" dirty="0">
                <a:solidFill>
                  <a:srgbClr val="FFFFFE"/>
                </a:solidFill>
                <a:latin typeface="Trebuchet MS"/>
                <a:cs typeface="Trebuchet MS"/>
              </a:rPr>
              <a:t> </a:t>
            </a:r>
            <a:r>
              <a:rPr sz="1500" spc="50" dirty="0">
                <a:solidFill>
                  <a:srgbClr val="FFFFFE"/>
                </a:solidFill>
                <a:latin typeface="Trebuchet MS"/>
                <a:cs typeface="Trebuchet MS"/>
              </a:rPr>
              <a:t>kan</a:t>
            </a:r>
            <a:r>
              <a:rPr sz="1500" spc="-75" dirty="0">
                <a:solidFill>
                  <a:srgbClr val="FFFFFE"/>
                </a:solidFill>
                <a:latin typeface="Trebuchet MS"/>
                <a:cs typeface="Trebuchet MS"/>
              </a:rPr>
              <a:t> </a:t>
            </a:r>
            <a:r>
              <a:rPr sz="1500" spc="30" dirty="0">
                <a:solidFill>
                  <a:srgbClr val="FFFFFE"/>
                </a:solidFill>
                <a:latin typeface="Trebuchet MS"/>
                <a:cs typeface="Trebuchet MS"/>
              </a:rPr>
              <a:t>man</a:t>
            </a:r>
            <a:r>
              <a:rPr sz="1500" spc="-75" dirty="0">
                <a:solidFill>
                  <a:srgbClr val="FFFFFE"/>
                </a:solidFill>
                <a:latin typeface="Trebuchet MS"/>
                <a:cs typeface="Trebuchet MS"/>
              </a:rPr>
              <a:t> </a:t>
            </a:r>
            <a:r>
              <a:rPr sz="1500" spc="35" dirty="0">
                <a:solidFill>
                  <a:srgbClr val="FFFFFE"/>
                </a:solidFill>
                <a:latin typeface="Trebuchet MS"/>
                <a:cs typeface="Trebuchet MS"/>
              </a:rPr>
              <a:t>använda</a:t>
            </a:r>
            <a:endParaRPr sz="1500">
              <a:latin typeface="Trebuchet MS"/>
              <a:cs typeface="Trebuchet MS"/>
            </a:endParaRPr>
          </a:p>
        </p:txBody>
      </p:sp>
      <p:sp>
        <p:nvSpPr>
          <p:cNvPr id="33" name="object 33"/>
          <p:cNvSpPr txBox="1"/>
          <p:nvPr/>
        </p:nvSpPr>
        <p:spPr>
          <a:xfrm>
            <a:off x="6168390" y="3180796"/>
            <a:ext cx="4985385" cy="2767965"/>
          </a:xfrm>
          <a:prstGeom prst="rect">
            <a:avLst/>
          </a:prstGeom>
        </p:spPr>
        <p:txBody>
          <a:bodyPr vert="horz" wrap="square" lIns="0" tIns="124460" rIns="0" bIns="0" rtlCol="0">
            <a:spAutoFit/>
          </a:bodyPr>
          <a:lstStyle/>
          <a:p>
            <a:pPr marL="241300">
              <a:lnSpc>
                <a:spcPct val="100000"/>
              </a:lnSpc>
              <a:spcBef>
                <a:spcPts val="980"/>
              </a:spcBef>
            </a:pPr>
            <a:r>
              <a:rPr sz="1500" spc="20" dirty="0">
                <a:solidFill>
                  <a:srgbClr val="FFFFFE"/>
                </a:solidFill>
                <a:latin typeface="Trebuchet MS"/>
                <a:cs typeface="Trebuchet MS"/>
              </a:rPr>
              <a:t>brainstorming,</a:t>
            </a:r>
            <a:r>
              <a:rPr sz="1500" spc="-204" dirty="0">
                <a:solidFill>
                  <a:srgbClr val="FFFFFE"/>
                </a:solidFill>
                <a:latin typeface="Trebuchet MS"/>
                <a:cs typeface="Trebuchet MS"/>
              </a:rPr>
              <a:t> </a:t>
            </a:r>
            <a:r>
              <a:rPr sz="1500" spc="50" dirty="0">
                <a:solidFill>
                  <a:srgbClr val="FFFFFE"/>
                </a:solidFill>
                <a:latin typeface="Trebuchet MS"/>
                <a:cs typeface="Trebuchet MS"/>
              </a:rPr>
              <a:t>workshop</a:t>
            </a:r>
            <a:r>
              <a:rPr sz="1500" spc="-80" dirty="0">
                <a:solidFill>
                  <a:srgbClr val="FFFFFE"/>
                </a:solidFill>
                <a:latin typeface="Trebuchet MS"/>
                <a:cs typeface="Trebuchet MS"/>
              </a:rPr>
              <a:t> </a:t>
            </a:r>
            <a:r>
              <a:rPr sz="1500" spc="45" dirty="0">
                <a:solidFill>
                  <a:srgbClr val="FFFFFE"/>
                </a:solidFill>
                <a:latin typeface="Trebuchet MS"/>
                <a:cs typeface="Trebuchet MS"/>
              </a:rPr>
              <a:t>och</a:t>
            </a:r>
            <a:r>
              <a:rPr sz="1500" spc="-75" dirty="0">
                <a:solidFill>
                  <a:srgbClr val="FFFFFE"/>
                </a:solidFill>
                <a:latin typeface="Trebuchet MS"/>
                <a:cs typeface="Trebuchet MS"/>
              </a:rPr>
              <a:t> </a:t>
            </a:r>
            <a:r>
              <a:rPr sz="1500" spc="35" dirty="0">
                <a:solidFill>
                  <a:srgbClr val="FFFFFE"/>
                </a:solidFill>
                <a:latin typeface="Trebuchet MS"/>
                <a:cs typeface="Trebuchet MS"/>
              </a:rPr>
              <a:t>observation</a:t>
            </a:r>
            <a:endParaRPr sz="1500">
              <a:latin typeface="Trebuchet MS"/>
              <a:cs typeface="Trebuchet MS"/>
            </a:endParaRPr>
          </a:p>
          <a:p>
            <a:pPr marL="241300" marR="5080" indent="-228600">
              <a:lnSpc>
                <a:spcPct val="111300"/>
              </a:lnSpc>
              <a:spcBef>
                <a:spcPts val="994"/>
              </a:spcBef>
              <a:buClr>
                <a:srgbClr val="10B6F4"/>
              </a:buClr>
              <a:buSzPct val="113333"/>
              <a:buFont typeface="Wingdings"/>
              <a:buChar char=""/>
              <a:tabLst>
                <a:tab pos="240665" algn="l"/>
                <a:tab pos="241300" algn="l"/>
              </a:tabLst>
            </a:pPr>
            <a:r>
              <a:rPr sz="1500" spc="55" dirty="0">
                <a:solidFill>
                  <a:srgbClr val="FFFFFE"/>
                </a:solidFill>
                <a:latin typeface="Trebuchet MS"/>
                <a:cs typeface="Trebuchet MS"/>
              </a:rPr>
              <a:t>När</a:t>
            </a:r>
            <a:r>
              <a:rPr sz="1500" spc="-80" dirty="0">
                <a:solidFill>
                  <a:srgbClr val="FFFFFE"/>
                </a:solidFill>
                <a:latin typeface="Trebuchet MS"/>
                <a:cs typeface="Trebuchet MS"/>
              </a:rPr>
              <a:t> </a:t>
            </a:r>
            <a:r>
              <a:rPr sz="1500" spc="30" dirty="0">
                <a:solidFill>
                  <a:srgbClr val="FFFFFE"/>
                </a:solidFill>
                <a:latin typeface="Trebuchet MS"/>
                <a:cs typeface="Trebuchet MS"/>
              </a:rPr>
              <a:t>kraven</a:t>
            </a:r>
            <a:r>
              <a:rPr sz="1500" spc="-70" dirty="0">
                <a:solidFill>
                  <a:srgbClr val="FFFFFE"/>
                </a:solidFill>
                <a:latin typeface="Trebuchet MS"/>
                <a:cs typeface="Trebuchet MS"/>
              </a:rPr>
              <a:t> </a:t>
            </a:r>
            <a:r>
              <a:rPr sz="1500" spc="25" dirty="0">
                <a:solidFill>
                  <a:srgbClr val="FFFFFE"/>
                </a:solidFill>
                <a:latin typeface="Trebuchet MS"/>
                <a:cs typeface="Trebuchet MS"/>
              </a:rPr>
              <a:t>är</a:t>
            </a:r>
            <a:r>
              <a:rPr sz="1500" spc="-80" dirty="0">
                <a:solidFill>
                  <a:srgbClr val="FFFFFE"/>
                </a:solidFill>
                <a:latin typeface="Trebuchet MS"/>
                <a:cs typeface="Trebuchet MS"/>
              </a:rPr>
              <a:t> </a:t>
            </a:r>
            <a:r>
              <a:rPr sz="1500" spc="5" dirty="0">
                <a:solidFill>
                  <a:srgbClr val="FFFFFE"/>
                </a:solidFill>
                <a:latin typeface="Trebuchet MS"/>
                <a:cs typeface="Trebuchet MS"/>
              </a:rPr>
              <a:t>identifierad</a:t>
            </a:r>
            <a:r>
              <a:rPr sz="1500" spc="-75" dirty="0">
                <a:solidFill>
                  <a:srgbClr val="FFFFFE"/>
                </a:solidFill>
                <a:latin typeface="Trebuchet MS"/>
                <a:cs typeface="Trebuchet MS"/>
              </a:rPr>
              <a:t> </a:t>
            </a:r>
            <a:r>
              <a:rPr sz="1500" spc="5" dirty="0">
                <a:solidFill>
                  <a:srgbClr val="FFFFFE"/>
                </a:solidFill>
                <a:latin typeface="Trebuchet MS"/>
                <a:cs typeface="Trebuchet MS"/>
              </a:rPr>
              <a:t>måste</a:t>
            </a:r>
            <a:r>
              <a:rPr sz="1500" spc="-70" dirty="0">
                <a:solidFill>
                  <a:srgbClr val="FFFFFE"/>
                </a:solidFill>
                <a:latin typeface="Trebuchet MS"/>
                <a:cs typeface="Trebuchet MS"/>
              </a:rPr>
              <a:t> </a:t>
            </a:r>
            <a:r>
              <a:rPr sz="1500" spc="70" dirty="0">
                <a:solidFill>
                  <a:srgbClr val="FFFFFE"/>
                </a:solidFill>
                <a:latin typeface="Trebuchet MS"/>
                <a:cs typeface="Trebuchet MS"/>
              </a:rPr>
              <a:t>de</a:t>
            </a:r>
            <a:r>
              <a:rPr sz="1500" spc="-75" dirty="0">
                <a:solidFill>
                  <a:srgbClr val="FFFFFE"/>
                </a:solidFill>
                <a:latin typeface="Trebuchet MS"/>
                <a:cs typeface="Trebuchet MS"/>
              </a:rPr>
              <a:t> </a:t>
            </a:r>
            <a:r>
              <a:rPr sz="1500" b="1" spc="65" dirty="0">
                <a:solidFill>
                  <a:srgbClr val="FFFFFE"/>
                </a:solidFill>
                <a:latin typeface="Trebuchet MS"/>
                <a:cs typeface="Trebuchet MS"/>
              </a:rPr>
              <a:t>analyseras</a:t>
            </a:r>
            <a:r>
              <a:rPr sz="1500" b="1" spc="-75" dirty="0">
                <a:solidFill>
                  <a:srgbClr val="FFFFFE"/>
                </a:solidFill>
                <a:latin typeface="Trebuchet MS"/>
                <a:cs typeface="Trebuchet MS"/>
              </a:rPr>
              <a:t> </a:t>
            </a:r>
            <a:r>
              <a:rPr sz="1500" spc="-10" dirty="0">
                <a:solidFill>
                  <a:srgbClr val="FFFFFE"/>
                </a:solidFill>
                <a:latin typeface="Trebuchet MS"/>
                <a:cs typeface="Trebuchet MS"/>
              </a:rPr>
              <a:t>för</a:t>
            </a:r>
            <a:r>
              <a:rPr sz="1500" spc="-80" dirty="0">
                <a:solidFill>
                  <a:srgbClr val="FFFFFE"/>
                </a:solidFill>
                <a:latin typeface="Trebuchet MS"/>
                <a:cs typeface="Trebuchet MS"/>
              </a:rPr>
              <a:t> </a:t>
            </a:r>
            <a:r>
              <a:rPr sz="1500" spc="-95" dirty="0">
                <a:solidFill>
                  <a:srgbClr val="FFFFFE"/>
                </a:solidFill>
                <a:latin typeface="Trebuchet MS"/>
                <a:cs typeface="Trebuchet MS"/>
              </a:rPr>
              <a:t>att  </a:t>
            </a:r>
            <a:r>
              <a:rPr sz="1500" spc="10" dirty="0">
                <a:solidFill>
                  <a:srgbClr val="FFFFFE"/>
                </a:solidFill>
                <a:latin typeface="Trebuchet MS"/>
                <a:cs typeface="Trebuchet MS"/>
              </a:rPr>
              <a:t>säkerställa </a:t>
            </a:r>
            <a:r>
              <a:rPr sz="1500" spc="-95" dirty="0">
                <a:solidFill>
                  <a:srgbClr val="FFFFFE"/>
                </a:solidFill>
                <a:latin typeface="Trebuchet MS"/>
                <a:cs typeface="Trebuchet MS"/>
              </a:rPr>
              <a:t>att </a:t>
            </a:r>
            <a:r>
              <a:rPr sz="1500" spc="70" dirty="0">
                <a:solidFill>
                  <a:srgbClr val="FFFFFE"/>
                </a:solidFill>
                <a:latin typeface="Trebuchet MS"/>
                <a:cs typeface="Trebuchet MS"/>
              </a:rPr>
              <a:t>de </a:t>
            </a:r>
            <a:r>
              <a:rPr sz="1500" spc="25" dirty="0">
                <a:solidFill>
                  <a:srgbClr val="FFFFFE"/>
                </a:solidFill>
                <a:latin typeface="Trebuchet MS"/>
                <a:cs typeface="Trebuchet MS"/>
              </a:rPr>
              <a:t>är </a:t>
            </a:r>
            <a:r>
              <a:rPr sz="1500" dirty="0">
                <a:solidFill>
                  <a:srgbClr val="FFFFFE"/>
                </a:solidFill>
                <a:latin typeface="Trebuchet MS"/>
                <a:cs typeface="Trebuchet MS"/>
              </a:rPr>
              <a:t>korrekta, </a:t>
            </a:r>
            <a:r>
              <a:rPr sz="1500" spc="35" dirty="0">
                <a:solidFill>
                  <a:srgbClr val="FFFFFE"/>
                </a:solidFill>
                <a:latin typeface="Trebuchet MS"/>
                <a:cs typeface="Trebuchet MS"/>
              </a:rPr>
              <a:t>genomförbara </a:t>
            </a:r>
            <a:r>
              <a:rPr sz="1500" spc="45" dirty="0">
                <a:solidFill>
                  <a:srgbClr val="FFFFFE"/>
                </a:solidFill>
                <a:latin typeface="Trebuchet MS"/>
                <a:cs typeface="Trebuchet MS"/>
              </a:rPr>
              <a:t>och  </a:t>
            </a:r>
            <a:r>
              <a:rPr sz="1500" spc="10" dirty="0">
                <a:solidFill>
                  <a:srgbClr val="FFFFFE"/>
                </a:solidFill>
                <a:latin typeface="Trebuchet MS"/>
                <a:cs typeface="Trebuchet MS"/>
              </a:rPr>
              <a:t>förstådda </a:t>
            </a:r>
            <a:r>
              <a:rPr sz="1500" spc="25" dirty="0">
                <a:solidFill>
                  <a:srgbClr val="FFFFFE"/>
                </a:solidFill>
                <a:latin typeface="Trebuchet MS"/>
                <a:cs typeface="Trebuchet MS"/>
              </a:rPr>
              <a:t>av </a:t>
            </a:r>
            <a:r>
              <a:rPr sz="1500" spc="-5" dirty="0">
                <a:solidFill>
                  <a:srgbClr val="FFFFFE"/>
                </a:solidFill>
                <a:latin typeface="Trebuchet MS"/>
                <a:cs typeface="Trebuchet MS"/>
              </a:rPr>
              <a:t>alla</a:t>
            </a:r>
            <a:r>
              <a:rPr sz="1500" spc="-270" dirty="0">
                <a:solidFill>
                  <a:srgbClr val="FFFFFE"/>
                </a:solidFill>
                <a:latin typeface="Trebuchet MS"/>
                <a:cs typeface="Trebuchet MS"/>
              </a:rPr>
              <a:t> </a:t>
            </a:r>
            <a:r>
              <a:rPr sz="1500" spc="5" dirty="0">
                <a:solidFill>
                  <a:srgbClr val="FFFFFE"/>
                </a:solidFill>
                <a:latin typeface="Trebuchet MS"/>
                <a:cs typeface="Trebuchet MS"/>
              </a:rPr>
              <a:t>intressenter</a:t>
            </a:r>
            <a:endParaRPr sz="1500">
              <a:latin typeface="Trebuchet MS"/>
              <a:cs typeface="Trebuchet MS"/>
            </a:endParaRPr>
          </a:p>
          <a:p>
            <a:pPr marL="241300" marR="34925" indent="-228600">
              <a:lnSpc>
                <a:spcPct val="110700"/>
              </a:lnSpc>
              <a:spcBef>
                <a:spcPts val="915"/>
              </a:spcBef>
              <a:buClr>
                <a:srgbClr val="10B6F4"/>
              </a:buClr>
              <a:buSzPct val="113333"/>
              <a:buFont typeface="Wingdings"/>
              <a:buChar char=""/>
              <a:tabLst>
                <a:tab pos="240665" algn="l"/>
                <a:tab pos="241300" algn="l"/>
              </a:tabLst>
            </a:pPr>
            <a:r>
              <a:rPr sz="1500" spc="15" dirty="0">
                <a:solidFill>
                  <a:srgbClr val="FFFFFE"/>
                </a:solidFill>
                <a:latin typeface="Trebuchet MS"/>
                <a:cs typeface="Trebuchet MS"/>
              </a:rPr>
              <a:t>Kolla</a:t>
            </a:r>
            <a:r>
              <a:rPr sz="1500" spc="-70" dirty="0">
                <a:solidFill>
                  <a:srgbClr val="FFFFFE"/>
                </a:solidFill>
                <a:latin typeface="Trebuchet MS"/>
                <a:cs typeface="Trebuchet MS"/>
              </a:rPr>
              <a:t> </a:t>
            </a:r>
            <a:r>
              <a:rPr sz="1500" spc="-95" dirty="0">
                <a:solidFill>
                  <a:srgbClr val="FFFFFE"/>
                </a:solidFill>
                <a:latin typeface="Trebuchet MS"/>
                <a:cs typeface="Trebuchet MS"/>
              </a:rPr>
              <a:t>att</a:t>
            </a:r>
            <a:r>
              <a:rPr sz="1500" spc="-75" dirty="0">
                <a:solidFill>
                  <a:srgbClr val="FFFFFE"/>
                </a:solidFill>
                <a:latin typeface="Trebuchet MS"/>
                <a:cs typeface="Trebuchet MS"/>
              </a:rPr>
              <a:t> </a:t>
            </a:r>
            <a:r>
              <a:rPr sz="1500" spc="30" dirty="0">
                <a:solidFill>
                  <a:srgbClr val="FFFFFE"/>
                </a:solidFill>
                <a:latin typeface="Trebuchet MS"/>
                <a:cs typeface="Trebuchet MS"/>
              </a:rPr>
              <a:t>kraven</a:t>
            </a:r>
            <a:r>
              <a:rPr sz="1500" spc="-70" dirty="0">
                <a:solidFill>
                  <a:srgbClr val="FFFFFE"/>
                </a:solidFill>
                <a:latin typeface="Trebuchet MS"/>
                <a:cs typeface="Trebuchet MS"/>
              </a:rPr>
              <a:t> </a:t>
            </a:r>
            <a:r>
              <a:rPr sz="1500" spc="30" dirty="0">
                <a:solidFill>
                  <a:srgbClr val="FFFFFE"/>
                </a:solidFill>
                <a:latin typeface="Trebuchet MS"/>
                <a:cs typeface="Trebuchet MS"/>
              </a:rPr>
              <a:t>uppfyller</a:t>
            </a:r>
            <a:r>
              <a:rPr sz="1500" spc="-75" dirty="0">
                <a:solidFill>
                  <a:srgbClr val="FFFFFE"/>
                </a:solidFill>
                <a:latin typeface="Trebuchet MS"/>
                <a:cs typeface="Trebuchet MS"/>
              </a:rPr>
              <a:t> </a:t>
            </a:r>
            <a:r>
              <a:rPr sz="1500" b="1" spc="110" dirty="0">
                <a:solidFill>
                  <a:srgbClr val="FFFFFE"/>
                </a:solidFill>
                <a:latin typeface="Trebuchet MS"/>
                <a:cs typeface="Trebuchet MS"/>
              </a:rPr>
              <a:t>SMART</a:t>
            </a:r>
            <a:r>
              <a:rPr sz="1500" spc="110" dirty="0">
                <a:solidFill>
                  <a:srgbClr val="FFFFFE"/>
                </a:solidFill>
                <a:latin typeface="Trebuchet MS"/>
                <a:cs typeface="Trebuchet MS"/>
              </a:rPr>
              <a:t>:</a:t>
            </a:r>
            <a:r>
              <a:rPr sz="1500" spc="-195" dirty="0">
                <a:solidFill>
                  <a:srgbClr val="FFFFFE"/>
                </a:solidFill>
                <a:latin typeface="Trebuchet MS"/>
                <a:cs typeface="Trebuchet MS"/>
              </a:rPr>
              <a:t> </a:t>
            </a:r>
            <a:r>
              <a:rPr sz="1500" spc="15" dirty="0">
                <a:solidFill>
                  <a:srgbClr val="FFFFFE"/>
                </a:solidFill>
                <a:latin typeface="Trebuchet MS"/>
                <a:cs typeface="Trebuchet MS"/>
              </a:rPr>
              <a:t>specifika,</a:t>
            </a:r>
            <a:r>
              <a:rPr sz="1500" spc="-195" dirty="0">
                <a:solidFill>
                  <a:srgbClr val="FFFFFE"/>
                </a:solidFill>
                <a:latin typeface="Trebuchet MS"/>
                <a:cs typeface="Trebuchet MS"/>
              </a:rPr>
              <a:t> </a:t>
            </a:r>
            <a:r>
              <a:rPr sz="1500" spc="-10" dirty="0">
                <a:solidFill>
                  <a:srgbClr val="FFFFFE"/>
                </a:solidFill>
                <a:latin typeface="Trebuchet MS"/>
                <a:cs typeface="Trebuchet MS"/>
              </a:rPr>
              <a:t>mätbara,  </a:t>
            </a:r>
            <a:r>
              <a:rPr sz="1500" spc="10" dirty="0">
                <a:solidFill>
                  <a:srgbClr val="FFFFFE"/>
                </a:solidFill>
                <a:latin typeface="Trebuchet MS"/>
                <a:cs typeface="Trebuchet MS"/>
              </a:rPr>
              <a:t>accepterade,</a:t>
            </a:r>
            <a:r>
              <a:rPr sz="1500" spc="-204" dirty="0">
                <a:solidFill>
                  <a:srgbClr val="FFFFFE"/>
                </a:solidFill>
                <a:latin typeface="Trebuchet MS"/>
                <a:cs typeface="Trebuchet MS"/>
              </a:rPr>
              <a:t> </a:t>
            </a:r>
            <a:r>
              <a:rPr sz="1500" spc="15" dirty="0">
                <a:solidFill>
                  <a:srgbClr val="FFFFFE"/>
                </a:solidFill>
                <a:latin typeface="Trebuchet MS"/>
                <a:cs typeface="Trebuchet MS"/>
              </a:rPr>
              <a:t>realiserbara,</a:t>
            </a:r>
            <a:r>
              <a:rPr sz="1500" spc="-200" dirty="0">
                <a:solidFill>
                  <a:srgbClr val="FFFFFE"/>
                </a:solidFill>
                <a:latin typeface="Trebuchet MS"/>
                <a:cs typeface="Trebuchet MS"/>
              </a:rPr>
              <a:t> </a:t>
            </a:r>
            <a:r>
              <a:rPr sz="1500" spc="-30" dirty="0">
                <a:solidFill>
                  <a:srgbClr val="FFFFFE"/>
                </a:solidFill>
                <a:latin typeface="Trebuchet MS"/>
                <a:cs typeface="Trebuchet MS"/>
              </a:rPr>
              <a:t>tidsatta</a:t>
            </a:r>
            <a:endParaRPr sz="1500">
              <a:latin typeface="Trebuchet MS"/>
              <a:cs typeface="Trebuchet MS"/>
            </a:endParaRPr>
          </a:p>
          <a:p>
            <a:pPr marL="241300" marR="150495" indent="-228600" algn="just">
              <a:lnSpc>
                <a:spcPct val="111300"/>
              </a:lnSpc>
              <a:spcBef>
                <a:spcPts val="994"/>
              </a:spcBef>
              <a:buClr>
                <a:srgbClr val="10B6F4"/>
              </a:buClr>
              <a:buSzPct val="113333"/>
              <a:buFont typeface="Wingdings"/>
              <a:buChar char=""/>
              <a:tabLst>
                <a:tab pos="241300" algn="l"/>
              </a:tabLst>
            </a:pPr>
            <a:r>
              <a:rPr sz="1500" b="1" spc="70" dirty="0">
                <a:solidFill>
                  <a:srgbClr val="FFFFFE"/>
                </a:solidFill>
                <a:latin typeface="Trebuchet MS"/>
                <a:cs typeface="Trebuchet MS"/>
              </a:rPr>
              <a:t>Kravdokument</a:t>
            </a:r>
            <a:r>
              <a:rPr sz="1500" b="1" spc="-90" dirty="0">
                <a:solidFill>
                  <a:srgbClr val="FFFFFE"/>
                </a:solidFill>
                <a:latin typeface="Trebuchet MS"/>
                <a:cs typeface="Trebuchet MS"/>
              </a:rPr>
              <a:t> </a:t>
            </a:r>
            <a:r>
              <a:rPr sz="1500" spc="30" dirty="0">
                <a:solidFill>
                  <a:srgbClr val="FFFFFE"/>
                </a:solidFill>
                <a:latin typeface="Trebuchet MS"/>
                <a:cs typeface="Trebuchet MS"/>
              </a:rPr>
              <a:t>har</a:t>
            </a:r>
            <a:r>
              <a:rPr sz="1500" spc="-90" dirty="0">
                <a:solidFill>
                  <a:srgbClr val="FFFFFE"/>
                </a:solidFill>
                <a:latin typeface="Trebuchet MS"/>
                <a:cs typeface="Trebuchet MS"/>
              </a:rPr>
              <a:t> </a:t>
            </a:r>
            <a:r>
              <a:rPr sz="1500" spc="20" dirty="0">
                <a:solidFill>
                  <a:srgbClr val="FFFFFE"/>
                </a:solidFill>
                <a:latin typeface="Trebuchet MS"/>
                <a:cs typeface="Trebuchet MS"/>
              </a:rPr>
              <a:t>inget</a:t>
            </a:r>
            <a:r>
              <a:rPr sz="1500" spc="-85" dirty="0">
                <a:solidFill>
                  <a:srgbClr val="FFFFFE"/>
                </a:solidFill>
                <a:latin typeface="Trebuchet MS"/>
                <a:cs typeface="Trebuchet MS"/>
              </a:rPr>
              <a:t> </a:t>
            </a:r>
            <a:r>
              <a:rPr sz="1500" spc="-35" dirty="0">
                <a:solidFill>
                  <a:srgbClr val="FFFFFE"/>
                </a:solidFill>
                <a:latin typeface="Trebuchet MS"/>
                <a:cs typeface="Trebuchet MS"/>
              </a:rPr>
              <a:t>fast</a:t>
            </a:r>
            <a:r>
              <a:rPr sz="1500" spc="-85" dirty="0">
                <a:solidFill>
                  <a:srgbClr val="FFFFFE"/>
                </a:solidFill>
                <a:latin typeface="Trebuchet MS"/>
                <a:cs typeface="Trebuchet MS"/>
              </a:rPr>
              <a:t> </a:t>
            </a:r>
            <a:r>
              <a:rPr sz="1500" spc="-15" dirty="0">
                <a:solidFill>
                  <a:srgbClr val="FFFFFE"/>
                </a:solidFill>
                <a:latin typeface="Trebuchet MS"/>
                <a:cs typeface="Trebuchet MS"/>
              </a:rPr>
              <a:t>format</a:t>
            </a:r>
            <a:r>
              <a:rPr sz="1500" spc="-85" dirty="0">
                <a:solidFill>
                  <a:srgbClr val="FFFFFE"/>
                </a:solidFill>
                <a:latin typeface="Trebuchet MS"/>
                <a:cs typeface="Trebuchet MS"/>
              </a:rPr>
              <a:t> </a:t>
            </a:r>
            <a:r>
              <a:rPr sz="1500" spc="40" dirty="0">
                <a:solidFill>
                  <a:srgbClr val="FFFFFE"/>
                </a:solidFill>
                <a:latin typeface="Trebuchet MS"/>
                <a:cs typeface="Trebuchet MS"/>
              </a:rPr>
              <a:t>men</a:t>
            </a:r>
            <a:r>
              <a:rPr sz="1500" spc="-80" dirty="0">
                <a:solidFill>
                  <a:srgbClr val="FFFFFE"/>
                </a:solidFill>
                <a:latin typeface="Trebuchet MS"/>
                <a:cs typeface="Trebuchet MS"/>
              </a:rPr>
              <a:t> </a:t>
            </a:r>
            <a:r>
              <a:rPr sz="1500" spc="60" dirty="0">
                <a:solidFill>
                  <a:srgbClr val="FFFFFE"/>
                </a:solidFill>
                <a:latin typeface="Trebuchet MS"/>
                <a:cs typeface="Trebuchet MS"/>
              </a:rPr>
              <a:t>skrivs</a:t>
            </a:r>
            <a:r>
              <a:rPr sz="1500" spc="-85" dirty="0">
                <a:solidFill>
                  <a:srgbClr val="FFFFFE"/>
                </a:solidFill>
                <a:latin typeface="Trebuchet MS"/>
                <a:cs typeface="Trebuchet MS"/>
              </a:rPr>
              <a:t> </a:t>
            </a:r>
            <a:r>
              <a:rPr sz="1500" spc="-55" dirty="0">
                <a:solidFill>
                  <a:srgbClr val="FFFFFE"/>
                </a:solidFill>
                <a:latin typeface="Trebuchet MS"/>
                <a:cs typeface="Trebuchet MS"/>
              </a:rPr>
              <a:t>ofta  </a:t>
            </a:r>
            <a:r>
              <a:rPr sz="1500" spc="60" dirty="0">
                <a:solidFill>
                  <a:srgbClr val="FFFFFE"/>
                </a:solidFill>
                <a:latin typeface="Trebuchet MS"/>
                <a:cs typeface="Trebuchet MS"/>
              </a:rPr>
              <a:t>som</a:t>
            </a:r>
            <a:r>
              <a:rPr sz="1500" spc="-75" dirty="0">
                <a:solidFill>
                  <a:srgbClr val="FFFFFE"/>
                </a:solidFill>
                <a:latin typeface="Trebuchet MS"/>
                <a:cs typeface="Trebuchet MS"/>
              </a:rPr>
              <a:t> </a:t>
            </a:r>
            <a:r>
              <a:rPr sz="1500" spc="35" dirty="0">
                <a:solidFill>
                  <a:srgbClr val="FFFFFE"/>
                </a:solidFill>
                <a:latin typeface="Trebuchet MS"/>
                <a:cs typeface="Trebuchet MS"/>
              </a:rPr>
              <a:t>enkla</a:t>
            </a:r>
            <a:r>
              <a:rPr sz="1500" spc="-70" dirty="0">
                <a:solidFill>
                  <a:srgbClr val="FFFFFE"/>
                </a:solidFill>
                <a:latin typeface="Trebuchet MS"/>
                <a:cs typeface="Trebuchet MS"/>
              </a:rPr>
              <a:t> </a:t>
            </a:r>
            <a:r>
              <a:rPr sz="1500" spc="-10" dirty="0">
                <a:solidFill>
                  <a:srgbClr val="FFFFFE"/>
                </a:solidFill>
                <a:latin typeface="Trebuchet MS"/>
                <a:cs typeface="Trebuchet MS"/>
              </a:rPr>
              <a:t>berättelser.</a:t>
            </a:r>
            <a:r>
              <a:rPr sz="1500" spc="-195" dirty="0">
                <a:solidFill>
                  <a:srgbClr val="FFFFFE"/>
                </a:solidFill>
                <a:latin typeface="Trebuchet MS"/>
                <a:cs typeface="Trebuchet MS"/>
              </a:rPr>
              <a:t> </a:t>
            </a:r>
            <a:r>
              <a:rPr sz="1500" spc="95" dirty="0">
                <a:solidFill>
                  <a:srgbClr val="FFFFFE"/>
                </a:solidFill>
                <a:latin typeface="Trebuchet MS"/>
                <a:cs typeface="Trebuchet MS"/>
              </a:rPr>
              <a:t>Man</a:t>
            </a:r>
            <a:r>
              <a:rPr sz="1500" spc="-75" dirty="0">
                <a:solidFill>
                  <a:srgbClr val="FFFFFE"/>
                </a:solidFill>
                <a:latin typeface="Trebuchet MS"/>
                <a:cs typeface="Trebuchet MS"/>
              </a:rPr>
              <a:t> </a:t>
            </a:r>
            <a:r>
              <a:rPr sz="1500" spc="50" dirty="0">
                <a:solidFill>
                  <a:srgbClr val="FFFFFE"/>
                </a:solidFill>
                <a:latin typeface="Trebuchet MS"/>
                <a:cs typeface="Trebuchet MS"/>
              </a:rPr>
              <a:t>kan</a:t>
            </a:r>
            <a:r>
              <a:rPr sz="1500" spc="-70" dirty="0">
                <a:solidFill>
                  <a:srgbClr val="FFFFFE"/>
                </a:solidFill>
                <a:latin typeface="Trebuchet MS"/>
                <a:cs typeface="Trebuchet MS"/>
              </a:rPr>
              <a:t> </a:t>
            </a:r>
            <a:r>
              <a:rPr sz="1500" spc="20" dirty="0">
                <a:solidFill>
                  <a:srgbClr val="FFFFFE"/>
                </a:solidFill>
                <a:latin typeface="Trebuchet MS"/>
                <a:cs typeface="Trebuchet MS"/>
              </a:rPr>
              <a:t>ha</a:t>
            </a:r>
            <a:r>
              <a:rPr sz="1500" spc="-70" dirty="0">
                <a:solidFill>
                  <a:srgbClr val="FFFFFE"/>
                </a:solidFill>
                <a:latin typeface="Trebuchet MS"/>
                <a:cs typeface="Trebuchet MS"/>
              </a:rPr>
              <a:t> </a:t>
            </a:r>
            <a:r>
              <a:rPr sz="1500" spc="65" dirty="0">
                <a:solidFill>
                  <a:srgbClr val="FFFFFE"/>
                </a:solidFill>
                <a:latin typeface="Trebuchet MS"/>
                <a:cs typeface="Trebuchet MS"/>
              </a:rPr>
              <a:t>med</a:t>
            </a:r>
            <a:r>
              <a:rPr sz="1500" spc="-75" dirty="0">
                <a:solidFill>
                  <a:srgbClr val="FFFFFE"/>
                </a:solidFill>
                <a:latin typeface="Trebuchet MS"/>
                <a:cs typeface="Trebuchet MS"/>
              </a:rPr>
              <a:t> </a:t>
            </a:r>
            <a:r>
              <a:rPr sz="1500" spc="15" dirty="0">
                <a:solidFill>
                  <a:srgbClr val="FFFFFE"/>
                </a:solidFill>
                <a:latin typeface="Trebuchet MS"/>
                <a:cs typeface="Trebuchet MS"/>
              </a:rPr>
              <a:t>använderfall  </a:t>
            </a:r>
            <a:r>
              <a:rPr sz="1500" spc="45" dirty="0">
                <a:solidFill>
                  <a:srgbClr val="FFFFFE"/>
                </a:solidFill>
                <a:latin typeface="Trebuchet MS"/>
                <a:cs typeface="Trebuchet MS"/>
              </a:rPr>
              <a:t>och</a:t>
            </a:r>
            <a:r>
              <a:rPr sz="1500" spc="-75" dirty="0">
                <a:solidFill>
                  <a:srgbClr val="FFFFFE"/>
                </a:solidFill>
                <a:latin typeface="Trebuchet MS"/>
                <a:cs typeface="Trebuchet MS"/>
              </a:rPr>
              <a:t> </a:t>
            </a:r>
            <a:r>
              <a:rPr sz="1500" spc="60" dirty="0">
                <a:solidFill>
                  <a:srgbClr val="FFFFFE"/>
                </a:solidFill>
                <a:latin typeface="Trebuchet MS"/>
                <a:cs typeface="Trebuchet MS"/>
              </a:rPr>
              <a:t>skapa</a:t>
            </a:r>
            <a:r>
              <a:rPr sz="1500" spc="-75" dirty="0">
                <a:solidFill>
                  <a:srgbClr val="FFFFFE"/>
                </a:solidFill>
                <a:latin typeface="Trebuchet MS"/>
                <a:cs typeface="Trebuchet MS"/>
              </a:rPr>
              <a:t> </a:t>
            </a:r>
            <a:r>
              <a:rPr sz="1500" spc="25" dirty="0">
                <a:solidFill>
                  <a:srgbClr val="FFFFFE"/>
                </a:solidFill>
                <a:latin typeface="Trebuchet MS"/>
                <a:cs typeface="Trebuchet MS"/>
              </a:rPr>
              <a:t>visuella</a:t>
            </a:r>
            <a:r>
              <a:rPr sz="1500" spc="-75" dirty="0">
                <a:solidFill>
                  <a:srgbClr val="FFFFFE"/>
                </a:solidFill>
                <a:latin typeface="Trebuchet MS"/>
                <a:cs typeface="Trebuchet MS"/>
              </a:rPr>
              <a:t> </a:t>
            </a:r>
            <a:r>
              <a:rPr sz="1500" spc="35" dirty="0">
                <a:solidFill>
                  <a:srgbClr val="FFFFFE"/>
                </a:solidFill>
                <a:latin typeface="Trebuchet MS"/>
                <a:cs typeface="Trebuchet MS"/>
              </a:rPr>
              <a:t>modeller</a:t>
            </a:r>
            <a:r>
              <a:rPr sz="1500" spc="-80" dirty="0">
                <a:solidFill>
                  <a:srgbClr val="FFFFFE"/>
                </a:solidFill>
                <a:latin typeface="Trebuchet MS"/>
                <a:cs typeface="Trebuchet MS"/>
              </a:rPr>
              <a:t> </a:t>
            </a:r>
            <a:r>
              <a:rPr sz="1500" spc="-15" dirty="0">
                <a:solidFill>
                  <a:srgbClr val="FFFFFE"/>
                </a:solidFill>
                <a:latin typeface="Trebuchet MS"/>
                <a:cs typeface="Trebuchet MS"/>
              </a:rPr>
              <a:t>tex</a:t>
            </a:r>
            <a:r>
              <a:rPr sz="1500" spc="-80" dirty="0">
                <a:solidFill>
                  <a:srgbClr val="FFFFFE"/>
                </a:solidFill>
                <a:latin typeface="Trebuchet MS"/>
                <a:cs typeface="Trebuchet MS"/>
              </a:rPr>
              <a:t> </a:t>
            </a:r>
            <a:r>
              <a:rPr sz="1500" spc="55" dirty="0">
                <a:solidFill>
                  <a:srgbClr val="FFFFFE"/>
                </a:solidFill>
                <a:latin typeface="Trebuchet MS"/>
                <a:cs typeface="Trebuchet MS"/>
              </a:rPr>
              <a:t>UML-diagram</a:t>
            </a:r>
            <a:endParaRPr sz="1500">
              <a:latin typeface="Trebuchet MS"/>
              <a:cs typeface="Trebuchet M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txBox="1"/>
          <p:nvPr/>
        </p:nvSpPr>
        <p:spPr>
          <a:xfrm>
            <a:off x="806335" y="2275662"/>
            <a:ext cx="3668395" cy="2624455"/>
          </a:xfrm>
          <a:prstGeom prst="rect">
            <a:avLst/>
          </a:prstGeom>
          <a:solidFill>
            <a:srgbClr val="10B6F4"/>
          </a:solidFill>
        </p:spPr>
        <p:txBody>
          <a:bodyPr vert="horz" wrap="square" lIns="0" tIns="5715" rIns="0" bIns="0" rtlCol="0">
            <a:spAutoFit/>
          </a:bodyPr>
          <a:lstStyle/>
          <a:p>
            <a:pPr>
              <a:lnSpc>
                <a:spcPct val="100000"/>
              </a:lnSpc>
              <a:spcBef>
                <a:spcPts val="45"/>
              </a:spcBef>
            </a:pPr>
            <a:endParaRPr sz="6300">
              <a:latin typeface="Times New Roman"/>
              <a:cs typeface="Times New Roman"/>
            </a:endParaRPr>
          </a:p>
          <a:p>
            <a:pPr marL="1138555">
              <a:lnSpc>
                <a:spcPct val="100000"/>
              </a:lnSpc>
            </a:pPr>
            <a:r>
              <a:rPr sz="4000" spc="-320" dirty="0">
                <a:solidFill>
                  <a:srgbClr val="FFFEFF"/>
                </a:solidFill>
                <a:latin typeface="Trebuchet MS"/>
                <a:cs typeface="Trebuchet MS"/>
              </a:rPr>
              <a:t>Uppgift</a:t>
            </a:r>
            <a:endParaRPr sz="4000">
              <a:latin typeface="Trebuchet MS"/>
              <a:cs typeface="Trebuchet MS"/>
            </a:endParaRPr>
          </a:p>
        </p:txBody>
      </p:sp>
      <p:sp>
        <p:nvSpPr>
          <p:cNvPr id="9" name="object 9"/>
          <p:cNvSpPr txBox="1"/>
          <p:nvPr/>
        </p:nvSpPr>
        <p:spPr>
          <a:xfrm>
            <a:off x="5197182" y="429768"/>
            <a:ext cx="6110605" cy="4820285"/>
          </a:xfrm>
          <a:prstGeom prst="rect">
            <a:avLst/>
          </a:prstGeom>
        </p:spPr>
        <p:txBody>
          <a:bodyPr vert="horz" wrap="square" lIns="0" tIns="10795" rIns="0" bIns="0" rtlCol="0">
            <a:spAutoFit/>
          </a:bodyPr>
          <a:lstStyle/>
          <a:p>
            <a:pPr marL="241300" marR="5080" indent="-228600">
              <a:lnSpc>
                <a:spcPct val="100600"/>
              </a:lnSpc>
              <a:spcBef>
                <a:spcPts val="85"/>
              </a:spcBef>
              <a:buClr>
                <a:srgbClr val="10B6F4"/>
              </a:buClr>
              <a:buSzPct val="111764"/>
              <a:buFont typeface="Wingdings"/>
              <a:buChar char=""/>
              <a:tabLst>
                <a:tab pos="241300" algn="l"/>
              </a:tabLst>
            </a:pPr>
            <a:r>
              <a:rPr sz="1700" spc="90" dirty="0">
                <a:latin typeface="Trebuchet MS"/>
                <a:cs typeface="Trebuchet MS"/>
              </a:rPr>
              <a:t>Googla</a:t>
            </a:r>
            <a:r>
              <a:rPr sz="1700" spc="-90" dirty="0">
                <a:latin typeface="Trebuchet MS"/>
                <a:cs typeface="Trebuchet MS"/>
              </a:rPr>
              <a:t> </a:t>
            </a:r>
            <a:r>
              <a:rPr sz="1700" spc="-35" dirty="0">
                <a:latin typeface="Trebuchet MS"/>
                <a:cs typeface="Trebuchet MS"/>
              </a:rPr>
              <a:t>efter</a:t>
            </a:r>
            <a:r>
              <a:rPr sz="1700" spc="-80" dirty="0">
                <a:latin typeface="Trebuchet MS"/>
                <a:cs typeface="Trebuchet MS"/>
              </a:rPr>
              <a:t> </a:t>
            </a:r>
            <a:r>
              <a:rPr sz="1700" spc="60" dirty="0">
                <a:latin typeface="Trebuchet MS"/>
                <a:cs typeface="Trebuchet MS"/>
              </a:rPr>
              <a:t>Iris</a:t>
            </a:r>
            <a:r>
              <a:rPr sz="1700" spc="-95" dirty="0">
                <a:latin typeface="Trebuchet MS"/>
                <a:cs typeface="Trebuchet MS"/>
              </a:rPr>
              <a:t> </a:t>
            </a:r>
            <a:r>
              <a:rPr sz="1700" spc="-25" dirty="0">
                <a:latin typeface="Trebuchet MS"/>
                <a:cs typeface="Trebuchet MS"/>
              </a:rPr>
              <a:t>datasetet</a:t>
            </a:r>
            <a:r>
              <a:rPr sz="1700" spc="-85" dirty="0">
                <a:latin typeface="Trebuchet MS"/>
                <a:cs typeface="Trebuchet MS"/>
              </a:rPr>
              <a:t> </a:t>
            </a:r>
            <a:r>
              <a:rPr sz="1700" spc="60" dirty="0">
                <a:latin typeface="Trebuchet MS"/>
                <a:cs typeface="Trebuchet MS"/>
              </a:rPr>
              <a:t>på</a:t>
            </a:r>
            <a:r>
              <a:rPr sz="1700" spc="-90" dirty="0">
                <a:latin typeface="Trebuchet MS"/>
                <a:cs typeface="Trebuchet MS"/>
              </a:rPr>
              <a:t> </a:t>
            </a:r>
            <a:r>
              <a:rPr sz="1700" spc="50" dirty="0">
                <a:latin typeface="Trebuchet MS"/>
                <a:cs typeface="Trebuchet MS"/>
              </a:rPr>
              <a:t>Kaggle.</a:t>
            </a:r>
            <a:r>
              <a:rPr sz="1700" spc="-215" dirty="0">
                <a:latin typeface="Trebuchet MS"/>
                <a:cs typeface="Trebuchet MS"/>
              </a:rPr>
              <a:t> </a:t>
            </a:r>
            <a:r>
              <a:rPr sz="1700" spc="35" dirty="0">
                <a:latin typeface="Trebuchet MS"/>
                <a:cs typeface="Trebuchet MS"/>
              </a:rPr>
              <a:t>Läs</a:t>
            </a:r>
            <a:r>
              <a:rPr sz="1700" spc="-95" dirty="0">
                <a:latin typeface="Trebuchet MS"/>
                <a:cs typeface="Trebuchet MS"/>
              </a:rPr>
              <a:t> </a:t>
            </a:r>
            <a:r>
              <a:rPr sz="1700" spc="70" dirty="0">
                <a:latin typeface="Trebuchet MS"/>
                <a:cs typeface="Trebuchet MS"/>
              </a:rPr>
              <a:t>beskrivningen</a:t>
            </a:r>
            <a:r>
              <a:rPr sz="1700" spc="-85" dirty="0">
                <a:latin typeface="Trebuchet MS"/>
                <a:cs typeface="Trebuchet MS"/>
              </a:rPr>
              <a:t> </a:t>
            </a:r>
            <a:r>
              <a:rPr sz="1700" spc="25" dirty="0">
                <a:latin typeface="Trebuchet MS"/>
                <a:cs typeface="Trebuchet MS"/>
              </a:rPr>
              <a:t>av  </a:t>
            </a:r>
            <a:r>
              <a:rPr sz="1700" spc="-25" dirty="0">
                <a:latin typeface="Trebuchet MS"/>
                <a:cs typeface="Trebuchet MS"/>
              </a:rPr>
              <a:t>datasetet </a:t>
            </a:r>
            <a:r>
              <a:rPr sz="1700" spc="50" dirty="0">
                <a:latin typeface="Trebuchet MS"/>
                <a:cs typeface="Trebuchet MS"/>
              </a:rPr>
              <a:t>och </a:t>
            </a:r>
            <a:r>
              <a:rPr sz="1700" spc="-55" dirty="0">
                <a:latin typeface="Trebuchet MS"/>
                <a:cs typeface="Trebuchet MS"/>
              </a:rPr>
              <a:t>hitta </a:t>
            </a:r>
            <a:r>
              <a:rPr sz="1700" spc="65" dirty="0">
                <a:latin typeface="Trebuchet MS"/>
                <a:cs typeface="Trebuchet MS"/>
              </a:rPr>
              <a:t>någon som </a:t>
            </a:r>
            <a:r>
              <a:rPr sz="1700" spc="30" dirty="0">
                <a:latin typeface="Trebuchet MS"/>
                <a:cs typeface="Trebuchet MS"/>
              </a:rPr>
              <a:t>har </a:t>
            </a:r>
            <a:r>
              <a:rPr sz="1700" spc="10" dirty="0">
                <a:latin typeface="Trebuchet MS"/>
                <a:cs typeface="Trebuchet MS"/>
              </a:rPr>
              <a:t>gjort </a:t>
            </a:r>
            <a:r>
              <a:rPr sz="1700" spc="-60" dirty="0">
                <a:latin typeface="Trebuchet MS"/>
                <a:cs typeface="Trebuchet MS"/>
              </a:rPr>
              <a:t>et </a:t>
            </a:r>
            <a:r>
              <a:rPr sz="1700" spc="5" dirty="0">
                <a:latin typeface="Trebuchet MS"/>
                <a:cs typeface="Trebuchet MS"/>
              </a:rPr>
              <a:t>Data </a:t>
            </a:r>
            <a:r>
              <a:rPr sz="1700" spc="45" dirty="0">
                <a:latin typeface="Trebuchet MS"/>
                <a:cs typeface="Trebuchet MS"/>
              </a:rPr>
              <a:t>Science  </a:t>
            </a:r>
            <a:r>
              <a:rPr sz="1700" spc="5" dirty="0">
                <a:latin typeface="Trebuchet MS"/>
                <a:cs typeface="Trebuchet MS"/>
              </a:rPr>
              <a:t>projekt </a:t>
            </a:r>
            <a:r>
              <a:rPr sz="1700" spc="60" dirty="0">
                <a:latin typeface="Trebuchet MS"/>
                <a:cs typeface="Trebuchet MS"/>
              </a:rPr>
              <a:t>på </a:t>
            </a:r>
            <a:r>
              <a:rPr sz="1700" spc="20" dirty="0">
                <a:latin typeface="Trebuchet MS"/>
                <a:cs typeface="Trebuchet MS"/>
              </a:rPr>
              <a:t>Iris-datan </a:t>
            </a:r>
            <a:r>
              <a:rPr sz="1700" spc="15" dirty="0">
                <a:latin typeface="Trebuchet MS"/>
                <a:cs typeface="Trebuchet MS"/>
              </a:rPr>
              <a:t>(finns </a:t>
            </a:r>
            <a:r>
              <a:rPr sz="1700" spc="55" dirty="0">
                <a:latin typeface="Trebuchet MS"/>
                <a:cs typeface="Trebuchet MS"/>
              </a:rPr>
              <a:t>under </a:t>
            </a:r>
            <a:r>
              <a:rPr sz="1700" spc="5" dirty="0">
                <a:latin typeface="Trebuchet MS"/>
                <a:cs typeface="Trebuchet MS"/>
              </a:rPr>
              <a:t>fliken </a:t>
            </a:r>
            <a:r>
              <a:rPr sz="1700" spc="60" dirty="0">
                <a:latin typeface="Trebuchet MS"/>
                <a:cs typeface="Trebuchet MS"/>
              </a:rPr>
              <a:t>Code). </a:t>
            </a:r>
            <a:r>
              <a:rPr sz="1700" spc="-45" dirty="0">
                <a:latin typeface="Trebuchet MS"/>
                <a:cs typeface="Trebuchet MS"/>
              </a:rPr>
              <a:t>Hitta </a:t>
            </a:r>
            <a:r>
              <a:rPr sz="1700" spc="50" dirty="0">
                <a:latin typeface="Trebuchet MS"/>
                <a:cs typeface="Trebuchet MS"/>
              </a:rPr>
              <a:t>och  </a:t>
            </a:r>
            <a:r>
              <a:rPr sz="1700" spc="25" dirty="0">
                <a:latin typeface="Trebuchet MS"/>
                <a:cs typeface="Trebuchet MS"/>
              </a:rPr>
              <a:t>läs </a:t>
            </a:r>
            <a:r>
              <a:rPr sz="1700" spc="45" dirty="0">
                <a:latin typeface="Trebuchet MS"/>
                <a:cs typeface="Trebuchet MS"/>
              </a:rPr>
              <a:t>en </a:t>
            </a:r>
            <a:r>
              <a:rPr sz="1700" spc="75" dirty="0">
                <a:latin typeface="Trebuchet MS"/>
                <a:cs typeface="Trebuchet MS"/>
              </a:rPr>
              <a:t>kod </a:t>
            </a:r>
            <a:r>
              <a:rPr sz="1700" spc="70" dirty="0">
                <a:latin typeface="Trebuchet MS"/>
                <a:cs typeface="Trebuchet MS"/>
              </a:rPr>
              <a:t>med </a:t>
            </a:r>
            <a:r>
              <a:rPr sz="1700" spc="55" dirty="0">
                <a:latin typeface="Trebuchet MS"/>
                <a:cs typeface="Trebuchet MS"/>
              </a:rPr>
              <a:t>många </a:t>
            </a:r>
            <a:r>
              <a:rPr sz="1700" spc="30" dirty="0">
                <a:latin typeface="Trebuchet MS"/>
                <a:cs typeface="Trebuchet MS"/>
              </a:rPr>
              <a:t>upvotes </a:t>
            </a:r>
            <a:r>
              <a:rPr sz="1700" spc="65" dirty="0">
                <a:latin typeface="Trebuchet MS"/>
                <a:cs typeface="Trebuchet MS"/>
              </a:rPr>
              <a:t>som </a:t>
            </a:r>
            <a:r>
              <a:rPr sz="1700" spc="10" dirty="0">
                <a:latin typeface="Trebuchet MS"/>
                <a:cs typeface="Trebuchet MS"/>
              </a:rPr>
              <a:t>förklarar </a:t>
            </a:r>
            <a:r>
              <a:rPr sz="1700" spc="65" dirty="0">
                <a:latin typeface="Trebuchet MS"/>
                <a:cs typeface="Trebuchet MS"/>
              </a:rPr>
              <a:t>koden </a:t>
            </a:r>
            <a:r>
              <a:rPr sz="1700" spc="45" dirty="0">
                <a:latin typeface="Trebuchet MS"/>
                <a:cs typeface="Trebuchet MS"/>
              </a:rPr>
              <a:t>sin  </a:t>
            </a:r>
            <a:r>
              <a:rPr sz="1700" spc="5" dirty="0">
                <a:latin typeface="Trebuchet MS"/>
                <a:cs typeface="Trebuchet MS"/>
              </a:rPr>
              <a:t>bra.</a:t>
            </a:r>
            <a:endParaRPr sz="1700">
              <a:latin typeface="Trebuchet MS"/>
              <a:cs typeface="Trebuchet MS"/>
            </a:endParaRPr>
          </a:p>
          <a:p>
            <a:pPr marL="241300" marR="21590" indent="-228600">
              <a:lnSpc>
                <a:spcPct val="100400"/>
              </a:lnSpc>
              <a:spcBef>
                <a:spcPts val="955"/>
              </a:spcBef>
              <a:buClr>
                <a:srgbClr val="10B6F4"/>
              </a:buClr>
              <a:buSzPct val="111764"/>
              <a:buFont typeface="Wingdings"/>
              <a:buChar char=""/>
              <a:tabLst>
                <a:tab pos="241300" algn="l"/>
              </a:tabLst>
            </a:pPr>
            <a:r>
              <a:rPr sz="1700" spc="40" dirty="0">
                <a:latin typeface="Trebuchet MS"/>
                <a:cs typeface="Trebuchet MS"/>
              </a:rPr>
              <a:t>”Köpa” </a:t>
            </a:r>
            <a:r>
              <a:rPr sz="1700" spc="45" dirty="0">
                <a:latin typeface="Trebuchet MS"/>
                <a:cs typeface="Trebuchet MS"/>
              </a:rPr>
              <a:t>en </a:t>
            </a:r>
            <a:r>
              <a:rPr sz="1700" spc="25" dirty="0">
                <a:latin typeface="Trebuchet MS"/>
                <a:cs typeface="Trebuchet MS"/>
              </a:rPr>
              <a:t>gratis </a:t>
            </a:r>
            <a:r>
              <a:rPr sz="1700" spc="70" dirty="0">
                <a:latin typeface="Trebuchet MS"/>
                <a:cs typeface="Trebuchet MS"/>
              </a:rPr>
              <a:t>Udemy </a:t>
            </a:r>
            <a:r>
              <a:rPr sz="1700" spc="30" dirty="0">
                <a:latin typeface="Trebuchet MS"/>
                <a:cs typeface="Trebuchet MS"/>
              </a:rPr>
              <a:t>kurs. </a:t>
            </a:r>
            <a:r>
              <a:rPr sz="1700" u="sng" spc="30" dirty="0">
                <a:solidFill>
                  <a:srgbClr val="38DDEC"/>
                </a:solidFill>
                <a:uFill>
                  <a:solidFill>
                    <a:srgbClr val="38DDEC"/>
                  </a:solidFill>
                </a:uFill>
                <a:latin typeface="Trebuchet MS"/>
                <a:cs typeface="Trebuchet MS"/>
              </a:rPr>
              <a:t> </a:t>
            </a:r>
            <a:r>
              <a:rPr sz="1700" u="sng" spc="15" dirty="0">
                <a:solidFill>
                  <a:srgbClr val="38DDEC"/>
                </a:solidFill>
                <a:uFill>
                  <a:solidFill>
                    <a:srgbClr val="38DDEC"/>
                  </a:solidFill>
                </a:uFill>
                <a:latin typeface="Trebuchet MS"/>
                <a:cs typeface="Trebuchet MS"/>
              </a:rPr>
              <a:t>https://idownloadcoupon.com/coupon/udemy-paid-  </a:t>
            </a:r>
            <a:r>
              <a:rPr sz="1700" u="sng" spc="-5" dirty="0">
                <a:solidFill>
                  <a:srgbClr val="38DDEC"/>
                </a:solidFill>
                <a:uFill>
                  <a:solidFill>
                    <a:srgbClr val="38DDEC"/>
                  </a:solidFill>
                </a:uFill>
                <a:latin typeface="Trebuchet MS"/>
                <a:cs typeface="Trebuchet MS"/>
              </a:rPr>
              <a:t>courses-for-free-with-certificate/</a:t>
            </a:r>
            <a:r>
              <a:rPr sz="1700" spc="-5" dirty="0">
                <a:solidFill>
                  <a:srgbClr val="38DDEC"/>
                </a:solidFill>
                <a:latin typeface="Trebuchet MS"/>
                <a:cs typeface="Trebuchet MS"/>
              </a:rPr>
              <a:t> </a:t>
            </a:r>
            <a:r>
              <a:rPr sz="1700" spc="-5" dirty="0">
                <a:latin typeface="Trebuchet MS"/>
                <a:cs typeface="Trebuchet MS"/>
              </a:rPr>
              <a:t>listar </a:t>
            </a:r>
            <a:r>
              <a:rPr sz="1700" spc="25" dirty="0">
                <a:latin typeface="Trebuchet MS"/>
                <a:cs typeface="Trebuchet MS"/>
              </a:rPr>
              <a:t>gratis </a:t>
            </a:r>
            <a:r>
              <a:rPr sz="1700" spc="20" dirty="0">
                <a:latin typeface="Trebuchet MS"/>
                <a:cs typeface="Trebuchet MS"/>
              </a:rPr>
              <a:t>kurser. </a:t>
            </a:r>
            <a:r>
              <a:rPr sz="1700" spc="15" dirty="0">
                <a:latin typeface="Trebuchet MS"/>
                <a:cs typeface="Trebuchet MS"/>
              </a:rPr>
              <a:t>Välj  </a:t>
            </a:r>
            <a:r>
              <a:rPr sz="1700" spc="25" dirty="0">
                <a:latin typeface="Trebuchet MS"/>
                <a:cs typeface="Trebuchet MS"/>
              </a:rPr>
              <a:t>något</a:t>
            </a:r>
            <a:r>
              <a:rPr sz="1700" spc="-90" dirty="0">
                <a:latin typeface="Trebuchet MS"/>
                <a:cs typeface="Trebuchet MS"/>
              </a:rPr>
              <a:t> </a:t>
            </a:r>
            <a:r>
              <a:rPr sz="1700" spc="70" dirty="0">
                <a:latin typeface="Trebuchet MS"/>
                <a:cs typeface="Trebuchet MS"/>
              </a:rPr>
              <a:t>du</a:t>
            </a:r>
            <a:r>
              <a:rPr sz="1700" spc="-80" dirty="0">
                <a:latin typeface="Trebuchet MS"/>
                <a:cs typeface="Trebuchet MS"/>
              </a:rPr>
              <a:t> </a:t>
            </a:r>
            <a:r>
              <a:rPr sz="1700" spc="25" dirty="0">
                <a:latin typeface="Trebuchet MS"/>
                <a:cs typeface="Trebuchet MS"/>
              </a:rPr>
              <a:t>tycker</a:t>
            </a:r>
            <a:r>
              <a:rPr sz="1700" spc="-80" dirty="0">
                <a:latin typeface="Trebuchet MS"/>
                <a:cs typeface="Trebuchet MS"/>
              </a:rPr>
              <a:t> </a:t>
            </a:r>
            <a:r>
              <a:rPr sz="1700" spc="45" dirty="0">
                <a:latin typeface="Trebuchet MS"/>
                <a:cs typeface="Trebuchet MS"/>
              </a:rPr>
              <a:t>verkar</a:t>
            </a:r>
            <a:r>
              <a:rPr sz="1700" spc="-85" dirty="0">
                <a:latin typeface="Trebuchet MS"/>
                <a:cs typeface="Trebuchet MS"/>
              </a:rPr>
              <a:t> </a:t>
            </a:r>
            <a:r>
              <a:rPr sz="1700" spc="-20" dirty="0">
                <a:latin typeface="Trebuchet MS"/>
                <a:cs typeface="Trebuchet MS"/>
              </a:rPr>
              <a:t>intressant,</a:t>
            </a:r>
            <a:r>
              <a:rPr sz="1700" spc="-215" dirty="0">
                <a:latin typeface="Trebuchet MS"/>
                <a:cs typeface="Trebuchet MS"/>
              </a:rPr>
              <a:t> </a:t>
            </a:r>
            <a:r>
              <a:rPr sz="1700" spc="70" dirty="0">
                <a:latin typeface="Trebuchet MS"/>
                <a:cs typeface="Trebuchet MS"/>
              </a:rPr>
              <a:t>gärna</a:t>
            </a:r>
            <a:r>
              <a:rPr sz="1700" spc="-85" dirty="0">
                <a:latin typeface="Trebuchet MS"/>
                <a:cs typeface="Trebuchet MS"/>
              </a:rPr>
              <a:t> </a:t>
            </a:r>
            <a:r>
              <a:rPr sz="1700" spc="40" dirty="0">
                <a:latin typeface="Trebuchet MS"/>
                <a:cs typeface="Trebuchet MS"/>
              </a:rPr>
              <a:t>inom</a:t>
            </a:r>
            <a:r>
              <a:rPr sz="1700" spc="-85" dirty="0">
                <a:latin typeface="Trebuchet MS"/>
                <a:cs typeface="Trebuchet MS"/>
              </a:rPr>
              <a:t> </a:t>
            </a:r>
            <a:r>
              <a:rPr sz="1700" spc="5" dirty="0">
                <a:latin typeface="Trebuchet MS"/>
                <a:cs typeface="Trebuchet MS"/>
              </a:rPr>
              <a:t>Data</a:t>
            </a:r>
            <a:r>
              <a:rPr sz="1700" spc="-85" dirty="0">
                <a:latin typeface="Trebuchet MS"/>
                <a:cs typeface="Trebuchet MS"/>
              </a:rPr>
              <a:t> </a:t>
            </a:r>
            <a:r>
              <a:rPr sz="1700" spc="45" dirty="0">
                <a:latin typeface="Trebuchet MS"/>
                <a:cs typeface="Trebuchet MS"/>
              </a:rPr>
              <a:t>Science  </a:t>
            </a:r>
            <a:r>
              <a:rPr sz="1700" spc="40" dirty="0">
                <a:latin typeface="Trebuchet MS"/>
                <a:cs typeface="Trebuchet MS"/>
              </a:rPr>
              <a:t>(nyckelord AI, </a:t>
            </a:r>
            <a:r>
              <a:rPr sz="1700" spc="35" dirty="0">
                <a:latin typeface="Trebuchet MS"/>
                <a:cs typeface="Trebuchet MS"/>
              </a:rPr>
              <a:t>machine </a:t>
            </a:r>
            <a:r>
              <a:rPr sz="1700" spc="25" dirty="0">
                <a:latin typeface="Trebuchet MS"/>
                <a:cs typeface="Trebuchet MS"/>
              </a:rPr>
              <a:t>learning, </a:t>
            </a:r>
            <a:r>
              <a:rPr sz="1700" spc="-10" dirty="0">
                <a:latin typeface="Trebuchet MS"/>
                <a:cs typeface="Trebuchet MS"/>
              </a:rPr>
              <a:t>data </a:t>
            </a:r>
            <a:r>
              <a:rPr sz="1700" spc="20" dirty="0">
                <a:latin typeface="Trebuchet MS"/>
                <a:cs typeface="Trebuchet MS"/>
              </a:rPr>
              <a:t>science, </a:t>
            </a:r>
            <a:r>
              <a:rPr sz="1700" spc="5" dirty="0">
                <a:latin typeface="Trebuchet MS"/>
                <a:cs typeface="Trebuchet MS"/>
              </a:rPr>
              <a:t>python, </a:t>
            </a:r>
            <a:r>
              <a:rPr sz="1700" spc="-55" dirty="0">
                <a:latin typeface="Trebuchet MS"/>
                <a:cs typeface="Trebuchet MS"/>
              </a:rPr>
              <a:t>R,  </a:t>
            </a:r>
            <a:r>
              <a:rPr sz="1700" spc="-10" dirty="0">
                <a:latin typeface="Trebuchet MS"/>
                <a:cs typeface="Trebuchet MS"/>
              </a:rPr>
              <a:t>data </a:t>
            </a:r>
            <a:r>
              <a:rPr sz="1700" spc="-5" dirty="0">
                <a:latin typeface="Trebuchet MS"/>
                <a:cs typeface="Trebuchet MS"/>
              </a:rPr>
              <a:t>analytics, </a:t>
            </a:r>
            <a:r>
              <a:rPr sz="1700" spc="15" dirty="0">
                <a:latin typeface="Trebuchet MS"/>
                <a:cs typeface="Trebuchet MS"/>
              </a:rPr>
              <a:t>predicting, </a:t>
            </a:r>
            <a:r>
              <a:rPr sz="1700" spc="-10" dirty="0">
                <a:latin typeface="Trebuchet MS"/>
                <a:cs typeface="Trebuchet MS"/>
              </a:rPr>
              <a:t>data </a:t>
            </a:r>
            <a:r>
              <a:rPr sz="1700" spc="25" dirty="0">
                <a:latin typeface="Trebuchet MS"/>
                <a:cs typeface="Trebuchet MS"/>
              </a:rPr>
              <a:t>mining, </a:t>
            </a:r>
            <a:r>
              <a:rPr sz="1700" spc="-30" dirty="0">
                <a:latin typeface="Trebuchet MS"/>
                <a:cs typeface="Trebuchet MS"/>
              </a:rPr>
              <a:t>azure, </a:t>
            </a:r>
            <a:r>
              <a:rPr sz="1700" spc="35" dirty="0">
                <a:latin typeface="Trebuchet MS"/>
                <a:cs typeface="Trebuchet MS"/>
              </a:rPr>
              <a:t>power </a:t>
            </a:r>
            <a:r>
              <a:rPr sz="1700" spc="-15" dirty="0">
                <a:latin typeface="Trebuchet MS"/>
                <a:cs typeface="Trebuchet MS"/>
              </a:rPr>
              <a:t>BI,  </a:t>
            </a:r>
            <a:r>
              <a:rPr sz="1700" spc="80" dirty="0">
                <a:latin typeface="Trebuchet MS"/>
                <a:cs typeface="Trebuchet MS"/>
              </a:rPr>
              <a:t>SQL)</a:t>
            </a:r>
            <a:endParaRPr sz="1700">
              <a:latin typeface="Trebuchet MS"/>
              <a:cs typeface="Trebuchet MS"/>
            </a:endParaRPr>
          </a:p>
          <a:p>
            <a:pPr marL="241300" marR="186055" indent="-228600" algn="just">
              <a:lnSpc>
                <a:spcPct val="103499"/>
              </a:lnSpc>
              <a:spcBef>
                <a:spcPts val="885"/>
              </a:spcBef>
              <a:buClr>
                <a:srgbClr val="10B6F4"/>
              </a:buClr>
              <a:buSzPct val="111764"/>
              <a:buFont typeface="Wingdings"/>
              <a:buChar char=""/>
              <a:tabLst>
                <a:tab pos="241300" algn="l"/>
              </a:tabLst>
            </a:pPr>
            <a:r>
              <a:rPr sz="1700" spc="90" dirty="0">
                <a:latin typeface="Trebuchet MS"/>
                <a:cs typeface="Trebuchet MS"/>
              </a:rPr>
              <a:t>Googla</a:t>
            </a:r>
            <a:r>
              <a:rPr sz="1700" spc="-100" dirty="0">
                <a:latin typeface="Trebuchet MS"/>
                <a:cs typeface="Trebuchet MS"/>
              </a:rPr>
              <a:t> </a:t>
            </a:r>
            <a:r>
              <a:rPr sz="1700" spc="15" dirty="0">
                <a:latin typeface="Trebuchet MS"/>
                <a:cs typeface="Trebuchet MS"/>
              </a:rPr>
              <a:t>”towardsdatascience</a:t>
            </a:r>
            <a:r>
              <a:rPr sz="1700" spc="-95" dirty="0">
                <a:latin typeface="Trebuchet MS"/>
                <a:cs typeface="Trebuchet MS"/>
              </a:rPr>
              <a:t> </a:t>
            </a:r>
            <a:r>
              <a:rPr sz="1700" spc="-10" dirty="0">
                <a:latin typeface="Trebuchet MS"/>
                <a:cs typeface="Trebuchet MS"/>
              </a:rPr>
              <a:t>data</a:t>
            </a:r>
            <a:r>
              <a:rPr sz="1700" spc="-100" dirty="0">
                <a:latin typeface="Trebuchet MS"/>
                <a:cs typeface="Trebuchet MS"/>
              </a:rPr>
              <a:t> </a:t>
            </a:r>
            <a:r>
              <a:rPr sz="1700" spc="45" dirty="0">
                <a:latin typeface="Trebuchet MS"/>
                <a:cs typeface="Trebuchet MS"/>
              </a:rPr>
              <a:t>science</a:t>
            </a:r>
            <a:r>
              <a:rPr sz="1700" spc="-95" dirty="0">
                <a:latin typeface="Trebuchet MS"/>
                <a:cs typeface="Trebuchet MS"/>
              </a:rPr>
              <a:t> </a:t>
            </a:r>
            <a:r>
              <a:rPr sz="1700" spc="40" dirty="0">
                <a:latin typeface="Trebuchet MS"/>
                <a:cs typeface="Trebuchet MS"/>
              </a:rPr>
              <a:t>skills”</a:t>
            </a:r>
            <a:r>
              <a:rPr sz="1700" spc="-229" dirty="0">
                <a:latin typeface="Trebuchet MS"/>
                <a:cs typeface="Trebuchet MS"/>
              </a:rPr>
              <a:t> </a:t>
            </a:r>
            <a:r>
              <a:rPr sz="1700" spc="50" dirty="0">
                <a:latin typeface="Trebuchet MS"/>
                <a:cs typeface="Trebuchet MS"/>
              </a:rPr>
              <a:t>och</a:t>
            </a:r>
            <a:r>
              <a:rPr sz="1700" spc="-100" dirty="0">
                <a:latin typeface="Trebuchet MS"/>
                <a:cs typeface="Trebuchet MS"/>
              </a:rPr>
              <a:t> </a:t>
            </a:r>
            <a:r>
              <a:rPr sz="1700" spc="20" dirty="0">
                <a:latin typeface="Trebuchet MS"/>
                <a:cs typeface="Trebuchet MS"/>
              </a:rPr>
              <a:t>läsa  </a:t>
            </a:r>
            <a:r>
              <a:rPr sz="1700" spc="45" dirty="0">
                <a:latin typeface="Trebuchet MS"/>
                <a:cs typeface="Trebuchet MS"/>
              </a:rPr>
              <a:t>en</a:t>
            </a:r>
            <a:r>
              <a:rPr sz="1700" spc="-95" dirty="0">
                <a:latin typeface="Trebuchet MS"/>
                <a:cs typeface="Trebuchet MS"/>
              </a:rPr>
              <a:t> </a:t>
            </a:r>
            <a:r>
              <a:rPr sz="1700" spc="110" dirty="0">
                <a:latin typeface="Trebuchet MS"/>
                <a:cs typeface="Trebuchet MS"/>
              </a:rPr>
              <a:t>blogg</a:t>
            </a:r>
            <a:r>
              <a:rPr sz="1700" spc="-90" dirty="0">
                <a:latin typeface="Trebuchet MS"/>
                <a:cs typeface="Trebuchet MS"/>
              </a:rPr>
              <a:t> </a:t>
            </a:r>
            <a:r>
              <a:rPr sz="1700" spc="60" dirty="0">
                <a:latin typeface="Trebuchet MS"/>
                <a:cs typeface="Trebuchet MS"/>
              </a:rPr>
              <a:t>om</a:t>
            </a:r>
            <a:r>
              <a:rPr sz="1700" spc="-85" dirty="0">
                <a:latin typeface="Trebuchet MS"/>
                <a:cs typeface="Trebuchet MS"/>
              </a:rPr>
              <a:t> </a:t>
            </a:r>
            <a:r>
              <a:rPr sz="1700" spc="25" dirty="0">
                <a:latin typeface="Trebuchet MS"/>
                <a:cs typeface="Trebuchet MS"/>
              </a:rPr>
              <a:t>10</a:t>
            </a:r>
            <a:r>
              <a:rPr sz="1700" spc="-85" dirty="0">
                <a:latin typeface="Trebuchet MS"/>
                <a:cs typeface="Trebuchet MS"/>
              </a:rPr>
              <a:t> </a:t>
            </a:r>
            <a:r>
              <a:rPr sz="1700" spc="45" dirty="0">
                <a:latin typeface="Trebuchet MS"/>
                <a:cs typeface="Trebuchet MS"/>
              </a:rPr>
              <a:t>skills</a:t>
            </a:r>
            <a:r>
              <a:rPr sz="1700" spc="-95" dirty="0">
                <a:latin typeface="Trebuchet MS"/>
                <a:cs typeface="Trebuchet MS"/>
              </a:rPr>
              <a:t> </a:t>
            </a:r>
            <a:r>
              <a:rPr sz="1700" dirty="0">
                <a:latin typeface="Trebuchet MS"/>
                <a:cs typeface="Trebuchet MS"/>
              </a:rPr>
              <a:t>for</a:t>
            </a:r>
            <a:r>
              <a:rPr sz="1700" spc="-85" dirty="0">
                <a:latin typeface="Trebuchet MS"/>
                <a:cs typeface="Trebuchet MS"/>
              </a:rPr>
              <a:t> </a:t>
            </a:r>
            <a:r>
              <a:rPr sz="1700" spc="-10" dirty="0">
                <a:latin typeface="Trebuchet MS"/>
                <a:cs typeface="Trebuchet MS"/>
              </a:rPr>
              <a:t>data</a:t>
            </a:r>
            <a:r>
              <a:rPr sz="1700" spc="-90" dirty="0">
                <a:latin typeface="Trebuchet MS"/>
                <a:cs typeface="Trebuchet MS"/>
              </a:rPr>
              <a:t> </a:t>
            </a:r>
            <a:r>
              <a:rPr sz="1700" spc="45" dirty="0">
                <a:latin typeface="Trebuchet MS"/>
                <a:cs typeface="Trebuchet MS"/>
              </a:rPr>
              <a:t>science</a:t>
            </a:r>
            <a:endParaRPr sz="1700">
              <a:latin typeface="Trebuchet MS"/>
              <a:cs typeface="Trebuchet MS"/>
            </a:endParaRPr>
          </a:p>
          <a:p>
            <a:pPr marL="241300" marR="261620" indent="-228600" algn="just">
              <a:lnSpc>
                <a:spcPct val="100600"/>
              </a:lnSpc>
              <a:spcBef>
                <a:spcPts val="950"/>
              </a:spcBef>
              <a:buClr>
                <a:srgbClr val="10B6F4"/>
              </a:buClr>
              <a:buSzPct val="111764"/>
              <a:buFont typeface="Wingdings"/>
              <a:buChar char=""/>
              <a:tabLst>
                <a:tab pos="241300" algn="l"/>
              </a:tabLst>
            </a:pPr>
            <a:r>
              <a:rPr sz="1700" spc="90" dirty="0">
                <a:latin typeface="Trebuchet MS"/>
                <a:cs typeface="Trebuchet MS"/>
              </a:rPr>
              <a:t>Googla</a:t>
            </a:r>
            <a:r>
              <a:rPr sz="1700" spc="-95" dirty="0">
                <a:latin typeface="Trebuchet MS"/>
                <a:cs typeface="Trebuchet MS"/>
              </a:rPr>
              <a:t> </a:t>
            </a:r>
            <a:r>
              <a:rPr sz="1700" spc="30" dirty="0">
                <a:latin typeface="Trebuchet MS"/>
                <a:cs typeface="Trebuchet MS"/>
              </a:rPr>
              <a:t>”machine</a:t>
            </a:r>
            <a:r>
              <a:rPr sz="1700" spc="-90" dirty="0">
                <a:latin typeface="Trebuchet MS"/>
                <a:cs typeface="Trebuchet MS"/>
              </a:rPr>
              <a:t> </a:t>
            </a:r>
            <a:r>
              <a:rPr sz="1700" spc="55" dirty="0">
                <a:latin typeface="Trebuchet MS"/>
                <a:cs typeface="Trebuchet MS"/>
              </a:rPr>
              <a:t>larning</a:t>
            </a:r>
            <a:r>
              <a:rPr sz="1700" spc="-90" dirty="0">
                <a:latin typeface="Trebuchet MS"/>
                <a:cs typeface="Trebuchet MS"/>
              </a:rPr>
              <a:t> </a:t>
            </a:r>
            <a:r>
              <a:rPr sz="1700" spc="30" dirty="0">
                <a:latin typeface="Trebuchet MS"/>
                <a:cs typeface="Trebuchet MS"/>
              </a:rPr>
              <a:t>mastery</a:t>
            </a:r>
            <a:r>
              <a:rPr sz="1700" spc="-90" dirty="0">
                <a:latin typeface="Trebuchet MS"/>
                <a:cs typeface="Trebuchet MS"/>
              </a:rPr>
              <a:t> </a:t>
            </a:r>
            <a:r>
              <a:rPr sz="1700" spc="35" dirty="0">
                <a:latin typeface="Trebuchet MS"/>
                <a:cs typeface="Trebuchet MS"/>
              </a:rPr>
              <a:t>iris”</a:t>
            </a:r>
            <a:r>
              <a:rPr sz="1700" spc="-229" dirty="0">
                <a:latin typeface="Trebuchet MS"/>
                <a:cs typeface="Trebuchet MS"/>
              </a:rPr>
              <a:t> </a:t>
            </a:r>
            <a:r>
              <a:rPr sz="1700" spc="50" dirty="0">
                <a:latin typeface="Trebuchet MS"/>
                <a:cs typeface="Trebuchet MS"/>
              </a:rPr>
              <a:t>och</a:t>
            </a:r>
            <a:r>
              <a:rPr sz="1700" spc="-90" dirty="0">
                <a:latin typeface="Trebuchet MS"/>
                <a:cs typeface="Trebuchet MS"/>
              </a:rPr>
              <a:t> </a:t>
            </a:r>
            <a:r>
              <a:rPr sz="1700" spc="20" dirty="0">
                <a:latin typeface="Trebuchet MS"/>
                <a:cs typeface="Trebuchet MS"/>
              </a:rPr>
              <a:t>läsa</a:t>
            </a:r>
            <a:r>
              <a:rPr sz="1700" spc="-95" dirty="0">
                <a:latin typeface="Trebuchet MS"/>
                <a:cs typeface="Trebuchet MS"/>
              </a:rPr>
              <a:t> </a:t>
            </a:r>
            <a:r>
              <a:rPr sz="1700" spc="90" dirty="0">
                <a:latin typeface="Trebuchet MS"/>
                <a:cs typeface="Trebuchet MS"/>
              </a:rPr>
              <a:t>bloggen  </a:t>
            </a:r>
            <a:r>
              <a:rPr sz="1700" spc="60" dirty="0">
                <a:latin typeface="Trebuchet MS"/>
                <a:cs typeface="Trebuchet MS"/>
              </a:rPr>
              <a:t>om</a:t>
            </a:r>
            <a:r>
              <a:rPr sz="1700" spc="-90" dirty="0">
                <a:latin typeface="Trebuchet MS"/>
                <a:cs typeface="Trebuchet MS"/>
              </a:rPr>
              <a:t> </a:t>
            </a:r>
            <a:r>
              <a:rPr sz="1700" spc="-20" dirty="0">
                <a:latin typeface="Trebuchet MS"/>
                <a:cs typeface="Trebuchet MS"/>
              </a:rPr>
              <a:t>första</a:t>
            </a:r>
            <a:r>
              <a:rPr sz="1700" spc="-90" dirty="0">
                <a:latin typeface="Trebuchet MS"/>
                <a:cs typeface="Trebuchet MS"/>
              </a:rPr>
              <a:t> </a:t>
            </a:r>
            <a:r>
              <a:rPr sz="1700" spc="-10" dirty="0">
                <a:latin typeface="Trebuchet MS"/>
                <a:cs typeface="Trebuchet MS"/>
              </a:rPr>
              <a:t>projektet</a:t>
            </a:r>
            <a:r>
              <a:rPr sz="1700" spc="-90" dirty="0">
                <a:latin typeface="Trebuchet MS"/>
                <a:cs typeface="Trebuchet MS"/>
              </a:rPr>
              <a:t> </a:t>
            </a:r>
            <a:r>
              <a:rPr sz="1700" spc="10" dirty="0">
                <a:latin typeface="Trebuchet MS"/>
                <a:cs typeface="Trebuchet MS"/>
              </a:rPr>
              <a:t>i</a:t>
            </a:r>
            <a:r>
              <a:rPr sz="1700" spc="-85" dirty="0">
                <a:latin typeface="Trebuchet MS"/>
                <a:cs typeface="Trebuchet MS"/>
              </a:rPr>
              <a:t> </a:t>
            </a:r>
            <a:r>
              <a:rPr sz="1700" spc="65" dirty="0">
                <a:latin typeface="Trebuchet MS"/>
                <a:cs typeface="Trebuchet MS"/>
              </a:rPr>
              <a:t>Machine</a:t>
            </a:r>
            <a:r>
              <a:rPr sz="1700" spc="-95" dirty="0">
                <a:latin typeface="Trebuchet MS"/>
                <a:cs typeface="Trebuchet MS"/>
              </a:rPr>
              <a:t> </a:t>
            </a:r>
            <a:r>
              <a:rPr sz="1700" spc="60" dirty="0">
                <a:latin typeface="Trebuchet MS"/>
                <a:cs typeface="Trebuchet MS"/>
              </a:rPr>
              <a:t>Learning</a:t>
            </a:r>
            <a:r>
              <a:rPr sz="1700" spc="-90" dirty="0">
                <a:latin typeface="Trebuchet MS"/>
                <a:cs typeface="Trebuchet MS"/>
              </a:rPr>
              <a:t> </a:t>
            </a:r>
            <a:r>
              <a:rPr sz="1700" spc="35" dirty="0">
                <a:latin typeface="Trebuchet MS"/>
                <a:cs typeface="Trebuchet MS"/>
              </a:rPr>
              <a:t>man</a:t>
            </a:r>
            <a:r>
              <a:rPr sz="1700" spc="-90" dirty="0">
                <a:latin typeface="Trebuchet MS"/>
                <a:cs typeface="Trebuchet MS"/>
              </a:rPr>
              <a:t> </a:t>
            </a:r>
            <a:r>
              <a:rPr sz="1700" spc="70" dirty="0">
                <a:latin typeface="Trebuchet MS"/>
                <a:cs typeface="Trebuchet MS"/>
              </a:rPr>
              <a:t>borde</a:t>
            </a:r>
            <a:r>
              <a:rPr sz="1700" spc="-90" dirty="0">
                <a:latin typeface="Trebuchet MS"/>
                <a:cs typeface="Trebuchet MS"/>
              </a:rPr>
              <a:t> </a:t>
            </a:r>
            <a:r>
              <a:rPr sz="1700" spc="30" dirty="0">
                <a:latin typeface="Trebuchet MS"/>
                <a:cs typeface="Trebuchet MS"/>
              </a:rPr>
              <a:t>göra.  </a:t>
            </a:r>
            <a:r>
              <a:rPr sz="1700" spc="110" dirty="0">
                <a:latin typeface="Trebuchet MS"/>
                <a:cs typeface="Trebuchet MS"/>
              </a:rPr>
              <a:t>Du </a:t>
            </a:r>
            <a:r>
              <a:rPr sz="1700" spc="5" dirty="0">
                <a:latin typeface="Trebuchet MS"/>
                <a:cs typeface="Trebuchet MS"/>
              </a:rPr>
              <a:t>måste</a:t>
            </a:r>
            <a:r>
              <a:rPr sz="1700" spc="-365" dirty="0">
                <a:latin typeface="Trebuchet MS"/>
                <a:cs typeface="Trebuchet MS"/>
              </a:rPr>
              <a:t> </a:t>
            </a:r>
            <a:r>
              <a:rPr sz="1700" spc="-20" dirty="0">
                <a:latin typeface="Trebuchet MS"/>
                <a:cs typeface="Trebuchet MS"/>
              </a:rPr>
              <a:t>inte </a:t>
            </a:r>
            <a:r>
              <a:rPr sz="1700" spc="-85" dirty="0">
                <a:latin typeface="Trebuchet MS"/>
                <a:cs typeface="Trebuchet MS"/>
              </a:rPr>
              <a:t>fatta </a:t>
            </a:r>
            <a:r>
              <a:rPr sz="1700" spc="30" dirty="0">
                <a:latin typeface="Trebuchet MS"/>
                <a:cs typeface="Trebuchet MS"/>
              </a:rPr>
              <a:t>koden!</a:t>
            </a:r>
            <a:endParaRPr sz="1700">
              <a:latin typeface="Trebuchet MS"/>
              <a:cs typeface="Trebuchet MS"/>
            </a:endParaRPr>
          </a:p>
        </p:txBody>
      </p:sp>
      <p:sp>
        <p:nvSpPr>
          <p:cNvPr id="10" name="object 10"/>
          <p:cNvSpPr/>
          <p:nvPr/>
        </p:nvSpPr>
        <p:spPr>
          <a:xfrm>
            <a:off x="10288219" y="5358663"/>
            <a:ext cx="1277238" cy="1277239"/>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5432069" y="5790054"/>
            <a:ext cx="1218130" cy="470475"/>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7060980" y="5839655"/>
            <a:ext cx="1047489" cy="393152"/>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8725255" y="5413188"/>
            <a:ext cx="1247241" cy="1246089"/>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p:nvPr/>
        </p:nvSpPr>
        <p:spPr>
          <a:xfrm>
            <a:off x="12186706" y="0"/>
            <a:ext cx="0" cy="6858000"/>
          </a:xfrm>
          <a:custGeom>
            <a:avLst/>
            <a:gdLst/>
            <a:ahLst/>
            <a:cxnLst/>
            <a:rect l="l" t="t" r="r" b="b"/>
            <a:pathLst>
              <a:path h="6858000">
                <a:moveTo>
                  <a:pt x="0" y="0"/>
                </a:moveTo>
                <a:lnTo>
                  <a:pt x="0" y="6857999"/>
                </a:lnTo>
              </a:path>
            </a:pathLst>
          </a:custGeom>
          <a:ln w="9525">
            <a:solidFill>
              <a:srgbClr val="000000"/>
            </a:solidFill>
          </a:ln>
        </p:spPr>
        <p:txBody>
          <a:bodyPr wrap="square" lIns="0" tIns="0" rIns="0" bIns="0" rtlCol="0"/>
          <a:lstStyle/>
          <a:p>
            <a:endParaRPr/>
          </a:p>
        </p:txBody>
      </p:sp>
      <p:sp>
        <p:nvSpPr>
          <p:cNvPr id="9" name="object 9"/>
          <p:cNvSpPr/>
          <p:nvPr/>
        </p:nvSpPr>
        <p:spPr>
          <a:xfrm>
            <a:off x="4274792" y="0"/>
            <a:ext cx="1273175" cy="6858000"/>
          </a:xfrm>
          <a:custGeom>
            <a:avLst/>
            <a:gdLst/>
            <a:ahLst/>
            <a:cxnLst/>
            <a:rect l="l" t="t" r="r" b="b"/>
            <a:pathLst>
              <a:path w="1273175" h="6858000">
                <a:moveTo>
                  <a:pt x="1273135" y="6857999"/>
                </a:moveTo>
                <a:lnTo>
                  <a:pt x="1021579" y="6445594"/>
                </a:lnTo>
                <a:lnTo>
                  <a:pt x="997362" y="6402688"/>
                </a:lnTo>
                <a:lnTo>
                  <a:pt x="973364" y="6359649"/>
                </a:lnTo>
                <a:lnTo>
                  <a:pt x="949588" y="6316478"/>
                </a:lnTo>
                <a:lnTo>
                  <a:pt x="926037" y="6273177"/>
                </a:lnTo>
                <a:lnTo>
                  <a:pt x="902714" y="6229750"/>
                </a:lnTo>
                <a:lnTo>
                  <a:pt x="879621" y="6186199"/>
                </a:lnTo>
                <a:lnTo>
                  <a:pt x="856761" y="6142525"/>
                </a:lnTo>
                <a:lnTo>
                  <a:pt x="834138" y="6098730"/>
                </a:lnTo>
                <a:lnTo>
                  <a:pt x="811753" y="6054819"/>
                </a:lnTo>
                <a:lnTo>
                  <a:pt x="789609" y="6010791"/>
                </a:lnTo>
                <a:lnTo>
                  <a:pt x="767710" y="5966650"/>
                </a:lnTo>
                <a:lnTo>
                  <a:pt x="746057" y="5922399"/>
                </a:lnTo>
                <a:lnTo>
                  <a:pt x="724655" y="5878038"/>
                </a:lnTo>
                <a:lnTo>
                  <a:pt x="703504" y="5833571"/>
                </a:lnTo>
                <a:lnTo>
                  <a:pt x="682609" y="5789000"/>
                </a:lnTo>
                <a:lnTo>
                  <a:pt x="661972" y="5744327"/>
                </a:lnTo>
                <a:lnTo>
                  <a:pt x="641596" y="5699555"/>
                </a:lnTo>
                <a:lnTo>
                  <a:pt x="621483" y="5654685"/>
                </a:lnTo>
                <a:lnTo>
                  <a:pt x="601637" y="5609720"/>
                </a:lnTo>
                <a:lnTo>
                  <a:pt x="582059" y="5564662"/>
                </a:lnTo>
                <a:lnTo>
                  <a:pt x="562753" y="5519514"/>
                </a:lnTo>
                <a:lnTo>
                  <a:pt x="543722" y="5474277"/>
                </a:lnTo>
                <a:lnTo>
                  <a:pt x="524967" y="5428955"/>
                </a:lnTo>
                <a:lnTo>
                  <a:pt x="506493" y="5383549"/>
                </a:lnTo>
                <a:lnTo>
                  <a:pt x="488302" y="5338061"/>
                </a:lnTo>
                <a:lnTo>
                  <a:pt x="470396" y="5292494"/>
                </a:lnTo>
                <a:lnTo>
                  <a:pt x="452778" y="5246850"/>
                </a:lnTo>
                <a:lnTo>
                  <a:pt x="435452" y="5201132"/>
                </a:lnTo>
                <a:lnTo>
                  <a:pt x="418419" y="5155341"/>
                </a:lnTo>
                <a:lnTo>
                  <a:pt x="401683" y="5109480"/>
                </a:lnTo>
                <a:lnTo>
                  <a:pt x="385246" y="5063551"/>
                </a:lnTo>
                <a:lnTo>
                  <a:pt x="369111" y="5017557"/>
                </a:lnTo>
                <a:lnTo>
                  <a:pt x="353280" y="4971500"/>
                </a:lnTo>
                <a:lnTo>
                  <a:pt x="337758" y="4925381"/>
                </a:lnTo>
                <a:lnTo>
                  <a:pt x="322545" y="4879204"/>
                </a:lnTo>
                <a:lnTo>
                  <a:pt x="307646" y="4832970"/>
                </a:lnTo>
                <a:lnTo>
                  <a:pt x="293063" y="4786683"/>
                </a:lnTo>
                <a:lnTo>
                  <a:pt x="278798" y="4740343"/>
                </a:lnTo>
                <a:lnTo>
                  <a:pt x="264854" y="4693954"/>
                </a:lnTo>
                <a:lnTo>
                  <a:pt x="251235" y="4647517"/>
                </a:lnTo>
                <a:lnTo>
                  <a:pt x="237942" y="4601035"/>
                </a:lnTo>
                <a:lnTo>
                  <a:pt x="224979" y="4554511"/>
                </a:lnTo>
                <a:lnTo>
                  <a:pt x="212348" y="4507945"/>
                </a:lnTo>
                <a:lnTo>
                  <a:pt x="200052" y="4461342"/>
                </a:lnTo>
                <a:lnTo>
                  <a:pt x="188094" y="4414703"/>
                </a:lnTo>
                <a:lnTo>
                  <a:pt x="176477" y="4368030"/>
                </a:lnTo>
                <a:lnTo>
                  <a:pt x="165203" y="4321325"/>
                </a:lnTo>
                <a:lnTo>
                  <a:pt x="154275" y="4274591"/>
                </a:lnTo>
                <a:lnTo>
                  <a:pt x="143697" y="4227831"/>
                </a:lnTo>
                <a:lnTo>
                  <a:pt x="133469" y="4181045"/>
                </a:lnTo>
                <a:lnTo>
                  <a:pt x="123596" y="4134238"/>
                </a:lnTo>
                <a:lnTo>
                  <a:pt x="114080" y="4087410"/>
                </a:lnTo>
                <a:lnTo>
                  <a:pt x="104924" y="4040564"/>
                </a:lnTo>
                <a:lnTo>
                  <a:pt x="96131" y="3993703"/>
                </a:lnTo>
                <a:lnTo>
                  <a:pt x="87703" y="3946829"/>
                </a:lnTo>
                <a:lnTo>
                  <a:pt x="79643" y="3899944"/>
                </a:lnTo>
                <a:lnTo>
                  <a:pt x="71955" y="3853050"/>
                </a:lnTo>
                <a:lnTo>
                  <a:pt x="64639" y="3806149"/>
                </a:lnTo>
                <a:lnTo>
                  <a:pt x="57701" y="3759244"/>
                </a:lnTo>
                <a:lnTo>
                  <a:pt x="51141" y="3712338"/>
                </a:lnTo>
                <a:lnTo>
                  <a:pt x="44963" y="3665431"/>
                </a:lnTo>
                <a:lnTo>
                  <a:pt x="39170" y="3618528"/>
                </a:lnTo>
                <a:lnTo>
                  <a:pt x="33764" y="3571629"/>
                </a:lnTo>
                <a:lnTo>
                  <a:pt x="28749" y="3524738"/>
                </a:lnTo>
                <a:lnTo>
                  <a:pt x="24126" y="3477856"/>
                </a:lnTo>
                <a:lnTo>
                  <a:pt x="19899" y="3430985"/>
                </a:lnTo>
                <a:lnTo>
                  <a:pt x="16071" y="3384129"/>
                </a:lnTo>
                <a:lnTo>
                  <a:pt x="12644" y="3337289"/>
                </a:lnTo>
                <a:lnTo>
                  <a:pt x="9621" y="3290467"/>
                </a:lnTo>
                <a:lnTo>
                  <a:pt x="7004" y="3243667"/>
                </a:lnTo>
                <a:lnTo>
                  <a:pt x="4797" y="3196889"/>
                </a:lnTo>
                <a:lnTo>
                  <a:pt x="3002" y="3150137"/>
                </a:lnTo>
                <a:lnTo>
                  <a:pt x="1622" y="3103412"/>
                </a:lnTo>
                <a:lnTo>
                  <a:pt x="660" y="3056717"/>
                </a:lnTo>
                <a:lnTo>
                  <a:pt x="118" y="3010055"/>
                </a:lnTo>
                <a:lnTo>
                  <a:pt x="0" y="2963427"/>
                </a:lnTo>
                <a:lnTo>
                  <a:pt x="307" y="2916835"/>
                </a:lnTo>
                <a:lnTo>
                  <a:pt x="1043" y="2870283"/>
                </a:lnTo>
                <a:lnTo>
                  <a:pt x="2211" y="2823772"/>
                </a:lnTo>
                <a:lnTo>
                  <a:pt x="3813" y="2777304"/>
                </a:lnTo>
                <a:lnTo>
                  <a:pt x="5852" y="2730883"/>
                </a:lnTo>
                <a:lnTo>
                  <a:pt x="8330" y="2684509"/>
                </a:lnTo>
                <a:lnTo>
                  <a:pt x="11252" y="2638186"/>
                </a:lnTo>
                <a:lnTo>
                  <a:pt x="14618" y="2591915"/>
                </a:lnTo>
                <a:lnTo>
                  <a:pt x="18433" y="2545699"/>
                </a:lnTo>
                <a:lnTo>
                  <a:pt x="22698" y="2499541"/>
                </a:lnTo>
                <a:lnTo>
                  <a:pt x="27417" y="2453442"/>
                </a:lnTo>
                <a:lnTo>
                  <a:pt x="32592" y="2407404"/>
                </a:lnTo>
                <a:lnTo>
                  <a:pt x="38226" y="2361431"/>
                </a:lnTo>
                <a:lnTo>
                  <a:pt x="44322" y="2315524"/>
                </a:lnTo>
                <a:lnTo>
                  <a:pt x="50882" y="2269685"/>
                </a:lnTo>
                <a:lnTo>
                  <a:pt x="57910" y="2223917"/>
                </a:lnTo>
                <a:lnTo>
                  <a:pt x="65408" y="2178223"/>
                </a:lnTo>
                <a:lnTo>
                  <a:pt x="73378" y="2132603"/>
                </a:lnTo>
                <a:lnTo>
                  <a:pt x="81825" y="2087062"/>
                </a:lnTo>
                <a:lnTo>
                  <a:pt x="90749" y="2041600"/>
                </a:lnTo>
                <a:lnTo>
                  <a:pt x="100155" y="1996220"/>
                </a:lnTo>
                <a:lnTo>
                  <a:pt x="110044" y="1950925"/>
                </a:lnTo>
                <a:lnTo>
                  <a:pt x="120420" y="1905716"/>
                </a:lnTo>
                <a:lnTo>
                  <a:pt x="131285" y="1860597"/>
                </a:lnTo>
                <a:lnTo>
                  <a:pt x="142643" y="1815569"/>
                </a:lnTo>
                <a:lnTo>
                  <a:pt x="154495" y="1770634"/>
                </a:lnTo>
                <a:lnTo>
                  <a:pt x="166845" y="1725795"/>
                </a:lnTo>
                <a:lnTo>
                  <a:pt x="179695" y="1681054"/>
                </a:lnTo>
                <a:lnTo>
                  <a:pt x="193048" y="1636414"/>
                </a:lnTo>
                <a:lnTo>
                  <a:pt x="206907" y="1591876"/>
                </a:lnTo>
                <a:lnTo>
                  <a:pt x="221275" y="1547443"/>
                </a:lnTo>
                <a:lnTo>
                  <a:pt x="236154" y="1503117"/>
                </a:lnTo>
                <a:lnTo>
                  <a:pt x="251547" y="1458901"/>
                </a:lnTo>
                <a:lnTo>
                  <a:pt x="267458" y="1414797"/>
                </a:lnTo>
                <a:lnTo>
                  <a:pt x="283887" y="1370806"/>
                </a:lnTo>
                <a:lnTo>
                  <a:pt x="300840" y="1326932"/>
                </a:lnTo>
                <a:lnTo>
                  <a:pt x="318317" y="1283176"/>
                </a:lnTo>
                <a:lnTo>
                  <a:pt x="336322" y="1239541"/>
                </a:lnTo>
                <a:lnTo>
                  <a:pt x="354858" y="1196029"/>
                </a:lnTo>
                <a:lnTo>
                  <a:pt x="373927" y="1152642"/>
                </a:lnTo>
                <a:lnTo>
                  <a:pt x="393533" y="1109383"/>
                </a:lnTo>
                <a:lnTo>
                  <a:pt x="413677" y="1066254"/>
                </a:lnTo>
                <a:lnTo>
                  <a:pt x="434363" y="1023257"/>
                </a:lnTo>
                <a:lnTo>
                  <a:pt x="455593" y="980395"/>
                </a:lnTo>
                <a:lnTo>
                  <a:pt x="477371" y="937669"/>
                </a:lnTo>
                <a:lnTo>
                  <a:pt x="499698" y="895082"/>
                </a:lnTo>
                <a:lnTo>
                  <a:pt x="522579" y="852637"/>
                </a:lnTo>
                <a:lnTo>
                  <a:pt x="546014" y="810335"/>
                </a:lnTo>
                <a:lnTo>
                  <a:pt x="570008" y="768179"/>
                </a:lnTo>
                <a:lnTo>
                  <a:pt x="594563" y="726171"/>
                </a:lnTo>
                <a:lnTo>
                  <a:pt x="619681" y="684313"/>
                </a:lnTo>
                <a:lnTo>
                  <a:pt x="645366" y="642608"/>
                </a:lnTo>
                <a:lnTo>
                  <a:pt x="671620" y="601058"/>
                </a:lnTo>
                <a:lnTo>
                  <a:pt x="698446" y="559665"/>
                </a:lnTo>
                <a:lnTo>
                  <a:pt x="725847" y="518431"/>
                </a:lnTo>
                <a:lnTo>
                  <a:pt x="753826" y="477359"/>
                </a:lnTo>
                <a:lnTo>
                  <a:pt x="782384" y="436451"/>
                </a:lnTo>
                <a:lnTo>
                  <a:pt x="811526" y="395710"/>
                </a:lnTo>
                <a:lnTo>
                  <a:pt x="841253" y="355136"/>
                </a:lnTo>
                <a:lnTo>
                  <a:pt x="870661" y="316083"/>
                </a:lnTo>
                <a:lnTo>
                  <a:pt x="900460" y="277209"/>
                </a:lnTo>
                <a:lnTo>
                  <a:pt x="930647" y="238516"/>
                </a:lnTo>
                <a:lnTo>
                  <a:pt x="961217" y="200005"/>
                </a:lnTo>
                <a:lnTo>
                  <a:pt x="992168" y="161679"/>
                </a:lnTo>
                <a:lnTo>
                  <a:pt x="1023495" y="123539"/>
                </a:lnTo>
                <a:lnTo>
                  <a:pt x="1055195" y="85587"/>
                </a:lnTo>
                <a:lnTo>
                  <a:pt x="1087264" y="47824"/>
                </a:lnTo>
                <a:lnTo>
                  <a:pt x="1119699" y="10253"/>
                </a:lnTo>
                <a:lnTo>
                  <a:pt x="1129283" y="0"/>
                </a:lnTo>
              </a:path>
            </a:pathLst>
          </a:custGeom>
          <a:ln w="9525">
            <a:solidFill>
              <a:srgbClr val="000000"/>
            </a:solidFill>
          </a:ln>
        </p:spPr>
        <p:txBody>
          <a:bodyPr wrap="square" lIns="0" tIns="0" rIns="0" bIns="0" rtlCol="0"/>
          <a:lstStyle/>
          <a:p>
            <a:endParaRPr/>
          </a:p>
        </p:txBody>
      </p:sp>
      <p:sp>
        <p:nvSpPr>
          <p:cNvPr id="10" name="object 10"/>
          <p:cNvSpPr/>
          <p:nvPr/>
        </p:nvSpPr>
        <p:spPr>
          <a:xfrm>
            <a:off x="12181409" y="0"/>
            <a:ext cx="0" cy="6858000"/>
          </a:xfrm>
          <a:custGeom>
            <a:avLst/>
            <a:gdLst/>
            <a:ahLst/>
            <a:cxnLst/>
            <a:rect l="l" t="t" r="r" b="b"/>
            <a:pathLst>
              <a:path h="6858000">
                <a:moveTo>
                  <a:pt x="0" y="0"/>
                </a:moveTo>
                <a:lnTo>
                  <a:pt x="0" y="6857999"/>
                </a:lnTo>
              </a:path>
            </a:pathLst>
          </a:custGeom>
          <a:ln w="9525">
            <a:solidFill>
              <a:srgbClr val="000000"/>
            </a:solidFill>
          </a:ln>
        </p:spPr>
        <p:txBody>
          <a:bodyPr wrap="square" lIns="0" tIns="0" rIns="0" bIns="0" rtlCol="0"/>
          <a:lstStyle/>
          <a:p>
            <a:endParaRPr/>
          </a:p>
        </p:txBody>
      </p:sp>
      <p:grpSp>
        <p:nvGrpSpPr>
          <p:cNvPr id="11" name="object 11"/>
          <p:cNvGrpSpPr/>
          <p:nvPr/>
        </p:nvGrpSpPr>
        <p:grpSpPr>
          <a:xfrm>
            <a:off x="5428772" y="0"/>
            <a:ext cx="6763384" cy="6867525"/>
            <a:chOff x="5428772" y="0"/>
            <a:chExt cx="6763384" cy="6867525"/>
          </a:xfrm>
        </p:grpSpPr>
        <p:sp>
          <p:nvSpPr>
            <p:cNvPr id="12" name="object 12"/>
            <p:cNvSpPr/>
            <p:nvPr/>
          </p:nvSpPr>
          <p:spPr>
            <a:xfrm>
              <a:off x="6249769" y="0"/>
              <a:ext cx="2418080" cy="6858000"/>
            </a:xfrm>
            <a:custGeom>
              <a:avLst/>
              <a:gdLst/>
              <a:ahLst/>
              <a:cxnLst/>
              <a:rect l="l" t="t" r="r" b="b"/>
              <a:pathLst>
                <a:path w="2418079" h="6858000">
                  <a:moveTo>
                    <a:pt x="1296277" y="6857999"/>
                  </a:moveTo>
                  <a:lnTo>
                    <a:pt x="1257837" y="6813372"/>
                  </a:lnTo>
                  <a:lnTo>
                    <a:pt x="1226970" y="6774405"/>
                  </a:lnTo>
                  <a:lnTo>
                    <a:pt x="1196378" y="6735229"/>
                  </a:lnTo>
                  <a:lnTo>
                    <a:pt x="1166067" y="6695846"/>
                  </a:lnTo>
                  <a:lnTo>
                    <a:pt x="1136039" y="6656260"/>
                  </a:lnTo>
                  <a:lnTo>
                    <a:pt x="1106300" y="6616474"/>
                  </a:lnTo>
                  <a:lnTo>
                    <a:pt x="1076854" y="6576491"/>
                  </a:lnTo>
                  <a:lnTo>
                    <a:pt x="1047705" y="6536315"/>
                  </a:lnTo>
                  <a:lnTo>
                    <a:pt x="1018857" y="6495947"/>
                  </a:lnTo>
                  <a:lnTo>
                    <a:pt x="990316" y="6455393"/>
                  </a:lnTo>
                  <a:lnTo>
                    <a:pt x="962086" y="6414654"/>
                  </a:lnTo>
                  <a:lnTo>
                    <a:pt x="934170" y="6373735"/>
                  </a:lnTo>
                  <a:lnTo>
                    <a:pt x="906573" y="6332637"/>
                  </a:lnTo>
                  <a:lnTo>
                    <a:pt x="879299" y="6291365"/>
                  </a:lnTo>
                  <a:lnTo>
                    <a:pt x="852354" y="6249922"/>
                  </a:lnTo>
                  <a:lnTo>
                    <a:pt x="825741" y="6208310"/>
                  </a:lnTo>
                  <a:lnTo>
                    <a:pt x="799464" y="6166534"/>
                  </a:lnTo>
                  <a:lnTo>
                    <a:pt x="773529" y="6124595"/>
                  </a:lnTo>
                  <a:lnTo>
                    <a:pt x="747938" y="6082498"/>
                  </a:lnTo>
                  <a:lnTo>
                    <a:pt x="722698" y="6040245"/>
                  </a:lnTo>
                  <a:lnTo>
                    <a:pt x="697811" y="5997841"/>
                  </a:lnTo>
                  <a:lnTo>
                    <a:pt x="673283" y="5955287"/>
                  </a:lnTo>
                  <a:lnTo>
                    <a:pt x="649118" y="5912587"/>
                  </a:lnTo>
                  <a:lnTo>
                    <a:pt x="625320" y="5869745"/>
                  </a:lnTo>
                  <a:lnTo>
                    <a:pt x="601894" y="5826763"/>
                  </a:lnTo>
                  <a:lnTo>
                    <a:pt x="578843" y="5783644"/>
                  </a:lnTo>
                  <a:lnTo>
                    <a:pt x="556173" y="5740393"/>
                  </a:lnTo>
                  <a:lnTo>
                    <a:pt x="533888" y="5697012"/>
                  </a:lnTo>
                  <a:lnTo>
                    <a:pt x="511991" y="5653504"/>
                  </a:lnTo>
                  <a:lnTo>
                    <a:pt x="490488" y="5609872"/>
                  </a:lnTo>
                  <a:lnTo>
                    <a:pt x="469383" y="5566120"/>
                  </a:lnTo>
                  <a:lnTo>
                    <a:pt x="448679" y="5522251"/>
                  </a:lnTo>
                  <a:lnTo>
                    <a:pt x="428383" y="5478268"/>
                  </a:lnTo>
                  <a:lnTo>
                    <a:pt x="408497" y="5434173"/>
                  </a:lnTo>
                  <a:lnTo>
                    <a:pt x="389026" y="5389972"/>
                  </a:lnTo>
                  <a:lnTo>
                    <a:pt x="369976" y="5345666"/>
                  </a:lnTo>
                  <a:lnTo>
                    <a:pt x="351349" y="5301258"/>
                  </a:lnTo>
                  <a:lnTo>
                    <a:pt x="333150" y="5256753"/>
                  </a:lnTo>
                  <a:lnTo>
                    <a:pt x="315384" y="5212153"/>
                  </a:lnTo>
                  <a:lnTo>
                    <a:pt x="298055" y="5167461"/>
                  </a:lnTo>
                  <a:lnTo>
                    <a:pt x="281168" y="5122680"/>
                  </a:lnTo>
                  <a:lnTo>
                    <a:pt x="264726" y="5077815"/>
                  </a:lnTo>
                  <a:lnTo>
                    <a:pt x="248735" y="5032867"/>
                  </a:lnTo>
                  <a:lnTo>
                    <a:pt x="233198" y="4987840"/>
                  </a:lnTo>
                  <a:lnTo>
                    <a:pt x="218120" y="4942738"/>
                  </a:lnTo>
                  <a:lnTo>
                    <a:pt x="203506" y="4897563"/>
                  </a:lnTo>
                  <a:lnTo>
                    <a:pt x="189359" y="4852318"/>
                  </a:lnTo>
                  <a:lnTo>
                    <a:pt x="175684" y="4807008"/>
                  </a:lnTo>
                  <a:lnTo>
                    <a:pt x="162486" y="4761634"/>
                  </a:lnTo>
                  <a:lnTo>
                    <a:pt x="149768" y="4716201"/>
                  </a:lnTo>
                  <a:lnTo>
                    <a:pt x="137535" y="4670711"/>
                  </a:lnTo>
                  <a:lnTo>
                    <a:pt x="125792" y="4625168"/>
                  </a:lnTo>
                  <a:lnTo>
                    <a:pt x="114543" y="4579574"/>
                  </a:lnTo>
                  <a:lnTo>
                    <a:pt x="103792" y="4533934"/>
                  </a:lnTo>
                  <a:lnTo>
                    <a:pt x="93544" y="4488249"/>
                  </a:lnTo>
                  <a:lnTo>
                    <a:pt x="83802" y="4442524"/>
                  </a:lnTo>
                  <a:lnTo>
                    <a:pt x="74572" y="4396761"/>
                  </a:lnTo>
                  <a:lnTo>
                    <a:pt x="65858" y="4350965"/>
                  </a:lnTo>
                  <a:lnTo>
                    <a:pt x="57664" y="4305137"/>
                  </a:lnTo>
                  <a:lnTo>
                    <a:pt x="49994" y="4259281"/>
                  </a:lnTo>
                  <a:lnTo>
                    <a:pt x="42853" y="4213400"/>
                  </a:lnTo>
                  <a:lnTo>
                    <a:pt x="36245" y="4167498"/>
                  </a:lnTo>
                  <a:lnTo>
                    <a:pt x="30175" y="4121578"/>
                  </a:lnTo>
                  <a:lnTo>
                    <a:pt x="24647" y="4075642"/>
                  </a:lnTo>
                  <a:lnTo>
                    <a:pt x="19665" y="4029695"/>
                  </a:lnTo>
                  <a:lnTo>
                    <a:pt x="15234" y="3983738"/>
                  </a:lnTo>
                  <a:lnTo>
                    <a:pt x="11357" y="3937776"/>
                  </a:lnTo>
                  <a:lnTo>
                    <a:pt x="8040" y="3891812"/>
                  </a:lnTo>
                  <a:lnTo>
                    <a:pt x="5287" y="3845849"/>
                  </a:lnTo>
                  <a:lnTo>
                    <a:pt x="3102" y="3799889"/>
                  </a:lnTo>
                  <a:lnTo>
                    <a:pt x="1490" y="3753937"/>
                  </a:lnTo>
                  <a:lnTo>
                    <a:pt x="454" y="3707995"/>
                  </a:lnTo>
                  <a:lnTo>
                    <a:pt x="0" y="3662066"/>
                  </a:lnTo>
                  <a:lnTo>
                    <a:pt x="131" y="3616155"/>
                  </a:lnTo>
                  <a:lnTo>
                    <a:pt x="852" y="3570263"/>
                  </a:lnTo>
                  <a:lnTo>
                    <a:pt x="2167" y="3524394"/>
                  </a:lnTo>
                  <a:lnTo>
                    <a:pt x="4082" y="3478552"/>
                  </a:lnTo>
                  <a:lnTo>
                    <a:pt x="6599" y="3432739"/>
                  </a:lnTo>
                  <a:lnTo>
                    <a:pt x="9724" y="3386959"/>
                  </a:lnTo>
                  <a:lnTo>
                    <a:pt x="13460" y="3341214"/>
                  </a:lnTo>
                  <a:lnTo>
                    <a:pt x="17813" y="3295509"/>
                  </a:lnTo>
                  <a:lnTo>
                    <a:pt x="22786" y="3249846"/>
                  </a:lnTo>
                  <a:lnTo>
                    <a:pt x="28384" y="3204229"/>
                  </a:lnTo>
                  <a:lnTo>
                    <a:pt x="34612" y="3158660"/>
                  </a:lnTo>
                  <a:lnTo>
                    <a:pt x="41473" y="3113142"/>
                  </a:lnTo>
                  <a:lnTo>
                    <a:pt x="48972" y="3067680"/>
                  </a:lnTo>
                  <a:lnTo>
                    <a:pt x="57114" y="3022276"/>
                  </a:lnTo>
                  <a:lnTo>
                    <a:pt x="65902" y="2976934"/>
                  </a:lnTo>
                  <a:lnTo>
                    <a:pt x="75341" y="2931656"/>
                  </a:lnTo>
                  <a:lnTo>
                    <a:pt x="85436" y="2886446"/>
                  </a:lnTo>
                  <a:lnTo>
                    <a:pt x="96191" y="2841306"/>
                  </a:lnTo>
                  <a:lnTo>
                    <a:pt x="107610" y="2796241"/>
                  </a:lnTo>
                  <a:lnTo>
                    <a:pt x="119698" y="2751253"/>
                  </a:lnTo>
                  <a:lnTo>
                    <a:pt x="132458" y="2706346"/>
                  </a:lnTo>
                  <a:lnTo>
                    <a:pt x="145896" y="2661522"/>
                  </a:lnTo>
                  <a:lnTo>
                    <a:pt x="160016" y="2616785"/>
                  </a:lnTo>
                  <a:lnTo>
                    <a:pt x="174822" y="2572139"/>
                  </a:lnTo>
                  <a:lnTo>
                    <a:pt x="190318" y="2527585"/>
                  </a:lnTo>
                  <a:lnTo>
                    <a:pt x="206509" y="2483128"/>
                  </a:lnTo>
                  <a:lnTo>
                    <a:pt x="223399" y="2438771"/>
                  </a:lnTo>
                  <a:lnTo>
                    <a:pt x="240993" y="2394517"/>
                  </a:lnTo>
                  <a:lnTo>
                    <a:pt x="259294" y="2350368"/>
                  </a:lnTo>
                  <a:lnTo>
                    <a:pt x="278308" y="2306329"/>
                  </a:lnTo>
                  <a:lnTo>
                    <a:pt x="298039" y="2262402"/>
                  </a:lnTo>
                  <a:lnTo>
                    <a:pt x="318490" y="2218591"/>
                  </a:lnTo>
                  <a:lnTo>
                    <a:pt x="339667" y="2174898"/>
                  </a:lnTo>
                  <a:lnTo>
                    <a:pt x="361574" y="2131328"/>
                  </a:lnTo>
                  <a:lnTo>
                    <a:pt x="384215" y="2087882"/>
                  </a:lnTo>
                  <a:lnTo>
                    <a:pt x="407594" y="2044565"/>
                  </a:lnTo>
                  <a:lnTo>
                    <a:pt x="431716" y="2001380"/>
                  </a:lnTo>
                  <a:lnTo>
                    <a:pt x="456586" y="1958329"/>
                  </a:lnTo>
                  <a:lnTo>
                    <a:pt x="482504" y="1914790"/>
                  </a:lnTo>
                  <a:lnTo>
                    <a:pt x="508834" y="1871524"/>
                  </a:lnTo>
                  <a:lnTo>
                    <a:pt x="535570" y="1828534"/>
                  </a:lnTo>
                  <a:lnTo>
                    <a:pt x="562710" y="1785819"/>
                  </a:lnTo>
                  <a:lnTo>
                    <a:pt x="590251" y="1743382"/>
                  </a:lnTo>
                  <a:lnTo>
                    <a:pt x="618187" y="1701225"/>
                  </a:lnTo>
                  <a:lnTo>
                    <a:pt x="646517" y="1659348"/>
                  </a:lnTo>
                  <a:lnTo>
                    <a:pt x="675237" y="1617754"/>
                  </a:lnTo>
                  <a:lnTo>
                    <a:pt x="704342" y="1576443"/>
                  </a:lnTo>
                  <a:lnTo>
                    <a:pt x="733830" y="1535417"/>
                  </a:lnTo>
                  <a:lnTo>
                    <a:pt x="763697" y="1494679"/>
                  </a:lnTo>
                  <a:lnTo>
                    <a:pt x="793939" y="1454228"/>
                  </a:lnTo>
                  <a:lnTo>
                    <a:pt x="824553" y="1414067"/>
                  </a:lnTo>
                  <a:lnTo>
                    <a:pt x="855536" y="1374198"/>
                  </a:lnTo>
                  <a:lnTo>
                    <a:pt x="886883" y="1334621"/>
                  </a:lnTo>
                  <a:lnTo>
                    <a:pt x="918592" y="1295338"/>
                  </a:lnTo>
                  <a:lnTo>
                    <a:pt x="950658" y="1256350"/>
                  </a:lnTo>
                  <a:lnTo>
                    <a:pt x="983079" y="1217660"/>
                  </a:lnTo>
                  <a:lnTo>
                    <a:pt x="1015850" y="1179269"/>
                  </a:lnTo>
                  <a:lnTo>
                    <a:pt x="1048968" y="1141178"/>
                  </a:lnTo>
                  <a:lnTo>
                    <a:pt x="1082430" y="1103388"/>
                  </a:lnTo>
                  <a:lnTo>
                    <a:pt x="1116232" y="1065902"/>
                  </a:lnTo>
                  <a:lnTo>
                    <a:pt x="1150371" y="1028720"/>
                  </a:lnTo>
                  <a:lnTo>
                    <a:pt x="1184843" y="991844"/>
                  </a:lnTo>
                  <a:lnTo>
                    <a:pt x="1219644" y="955276"/>
                  </a:lnTo>
                  <a:lnTo>
                    <a:pt x="1254771" y="919016"/>
                  </a:lnTo>
                  <a:lnTo>
                    <a:pt x="1290220" y="883068"/>
                  </a:lnTo>
                  <a:lnTo>
                    <a:pt x="1325989" y="847431"/>
                  </a:lnTo>
                  <a:lnTo>
                    <a:pt x="1362072" y="812108"/>
                  </a:lnTo>
                  <a:lnTo>
                    <a:pt x="1398468" y="777100"/>
                  </a:lnTo>
                  <a:lnTo>
                    <a:pt x="1435172" y="742409"/>
                  </a:lnTo>
                  <a:lnTo>
                    <a:pt x="1472181" y="708036"/>
                  </a:lnTo>
                  <a:lnTo>
                    <a:pt x="1509491" y="673982"/>
                  </a:lnTo>
                  <a:lnTo>
                    <a:pt x="1547098" y="640249"/>
                  </a:lnTo>
                  <a:lnTo>
                    <a:pt x="1585000" y="606838"/>
                  </a:lnTo>
                  <a:lnTo>
                    <a:pt x="1623192" y="573752"/>
                  </a:lnTo>
                  <a:lnTo>
                    <a:pt x="1661672" y="540991"/>
                  </a:lnTo>
                  <a:lnTo>
                    <a:pt x="1700435" y="508557"/>
                  </a:lnTo>
                  <a:lnTo>
                    <a:pt x="1739478" y="476452"/>
                  </a:lnTo>
                  <a:lnTo>
                    <a:pt x="1778798" y="444676"/>
                  </a:lnTo>
                  <a:lnTo>
                    <a:pt x="1818390" y="413232"/>
                  </a:lnTo>
                  <a:lnTo>
                    <a:pt x="1858252" y="382121"/>
                  </a:lnTo>
                  <a:lnTo>
                    <a:pt x="1898380" y="351344"/>
                  </a:lnTo>
                  <a:lnTo>
                    <a:pt x="1938771" y="320903"/>
                  </a:lnTo>
                  <a:lnTo>
                    <a:pt x="1979420" y="290800"/>
                  </a:lnTo>
                  <a:lnTo>
                    <a:pt x="2020324" y="261035"/>
                  </a:lnTo>
                  <a:lnTo>
                    <a:pt x="2061481" y="231611"/>
                  </a:lnTo>
                  <a:lnTo>
                    <a:pt x="2102885" y="202529"/>
                  </a:lnTo>
                  <a:lnTo>
                    <a:pt x="2144534" y="173790"/>
                  </a:lnTo>
                  <a:lnTo>
                    <a:pt x="2186425" y="145396"/>
                  </a:lnTo>
                  <a:lnTo>
                    <a:pt x="2228553" y="117348"/>
                  </a:lnTo>
                  <a:lnTo>
                    <a:pt x="2270915" y="89648"/>
                  </a:lnTo>
                  <a:lnTo>
                    <a:pt x="2313508" y="62298"/>
                  </a:lnTo>
                  <a:lnTo>
                    <a:pt x="2356328" y="35298"/>
                  </a:lnTo>
                  <a:lnTo>
                    <a:pt x="2417762" y="0"/>
                  </a:lnTo>
                </a:path>
              </a:pathLst>
            </a:custGeom>
            <a:ln w="9525">
              <a:solidFill>
                <a:srgbClr val="000000"/>
              </a:solidFill>
            </a:ln>
          </p:spPr>
          <p:txBody>
            <a:bodyPr wrap="square" lIns="0" tIns="0" rIns="0" bIns="0" rtlCol="0"/>
            <a:lstStyle/>
            <a:p>
              <a:endParaRPr/>
            </a:p>
          </p:txBody>
        </p:sp>
        <p:sp>
          <p:nvSpPr>
            <p:cNvPr id="13" name="object 13"/>
            <p:cNvSpPr/>
            <p:nvPr/>
          </p:nvSpPr>
          <p:spPr>
            <a:xfrm>
              <a:off x="5433535" y="0"/>
              <a:ext cx="2131695" cy="6858000"/>
            </a:xfrm>
            <a:custGeom>
              <a:avLst/>
              <a:gdLst/>
              <a:ahLst/>
              <a:cxnLst/>
              <a:rect l="l" t="t" r="r" b="b"/>
              <a:pathLst>
                <a:path w="2131695" h="6858000">
                  <a:moveTo>
                    <a:pt x="1126778" y="6857999"/>
                  </a:moveTo>
                  <a:lnTo>
                    <a:pt x="1004775" y="6684552"/>
                  </a:lnTo>
                  <a:lnTo>
                    <a:pt x="977537" y="6643984"/>
                  </a:lnTo>
                  <a:lnTo>
                    <a:pt x="950592" y="6603262"/>
                  </a:lnTo>
                  <a:lnTo>
                    <a:pt x="923944" y="6562386"/>
                  </a:lnTo>
                  <a:lnTo>
                    <a:pt x="897596" y="6521358"/>
                  </a:lnTo>
                  <a:lnTo>
                    <a:pt x="871553" y="6480182"/>
                  </a:lnTo>
                  <a:lnTo>
                    <a:pt x="845817" y="6438860"/>
                  </a:lnTo>
                  <a:lnTo>
                    <a:pt x="820393" y="6397393"/>
                  </a:lnTo>
                  <a:lnTo>
                    <a:pt x="795283" y="6355785"/>
                  </a:lnTo>
                  <a:lnTo>
                    <a:pt x="770492" y="6314036"/>
                  </a:lnTo>
                  <a:lnTo>
                    <a:pt x="746023" y="6272151"/>
                  </a:lnTo>
                  <a:lnTo>
                    <a:pt x="721879" y="6230130"/>
                  </a:lnTo>
                  <a:lnTo>
                    <a:pt x="698065" y="6187976"/>
                  </a:lnTo>
                  <a:lnTo>
                    <a:pt x="674583" y="6145692"/>
                  </a:lnTo>
                  <a:lnTo>
                    <a:pt x="651438" y="6103280"/>
                  </a:lnTo>
                  <a:lnTo>
                    <a:pt x="628632" y="6060741"/>
                  </a:lnTo>
                  <a:lnTo>
                    <a:pt x="606170" y="6018079"/>
                  </a:lnTo>
                  <a:lnTo>
                    <a:pt x="584055" y="5975296"/>
                  </a:lnTo>
                  <a:lnTo>
                    <a:pt x="562291" y="5932393"/>
                  </a:lnTo>
                  <a:lnTo>
                    <a:pt x="540881" y="5889374"/>
                  </a:lnTo>
                  <a:lnTo>
                    <a:pt x="519828" y="5846239"/>
                  </a:lnTo>
                  <a:lnTo>
                    <a:pt x="499138" y="5802993"/>
                  </a:lnTo>
                  <a:lnTo>
                    <a:pt x="478812" y="5759636"/>
                  </a:lnTo>
                  <a:lnTo>
                    <a:pt x="458854" y="5716172"/>
                  </a:lnTo>
                  <a:lnTo>
                    <a:pt x="439269" y="5672602"/>
                  </a:lnTo>
                  <a:lnTo>
                    <a:pt x="420060" y="5628929"/>
                  </a:lnTo>
                  <a:lnTo>
                    <a:pt x="401230" y="5585155"/>
                  </a:lnTo>
                  <a:lnTo>
                    <a:pt x="382783" y="5541283"/>
                  </a:lnTo>
                  <a:lnTo>
                    <a:pt x="364722" y="5497314"/>
                  </a:lnTo>
                  <a:lnTo>
                    <a:pt x="347051" y="5453251"/>
                  </a:lnTo>
                  <a:lnTo>
                    <a:pt x="329774" y="5409096"/>
                  </a:lnTo>
                  <a:lnTo>
                    <a:pt x="312894" y="5364851"/>
                  </a:lnTo>
                  <a:lnTo>
                    <a:pt x="296415" y="5320519"/>
                  </a:lnTo>
                  <a:lnTo>
                    <a:pt x="280341" y="5276103"/>
                  </a:lnTo>
                  <a:lnTo>
                    <a:pt x="264674" y="5231603"/>
                  </a:lnTo>
                  <a:lnTo>
                    <a:pt x="249419" y="5187023"/>
                  </a:lnTo>
                  <a:lnTo>
                    <a:pt x="234579" y="5142365"/>
                  </a:lnTo>
                  <a:lnTo>
                    <a:pt x="220158" y="5097631"/>
                  </a:lnTo>
                  <a:lnTo>
                    <a:pt x="206159" y="5052824"/>
                  </a:lnTo>
                  <a:lnTo>
                    <a:pt x="192586" y="5007945"/>
                  </a:lnTo>
                  <a:lnTo>
                    <a:pt x="179443" y="4962997"/>
                  </a:lnTo>
                  <a:lnTo>
                    <a:pt x="166732" y="4917983"/>
                  </a:lnTo>
                  <a:lnTo>
                    <a:pt x="154458" y="4872904"/>
                  </a:lnTo>
                  <a:lnTo>
                    <a:pt x="142625" y="4827762"/>
                  </a:lnTo>
                  <a:lnTo>
                    <a:pt x="131235" y="4782561"/>
                  </a:lnTo>
                  <a:lnTo>
                    <a:pt x="120293" y="4737302"/>
                  </a:lnTo>
                  <a:lnTo>
                    <a:pt x="109801" y="4691988"/>
                  </a:lnTo>
                  <a:lnTo>
                    <a:pt x="99764" y="4646620"/>
                  </a:lnTo>
                  <a:lnTo>
                    <a:pt x="90185" y="4601202"/>
                  </a:lnTo>
                  <a:lnTo>
                    <a:pt x="81068" y="4555736"/>
                  </a:lnTo>
                  <a:lnTo>
                    <a:pt x="72417" y="4510223"/>
                  </a:lnTo>
                  <a:lnTo>
                    <a:pt x="64234" y="4464666"/>
                  </a:lnTo>
                  <a:lnTo>
                    <a:pt x="56523" y="4419067"/>
                  </a:lnTo>
                  <a:lnTo>
                    <a:pt x="49289" y="4373429"/>
                  </a:lnTo>
                  <a:lnTo>
                    <a:pt x="42534" y="4327754"/>
                  </a:lnTo>
                  <a:lnTo>
                    <a:pt x="36263" y="4282043"/>
                  </a:lnTo>
                  <a:lnTo>
                    <a:pt x="30478" y="4236301"/>
                  </a:lnTo>
                  <a:lnTo>
                    <a:pt x="25184" y="4190528"/>
                  </a:lnTo>
                  <a:lnTo>
                    <a:pt x="20383" y="4144726"/>
                  </a:lnTo>
                  <a:lnTo>
                    <a:pt x="16081" y="4098900"/>
                  </a:lnTo>
                  <a:lnTo>
                    <a:pt x="12279" y="4053049"/>
                  </a:lnTo>
                  <a:lnTo>
                    <a:pt x="8982" y="4007178"/>
                  </a:lnTo>
                  <a:lnTo>
                    <a:pt x="6193" y="3961287"/>
                  </a:lnTo>
                  <a:lnTo>
                    <a:pt x="3916" y="3915380"/>
                  </a:lnTo>
                  <a:lnTo>
                    <a:pt x="2155" y="3869459"/>
                  </a:lnTo>
                  <a:lnTo>
                    <a:pt x="913" y="3823525"/>
                  </a:lnTo>
                  <a:lnTo>
                    <a:pt x="193" y="3777582"/>
                  </a:lnTo>
                  <a:lnTo>
                    <a:pt x="0" y="3731631"/>
                  </a:lnTo>
                  <a:lnTo>
                    <a:pt x="336" y="3685674"/>
                  </a:lnTo>
                  <a:lnTo>
                    <a:pt x="1205" y="3639715"/>
                  </a:lnTo>
                  <a:lnTo>
                    <a:pt x="2612" y="3593755"/>
                  </a:lnTo>
                  <a:lnTo>
                    <a:pt x="4559" y="3547797"/>
                  </a:lnTo>
                  <a:lnTo>
                    <a:pt x="7051" y="3501843"/>
                  </a:lnTo>
                  <a:lnTo>
                    <a:pt x="10090" y="3455894"/>
                  </a:lnTo>
                  <a:lnTo>
                    <a:pt x="13680" y="3409954"/>
                  </a:lnTo>
                  <a:lnTo>
                    <a:pt x="17825" y="3364025"/>
                  </a:lnTo>
                  <a:lnTo>
                    <a:pt x="22528" y="3318109"/>
                  </a:lnTo>
                  <a:lnTo>
                    <a:pt x="27794" y="3272208"/>
                  </a:lnTo>
                  <a:lnTo>
                    <a:pt x="33625" y="3226324"/>
                  </a:lnTo>
                  <a:lnTo>
                    <a:pt x="40026" y="3180461"/>
                  </a:lnTo>
                  <a:lnTo>
                    <a:pt x="46999" y="3134619"/>
                  </a:lnTo>
                  <a:lnTo>
                    <a:pt x="54549" y="3088802"/>
                  </a:lnTo>
                  <a:lnTo>
                    <a:pt x="62678" y="3043011"/>
                  </a:lnTo>
                  <a:lnTo>
                    <a:pt x="71391" y="2997249"/>
                  </a:lnTo>
                  <a:lnTo>
                    <a:pt x="80691" y="2951519"/>
                  </a:lnTo>
                  <a:lnTo>
                    <a:pt x="90582" y="2905822"/>
                  </a:lnTo>
                  <a:lnTo>
                    <a:pt x="101067" y="2860160"/>
                  </a:lnTo>
                  <a:lnTo>
                    <a:pt x="112150" y="2814537"/>
                  </a:lnTo>
                  <a:lnTo>
                    <a:pt x="123835" y="2768954"/>
                  </a:lnTo>
                  <a:lnTo>
                    <a:pt x="136124" y="2723413"/>
                  </a:lnTo>
                  <a:lnTo>
                    <a:pt x="149022" y="2677918"/>
                  </a:lnTo>
                  <a:lnTo>
                    <a:pt x="162532" y="2632469"/>
                  </a:lnTo>
                  <a:lnTo>
                    <a:pt x="176659" y="2587070"/>
                  </a:lnTo>
                  <a:lnTo>
                    <a:pt x="191404" y="2541723"/>
                  </a:lnTo>
                  <a:lnTo>
                    <a:pt x="206772" y="2496429"/>
                  </a:lnTo>
                  <a:lnTo>
                    <a:pt x="222767" y="2451192"/>
                  </a:lnTo>
                  <a:lnTo>
                    <a:pt x="239392" y="2406014"/>
                  </a:lnTo>
                  <a:lnTo>
                    <a:pt x="256651" y="2360896"/>
                  </a:lnTo>
                  <a:lnTo>
                    <a:pt x="274547" y="2315841"/>
                  </a:lnTo>
                  <a:lnTo>
                    <a:pt x="293083" y="2270852"/>
                  </a:lnTo>
                  <a:lnTo>
                    <a:pt x="312265" y="2225930"/>
                  </a:lnTo>
                  <a:lnTo>
                    <a:pt x="332094" y="2181078"/>
                  </a:lnTo>
                  <a:lnTo>
                    <a:pt x="352575" y="2136298"/>
                  </a:lnTo>
                  <a:lnTo>
                    <a:pt x="373711" y="2091593"/>
                  </a:lnTo>
                  <a:lnTo>
                    <a:pt x="395505" y="2046965"/>
                  </a:lnTo>
                  <a:lnTo>
                    <a:pt x="417963" y="2002415"/>
                  </a:lnTo>
                  <a:lnTo>
                    <a:pt x="441086" y="1957947"/>
                  </a:lnTo>
                  <a:lnTo>
                    <a:pt x="464878" y="1913563"/>
                  </a:lnTo>
                  <a:lnTo>
                    <a:pt x="489344" y="1869264"/>
                  </a:lnTo>
                  <a:lnTo>
                    <a:pt x="514486" y="1825053"/>
                  </a:lnTo>
                  <a:lnTo>
                    <a:pt x="540309" y="1780933"/>
                  </a:lnTo>
                  <a:lnTo>
                    <a:pt x="566815" y="1736906"/>
                  </a:lnTo>
                  <a:lnTo>
                    <a:pt x="594009" y="1692973"/>
                  </a:lnTo>
                  <a:lnTo>
                    <a:pt x="621894" y="1649138"/>
                  </a:lnTo>
                  <a:lnTo>
                    <a:pt x="650473" y="1605402"/>
                  </a:lnTo>
                  <a:lnTo>
                    <a:pt x="679751" y="1561769"/>
                  </a:lnTo>
                  <a:lnTo>
                    <a:pt x="709731" y="1518239"/>
                  </a:lnTo>
                  <a:lnTo>
                    <a:pt x="738665" y="1476997"/>
                  </a:lnTo>
                  <a:lnTo>
                    <a:pt x="767918" y="1435929"/>
                  </a:lnTo>
                  <a:lnTo>
                    <a:pt x="797486" y="1395039"/>
                  </a:lnTo>
                  <a:lnTo>
                    <a:pt x="827368" y="1354329"/>
                  </a:lnTo>
                  <a:lnTo>
                    <a:pt x="857560" y="1313801"/>
                  </a:lnTo>
                  <a:lnTo>
                    <a:pt x="888062" y="1273457"/>
                  </a:lnTo>
                  <a:lnTo>
                    <a:pt x="918869" y="1233300"/>
                  </a:lnTo>
                  <a:lnTo>
                    <a:pt x="949981" y="1193332"/>
                  </a:lnTo>
                  <a:lnTo>
                    <a:pt x="981394" y="1153555"/>
                  </a:lnTo>
                  <a:lnTo>
                    <a:pt x="1013107" y="1113972"/>
                  </a:lnTo>
                  <a:lnTo>
                    <a:pt x="1045116" y="1074585"/>
                  </a:lnTo>
                  <a:lnTo>
                    <a:pt x="1077420" y="1035397"/>
                  </a:lnTo>
                  <a:lnTo>
                    <a:pt x="1110016" y="996410"/>
                  </a:lnTo>
                  <a:lnTo>
                    <a:pt x="1142902" y="957626"/>
                  </a:lnTo>
                  <a:lnTo>
                    <a:pt x="1176075" y="919047"/>
                  </a:lnTo>
                  <a:lnTo>
                    <a:pt x="1209534" y="880677"/>
                  </a:lnTo>
                  <a:lnTo>
                    <a:pt x="1243275" y="842516"/>
                  </a:lnTo>
                  <a:lnTo>
                    <a:pt x="1277296" y="804569"/>
                  </a:lnTo>
                  <a:lnTo>
                    <a:pt x="1311596" y="766836"/>
                  </a:lnTo>
                  <a:lnTo>
                    <a:pt x="1346171" y="729321"/>
                  </a:lnTo>
                  <a:lnTo>
                    <a:pt x="1381019" y="692025"/>
                  </a:lnTo>
                  <a:lnTo>
                    <a:pt x="1416139" y="654952"/>
                  </a:lnTo>
                  <a:lnTo>
                    <a:pt x="1451527" y="618103"/>
                  </a:lnTo>
                  <a:lnTo>
                    <a:pt x="1487181" y="581481"/>
                  </a:lnTo>
                  <a:lnTo>
                    <a:pt x="1523099" y="545088"/>
                  </a:lnTo>
                  <a:lnTo>
                    <a:pt x="1559279" y="508926"/>
                  </a:lnTo>
                  <a:lnTo>
                    <a:pt x="1595718" y="472998"/>
                  </a:lnTo>
                  <a:lnTo>
                    <a:pt x="1632413" y="437307"/>
                  </a:lnTo>
                  <a:lnTo>
                    <a:pt x="1669363" y="401854"/>
                  </a:lnTo>
                  <a:lnTo>
                    <a:pt x="1706566" y="366642"/>
                  </a:lnTo>
                  <a:lnTo>
                    <a:pt x="1744018" y="331673"/>
                  </a:lnTo>
                  <a:lnTo>
                    <a:pt x="1781717" y="296950"/>
                  </a:lnTo>
                  <a:lnTo>
                    <a:pt x="1819661" y="262475"/>
                  </a:lnTo>
                  <a:lnTo>
                    <a:pt x="1857848" y="228251"/>
                  </a:lnTo>
                  <a:lnTo>
                    <a:pt x="1896275" y="194279"/>
                  </a:lnTo>
                  <a:lnTo>
                    <a:pt x="2131321" y="0"/>
                  </a:lnTo>
                </a:path>
              </a:pathLst>
            </a:custGeom>
            <a:ln w="9525">
              <a:solidFill>
                <a:srgbClr val="000000"/>
              </a:solidFill>
            </a:ln>
          </p:spPr>
          <p:txBody>
            <a:bodyPr wrap="square" lIns="0" tIns="0" rIns="0" bIns="0" rtlCol="0"/>
            <a:lstStyle/>
            <a:p>
              <a:endParaRPr/>
            </a:p>
          </p:txBody>
        </p:sp>
        <p:sp>
          <p:nvSpPr>
            <p:cNvPr id="14" name="object 14"/>
            <p:cNvSpPr/>
            <p:nvPr/>
          </p:nvSpPr>
          <p:spPr>
            <a:xfrm>
              <a:off x="6953133" y="0"/>
              <a:ext cx="5239385" cy="6858000"/>
            </a:xfrm>
            <a:custGeom>
              <a:avLst/>
              <a:gdLst/>
              <a:ahLst/>
              <a:cxnLst/>
              <a:rect l="l" t="t" r="r" b="b"/>
              <a:pathLst>
                <a:path w="5239384" h="6858000">
                  <a:moveTo>
                    <a:pt x="5238866" y="0"/>
                  </a:moveTo>
                  <a:lnTo>
                    <a:pt x="2829117" y="0"/>
                  </a:lnTo>
                  <a:lnTo>
                    <a:pt x="2559141" y="124371"/>
                  </a:lnTo>
                  <a:lnTo>
                    <a:pt x="2514285" y="146927"/>
                  </a:lnTo>
                  <a:lnTo>
                    <a:pt x="2469635" y="169889"/>
                  </a:lnTo>
                  <a:lnTo>
                    <a:pt x="2425195" y="193258"/>
                  </a:lnTo>
                  <a:lnTo>
                    <a:pt x="2380970" y="217029"/>
                  </a:lnTo>
                  <a:lnTo>
                    <a:pt x="2336962" y="241202"/>
                  </a:lnTo>
                  <a:lnTo>
                    <a:pt x="2293178" y="265775"/>
                  </a:lnTo>
                  <a:lnTo>
                    <a:pt x="2249621" y="290745"/>
                  </a:lnTo>
                  <a:lnTo>
                    <a:pt x="2206296" y="316112"/>
                  </a:lnTo>
                  <a:lnTo>
                    <a:pt x="2163207" y="341872"/>
                  </a:lnTo>
                  <a:lnTo>
                    <a:pt x="2120358" y="368025"/>
                  </a:lnTo>
                  <a:lnTo>
                    <a:pt x="2077754" y="394569"/>
                  </a:lnTo>
                  <a:lnTo>
                    <a:pt x="2035398" y="421501"/>
                  </a:lnTo>
                  <a:lnTo>
                    <a:pt x="1993297" y="448820"/>
                  </a:lnTo>
                  <a:lnTo>
                    <a:pt x="1951453" y="476524"/>
                  </a:lnTo>
                  <a:lnTo>
                    <a:pt x="1909871" y="504611"/>
                  </a:lnTo>
                  <a:lnTo>
                    <a:pt x="1868556" y="533080"/>
                  </a:lnTo>
                  <a:lnTo>
                    <a:pt x="1827512" y="561927"/>
                  </a:lnTo>
                  <a:lnTo>
                    <a:pt x="1786743" y="591153"/>
                  </a:lnTo>
                  <a:lnTo>
                    <a:pt x="1746254" y="620754"/>
                  </a:lnTo>
                  <a:lnTo>
                    <a:pt x="1706049" y="650729"/>
                  </a:lnTo>
                  <a:lnTo>
                    <a:pt x="1666132" y="681077"/>
                  </a:lnTo>
                  <a:lnTo>
                    <a:pt x="1626507" y="711794"/>
                  </a:lnTo>
                  <a:lnTo>
                    <a:pt x="1587180" y="742880"/>
                  </a:lnTo>
                  <a:lnTo>
                    <a:pt x="1548154" y="774333"/>
                  </a:lnTo>
                  <a:lnTo>
                    <a:pt x="1509434" y="806150"/>
                  </a:lnTo>
                  <a:lnTo>
                    <a:pt x="1471024" y="838331"/>
                  </a:lnTo>
                  <a:lnTo>
                    <a:pt x="1432929" y="870872"/>
                  </a:lnTo>
                  <a:lnTo>
                    <a:pt x="1395152" y="903773"/>
                  </a:lnTo>
                  <a:lnTo>
                    <a:pt x="1357699" y="937031"/>
                  </a:lnTo>
                  <a:lnTo>
                    <a:pt x="1320573" y="970644"/>
                  </a:lnTo>
                  <a:lnTo>
                    <a:pt x="1283779" y="1004612"/>
                  </a:lnTo>
                  <a:lnTo>
                    <a:pt x="1247321" y="1038931"/>
                  </a:lnTo>
                  <a:lnTo>
                    <a:pt x="1211204" y="1073600"/>
                  </a:lnTo>
                  <a:lnTo>
                    <a:pt x="1175432" y="1108618"/>
                  </a:lnTo>
                  <a:lnTo>
                    <a:pt x="1140010" y="1143982"/>
                  </a:lnTo>
                  <a:lnTo>
                    <a:pt x="1104941" y="1179691"/>
                  </a:lnTo>
                  <a:lnTo>
                    <a:pt x="1070230" y="1215742"/>
                  </a:lnTo>
                  <a:lnTo>
                    <a:pt x="1035882" y="1252134"/>
                  </a:lnTo>
                  <a:lnTo>
                    <a:pt x="1001900" y="1288865"/>
                  </a:lnTo>
                  <a:lnTo>
                    <a:pt x="968289" y="1325933"/>
                  </a:lnTo>
                  <a:lnTo>
                    <a:pt x="935055" y="1363337"/>
                  </a:lnTo>
                  <a:lnTo>
                    <a:pt x="902199" y="1401074"/>
                  </a:lnTo>
                  <a:lnTo>
                    <a:pt x="869729" y="1439143"/>
                  </a:lnTo>
                  <a:lnTo>
                    <a:pt x="837646" y="1477542"/>
                  </a:lnTo>
                  <a:lnTo>
                    <a:pt x="805957" y="1516268"/>
                  </a:lnTo>
                  <a:lnTo>
                    <a:pt x="774665" y="1555321"/>
                  </a:lnTo>
                  <a:lnTo>
                    <a:pt x="743775" y="1594699"/>
                  </a:lnTo>
                  <a:lnTo>
                    <a:pt x="713291" y="1634398"/>
                  </a:lnTo>
                  <a:lnTo>
                    <a:pt x="683217" y="1674419"/>
                  </a:lnTo>
                  <a:lnTo>
                    <a:pt x="653558" y="1714758"/>
                  </a:lnTo>
                  <a:lnTo>
                    <a:pt x="624318" y="1755414"/>
                  </a:lnTo>
                  <a:lnTo>
                    <a:pt x="595501" y="1796385"/>
                  </a:lnTo>
                  <a:lnTo>
                    <a:pt x="567112" y="1837670"/>
                  </a:lnTo>
                  <a:lnTo>
                    <a:pt x="539156" y="1879266"/>
                  </a:lnTo>
                  <a:lnTo>
                    <a:pt x="511636" y="1921172"/>
                  </a:lnTo>
                  <a:lnTo>
                    <a:pt x="484557" y="1963386"/>
                  </a:lnTo>
                  <a:lnTo>
                    <a:pt x="457923" y="2005905"/>
                  </a:lnTo>
                  <a:lnTo>
                    <a:pt x="431738" y="2048729"/>
                  </a:lnTo>
                  <a:lnTo>
                    <a:pt x="406008" y="2091855"/>
                  </a:lnTo>
                  <a:lnTo>
                    <a:pt x="381501" y="2134314"/>
                  </a:lnTo>
                  <a:lnTo>
                    <a:pt x="357812" y="2176921"/>
                  </a:lnTo>
                  <a:lnTo>
                    <a:pt x="334936" y="2219671"/>
                  </a:lnTo>
                  <a:lnTo>
                    <a:pt x="312867" y="2262560"/>
                  </a:lnTo>
                  <a:lnTo>
                    <a:pt x="291601" y="2305584"/>
                  </a:lnTo>
                  <a:lnTo>
                    <a:pt x="271132" y="2348741"/>
                  </a:lnTo>
                  <a:lnTo>
                    <a:pt x="251455" y="2392024"/>
                  </a:lnTo>
                  <a:lnTo>
                    <a:pt x="232564" y="2435432"/>
                  </a:lnTo>
                  <a:lnTo>
                    <a:pt x="214454" y="2478960"/>
                  </a:lnTo>
                  <a:lnTo>
                    <a:pt x="197119" y="2522604"/>
                  </a:lnTo>
                  <a:lnTo>
                    <a:pt x="180555" y="2566360"/>
                  </a:lnTo>
                  <a:lnTo>
                    <a:pt x="164756" y="2610224"/>
                  </a:lnTo>
                  <a:lnTo>
                    <a:pt x="149717" y="2654193"/>
                  </a:lnTo>
                  <a:lnTo>
                    <a:pt x="135433" y="2698262"/>
                  </a:lnTo>
                  <a:lnTo>
                    <a:pt x="121897" y="2742429"/>
                  </a:lnTo>
                  <a:lnTo>
                    <a:pt x="109106" y="2786687"/>
                  </a:lnTo>
                  <a:lnTo>
                    <a:pt x="97053" y="2831035"/>
                  </a:lnTo>
                  <a:lnTo>
                    <a:pt x="85733" y="2875468"/>
                  </a:lnTo>
                  <a:lnTo>
                    <a:pt x="75141" y="2919983"/>
                  </a:lnTo>
                  <a:lnTo>
                    <a:pt x="65272" y="2964574"/>
                  </a:lnTo>
                  <a:lnTo>
                    <a:pt x="56120" y="3009239"/>
                  </a:lnTo>
                  <a:lnTo>
                    <a:pt x="47680" y="3053974"/>
                  </a:lnTo>
                  <a:lnTo>
                    <a:pt x="39947" y="3098774"/>
                  </a:lnTo>
                  <a:lnTo>
                    <a:pt x="32915" y="3143637"/>
                  </a:lnTo>
                  <a:lnTo>
                    <a:pt x="26579" y="3188557"/>
                  </a:lnTo>
                  <a:lnTo>
                    <a:pt x="20933" y="3233531"/>
                  </a:lnTo>
                  <a:lnTo>
                    <a:pt x="15974" y="3278555"/>
                  </a:lnTo>
                  <a:lnTo>
                    <a:pt x="11694" y="3323626"/>
                  </a:lnTo>
                  <a:lnTo>
                    <a:pt x="8089" y="3368740"/>
                  </a:lnTo>
                  <a:lnTo>
                    <a:pt x="5153" y="3413891"/>
                  </a:lnTo>
                  <a:lnTo>
                    <a:pt x="2882" y="3459078"/>
                  </a:lnTo>
                  <a:lnTo>
                    <a:pt x="1269" y="3504296"/>
                  </a:lnTo>
                  <a:lnTo>
                    <a:pt x="310" y="3549540"/>
                  </a:lnTo>
                  <a:lnTo>
                    <a:pt x="0" y="3594807"/>
                  </a:lnTo>
                  <a:lnTo>
                    <a:pt x="332" y="3640094"/>
                  </a:lnTo>
                  <a:lnTo>
                    <a:pt x="1301" y="3685396"/>
                  </a:lnTo>
                  <a:lnTo>
                    <a:pt x="2903" y="3730710"/>
                  </a:lnTo>
                  <a:lnTo>
                    <a:pt x="5132" y="3776031"/>
                  </a:lnTo>
                  <a:lnTo>
                    <a:pt x="7983" y="3821356"/>
                  </a:lnTo>
                  <a:lnTo>
                    <a:pt x="11450" y="3866680"/>
                  </a:lnTo>
                  <a:lnTo>
                    <a:pt x="15527" y="3912001"/>
                  </a:lnTo>
                  <a:lnTo>
                    <a:pt x="20211" y="3957314"/>
                  </a:lnTo>
                  <a:lnTo>
                    <a:pt x="25495" y="4002615"/>
                  </a:lnTo>
                  <a:lnTo>
                    <a:pt x="31374" y="4047900"/>
                  </a:lnTo>
                  <a:lnTo>
                    <a:pt x="37843" y="4093166"/>
                  </a:lnTo>
                  <a:lnTo>
                    <a:pt x="44896" y="4138408"/>
                  </a:lnTo>
                  <a:lnTo>
                    <a:pt x="52529" y="4183623"/>
                  </a:lnTo>
                  <a:lnTo>
                    <a:pt x="60735" y="4228807"/>
                  </a:lnTo>
                  <a:lnTo>
                    <a:pt x="69510" y="4273956"/>
                  </a:lnTo>
                  <a:lnTo>
                    <a:pt x="78848" y="4319066"/>
                  </a:lnTo>
                  <a:lnTo>
                    <a:pt x="88744" y="4364133"/>
                  </a:lnTo>
                  <a:lnTo>
                    <a:pt x="99192" y="4409154"/>
                  </a:lnTo>
                  <a:lnTo>
                    <a:pt x="110188" y="4454124"/>
                  </a:lnTo>
                  <a:lnTo>
                    <a:pt x="121725" y="4499040"/>
                  </a:lnTo>
                  <a:lnTo>
                    <a:pt x="133799" y="4543897"/>
                  </a:lnTo>
                  <a:lnTo>
                    <a:pt x="146405" y="4588692"/>
                  </a:lnTo>
                  <a:lnTo>
                    <a:pt x="159537" y="4633421"/>
                  </a:lnTo>
                  <a:lnTo>
                    <a:pt x="173189" y="4678080"/>
                  </a:lnTo>
                  <a:lnTo>
                    <a:pt x="187356" y="4722666"/>
                  </a:lnTo>
                  <a:lnTo>
                    <a:pt x="202034" y="4767174"/>
                  </a:lnTo>
                  <a:lnTo>
                    <a:pt x="217217" y="4811600"/>
                  </a:lnTo>
                  <a:lnTo>
                    <a:pt x="232899" y="4855941"/>
                  </a:lnTo>
                  <a:lnTo>
                    <a:pt x="249075" y="4900193"/>
                  </a:lnTo>
                  <a:lnTo>
                    <a:pt x="265739" y="4944351"/>
                  </a:lnTo>
                  <a:lnTo>
                    <a:pt x="282888" y="4988412"/>
                  </a:lnTo>
                  <a:lnTo>
                    <a:pt x="300514" y="5032373"/>
                  </a:lnTo>
                  <a:lnTo>
                    <a:pt x="318614" y="5076229"/>
                  </a:lnTo>
                  <a:lnTo>
                    <a:pt x="337180" y="5119976"/>
                  </a:lnTo>
                  <a:lnTo>
                    <a:pt x="356210" y="5163610"/>
                  </a:lnTo>
                  <a:lnTo>
                    <a:pt x="375696" y="5207129"/>
                  </a:lnTo>
                  <a:lnTo>
                    <a:pt x="395633" y="5250526"/>
                  </a:lnTo>
                  <a:lnTo>
                    <a:pt x="416017" y="5293800"/>
                  </a:lnTo>
                  <a:lnTo>
                    <a:pt x="436843" y="5336946"/>
                  </a:lnTo>
                  <a:lnTo>
                    <a:pt x="458103" y="5379960"/>
                  </a:lnTo>
                  <a:lnTo>
                    <a:pt x="479794" y="5422838"/>
                  </a:lnTo>
                  <a:lnTo>
                    <a:pt x="501910" y="5465576"/>
                  </a:lnTo>
                  <a:lnTo>
                    <a:pt x="524446" y="5508171"/>
                  </a:lnTo>
                  <a:lnTo>
                    <a:pt x="547396" y="5550618"/>
                  </a:lnTo>
                  <a:lnTo>
                    <a:pt x="570756" y="5592914"/>
                  </a:lnTo>
                  <a:lnTo>
                    <a:pt x="594519" y="5635055"/>
                  </a:lnTo>
                  <a:lnTo>
                    <a:pt x="618681" y="5677037"/>
                  </a:lnTo>
                  <a:lnTo>
                    <a:pt x="643236" y="5718857"/>
                  </a:lnTo>
                  <a:lnTo>
                    <a:pt x="668178" y="5760509"/>
                  </a:lnTo>
                  <a:lnTo>
                    <a:pt x="693503" y="5801991"/>
                  </a:lnTo>
                  <a:lnTo>
                    <a:pt x="719206" y="5843298"/>
                  </a:lnTo>
                  <a:lnTo>
                    <a:pt x="745280" y="5884426"/>
                  </a:lnTo>
                  <a:lnTo>
                    <a:pt x="771721" y="5925373"/>
                  </a:lnTo>
                  <a:lnTo>
                    <a:pt x="798524" y="5966133"/>
                  </a:lnTo>
                  <a:lnTo>
                    <a:pt x="825682" y="6006703"/>
                  </a:lnTo>
                  <a:lnTo>
                    <a:pt x="853191" y="6047080"/>
                  </a:lnTo>
                  <a:lnTo>
                    <a:pt x="881045" y="6087258"/>
                  </a:lnTo>
                  <a:lnTo>
                    <a:pt x="909239" y="6127235"/>
                  </a:lnTo>
                  <a:lnTo>
                    <a:pt x="937768" y="6167007"/>
                  </a:lnTo>
                  <a:lnTo>
                    <a:pt x="966627" y="6206569"/>
                  </a:lnTo>
                  <a:lnTo>
                    <a:pt x="995809" y="6245918"/>
                  </a:lnTo>
                  <a:lnTo>
                    <a:pt x="1025311" y="6285049"/>
                  </a:lnTo>
                  <a:lnTo>
                    <a:pt x="1055125" y="6323960"/>
                  </a:lnTo>
                  <a:lnTo>
                    <a:pt x="1085248" y="6362645"/>
                  </a:lnTo>
                  <a:lnTo>
                    <a:pt x="1115674" y="6401102"/>
                  </a:lnTo>
                  <a:lnTo>
                    <a:pt x="1146397" y="6439327"/>
                  </a:lnTo>
                  <a:lnTo>
                    <a:pt x="1177413" y="6477314"/>
                  </a:lnTo>
                  <a:lnTo>
                    <a:pt x="1208715" y="6515062"/>
                  </a:lnTo>
                  <a:lnTo>
                    <a:pt x="1240299" y="6552565"/>
                  </a:lnTo>
                  <a:lnTo>
                    <a:pt x="1272160" y="6589820"/>
                  </a:lnTo>
                  <a:lnTo>
                    <a:pt x="1304291" y="6626822"/>
                  </a:lnTo>
                  <a:lnTo>
                    <a:pt x="1336688" y="6663569"/>
                  </a:lnTo>
                  <a:lnTo>
                    <a:pt x="1369345" y="6700057"/>
                  </a:lnTo>
                  <a:lnTo>
                    <a:pt x="1402257" y="6736280"/>
                  </a:lnTo>
                  <a:lnTo>
                    <a:pt x="1435419" y="6772236"/>
                  </a:lnTo>
                  <a:lnTo>
                    <a:pt x="1518096" y="6857999"/>
                  </a:lnTo>
                  <a:lnTo>
                    <a:pt x="5238866" y="6857999"/>
                  </a:lnTo>
                  <a:lnTo>
                    <a:pt x="5238866" y="0"/>
                  </a:lnTo>
                  <a:close/>
                </a:path>
              </a:pathLst>
            </a:custGeom>
            <a:solidFill>
              <a:srgbClr val="10B6F4"/>
            </a:solidFill>
          </p:spPr>
          <p:txBody>
            <a:bodyPr wrap="square" lIns="0" tIns="0" rIns="0" bIns="0" rtlCol="0"/>
            <a:lstStyle/>
            <a:p>
              <a:endParaRPr/>
            </a:p>
          </p:txBody>
        </p:sp>
      </p:grpSp>
      <p:sp>
        <p:nvSpPr>
          <p:cNvPr id="15" name="object 15"/>
          <p:cNvSpPr txBox="1"/>
          <p:nvPr/>
        </p:nvSpPr>
        <p:spPr>
          <a:xfrm>
            <a:off x="8090827" y="2430780"/>
            <a:ext cx="2913380" cy="1826895"/>
          </a:xfrm>
          <a:prstGeom prst="rect">
            <a:avLst/>
          </a:prstGeom>
        </p:spPr>
        <p:txBody>
          <a:bodyPr vert="horz" wrap="square" lIns="0" tIns="117475" rIns="0" bIns="0" rtlCol="0">
            <a:spAutoFit/>
          </a:bodyPr>
          <a:lstStyle/>
          <a:p>
            <a:pPr marL="12700" marR="5080">
              <a:lnSpc>
                <a:spcPct val="84300"/>
              </a:lnSpc>
              <a:spcBef>
                <a:spcPts val="925"/>
              </a:spcBef>
            </a:pPr>
            <a:r>
              <a:rPr sz="4400" spc="-540" dirty="0">
                <a:solidFill>
                  <a:srgbClr val="FFFEFF"/>
                </a:solidFill>
                <a:latin typeface="Trebuchet MS"/>
                <a:cs typeface="Trebuchet MS"/>
              </a:rPr>
              <a:t>K</a:t>
            </a:r>
            <a:r>
              <a:rPr sz="4400" spc="-450" dirty="0">
                <a:solidFill>
                  <a:srgbClr val="FFFEFF"/>
                </a:solidFill>
                <a:latin typeface="Trebuchet MS"/>
                <a:cs typeface="Trebuchet MS"/>
              </a:rPr>
              <a:t>r</a:t>
            </a:r>
            <a:r>
              <a:rPr sz="4400" spc="-465" dirty="0">
                <a:solidFill>
                  <a:srgbClr val="FFFEFF"/>
                </a:solidFill>
                <a:latin typeface="Trebuchet MS"/>
                <a:cs typeface="Trebuchet MS"/>
              </a:rPr>
              <a:t>a</a:t>
            </a:r>
            <a:r>
              <a:rPr sz="4400" spc="-370" dirty="0">
                <a:solidFill>
                  <a:srgbClr val="FFFEFF"/>
                </a:solidFill>
                <a:latin typeface="Trebuchet MS"/>
                <a:cs typeface="Trebuchet MS"/>
              </a:rPr>
              <a:t>v</a:t>
            </a:r>
            <a:r>
              <a:rPr sz="4400" spc="-270" dirty="0">
                <a:solidFill>
                  <a:srgbClr val="FFFEFF"/>
                </a:solidFill>
                <a:latin typeface="Trebuchet MS"/>
                <a:cs typeface="Trebuchet MS"/>
              </a:rPr>
              <a:t>h</a:t>
            </a:r>
            <a:r>
              <a:rPr sz="4400" spc="-390" dirty="0">
                <a:solidFill>
                  <a:srgbClr val="FFFEFF"/>
                </a:solidFill>
                <a:latin typeface="Trebuchet MS"/>
                <a:cs typeface="Trebuchet MS"/>
              </a:rPr>
              <a:t>a</a:t>
            </a:r>
            <a:r>
              <a:rPr sz="4400" spc="-315" dirty="0">
                <a:solidFill>
                  <a:srgbClr val="FFFEFF"/>
                </a:solidFill>
                <a:latin typeface="Trebuchet MS"/>
                <a:cs typeface="Trebuchet MS"/>
              </a:rPr>
              <a:t>n</a:t>
            </a:r>
            <a:r>
              <a:rPr sz="4400" spc="-490" dirty="0">
                <a:solidFill>
                  <a:srgbClr val="FFFEFF"/>
                </a:solidFill>
                <a:latin typeface="Trebuchet MS"/>
                <a:cs typeface="Trebuchet MS"/>
              </a:rPr>
              <a:t>t</a:t>
            </a:r>
            <a:r>
              <a:rPr sz="4400" spc="-385" dirty="0">
                <a:solidFill>
                  <a:srgbClr val="FFFEFF"/>
                </a:solidFill>
                <a:latin typeface="Trebuchet MS"/>
                <a:cs typeface="Trebuchet MS"/>
              </a:rPr>
              <a:t>e</a:t>
            </a:r>
            <a:r>
              <a:rPr sz="4400" spc="-350" dirty="0">
                <a:solidFill>
                  <a:srgbClr val="FFFEFF"/>
                </a:solidFill>
                <a:latin typeface="Trebuchet MS"/>
                <a:cs typeface="Trebuchet MS"/>
              </a:rPr>
              <a:t>r</a:t>
            </a:r>
            <a:r>
              <a:rPr sz="4400" spc="-430" dirty="0">
                <a:solidFill>
                  <a:srgbClr val="FFFEFF"/>
                </a:solidFill>
                <a:latin typeface="Trebuchet MS"/>
                <a:cs typeface="Trebuchet MS"/>
              </a:rPr>
              <a:t>i</a:t>
            </a:r>
            <a:r>
              <a:rPr sz="4400" spc="-270" dirty="0">
                <a:solidFill>
                  <a:srgbClr val="FFFEFF"/>
                </a:solidFill>
                <a:latin typeface="Trebuchet MS"/>
                <a:cs typeface="Trebuchet MS"/>
              </a:rPr>
              <a:t>n</a:t>
            </a:r>
            <a:r>
              <a:rPr sz="4400" spc="-105" dirty="0">
                <a:solidFill>
                  <a:srgbClr val="FFFEFF"/>
                </a:solidFill>
                <a:latin typeface="Trebuchet MS"/>
                <a:cs typeface="Trebuchet MS"/>
              </a:rPr>
              <a:t>g   </a:t>
            </a:r>
            <a:r>
              <a:rPr sz="4400" spc="-285" dirty="0">
                <a:solidFill>
                  <a:srgbClr val="FFFEFF"/>
                </a:solidFill>
                <a:latin typeface="Trebuchet MS"/>
                <a:cs typeface="Trebuchet MS"/>
              </a:rPr>
              <a:t>i </a:t>
            </a:r>
            <a:r>
              <a:rPr sz="4400" spc="-400" dirty="0">
                <a:solidFill>
                  <a:srgbClr val="FFFEFF"/>
                </a:solidFill>
                <a:latin typeface="Trebuchet MS"/>
                <a:cs typeface="Trebuchet MS"/>
              </a:rPr>
              <a:t>agila  </a:t>
            </a:r>
            <a:r>
              <a:rPr sz="4400" spc="-335" dirty="0">
                <a:solidFill>
                  <a:srgbClr val="FFFEFF"/>
                </a:solidFill>
                <a:latin typeface="Trebuchet MS"/>
                <a:cs typeface="Trebuchet MS"/>
              </a:rPr>
              <a:t>metoder</a:t>
            </a:r>
            <a:endParaRPr sz="4400">
              <a:latin typeface="Trebuchet MS"/>
              <a:cs typeface="Trebuchet MS"/>
            </a:endParaRPr>
          </a:p>
        </p:txBody>
      </p:sp>
      <p:sp>
        <p:nvSpPr>
          <p:cNvPr id="16" name="object 16"/>
          <p:cNvSpPr txBox="1"/>
          <p:nvPr/>
        </p:nvSpPr>
        <p:spPr>
          <a:xfrm>
            <a:off x="877317" y="926648"/>
            <a:ext cx="3739515" cy="1242060"/>
          </a:xfrm>
          <a:prstGeom prst="rect">
            <a:avLst/>
          </a:prstGeom>
        </p:spPr>
        <p:txBody>
          <a:bodyPr vert="horz" wrap="square" lIns="0" tIns="147320" rIns="0" bIns="0" rtlCol="0">
            <a:spAutoFit/>
          </a:bodyPr>
          <a:lstStyle/>
          <a:p>
            <a:pPr marL="241300" indent="-228600">
              <a:lnSpc>
                <a:spcPct val="100000"/>
              </a:lnSpc>
              <a:spcBef>
                <a:spcPts val="1160"/>
              </a:spcBef>
              <a:buClr>
                <a:srgbClr val="10B6F4"/>
              </a:buClr>
              <a:buSzPct val="112500"/>
              <a:buFont typeface="Wingdings"/>
              <a:buChar char=""/>
              <a:tabLst>
                <a:tab pos="241300" algn="l"/>
              </a:tabLst>
            </a:pPr>
            <a:r>
              <a:rPr sz="1600" b="1" spc="100" dirty="0">
                <a:latin typeface="Trebuchet MS"/>
                <a:cs typeface="Trebuchet MS"/>
              </a:rPr>
              <a:t>Epics </a:t>
            </a:r>
            <a:r>
              <a:rPr sz="1600" spc="-25" dirty="0">
                <a:latin typeface="Trebuchet MS"/>
                <a:cs typeface="Trebuchet MS"/>
              </a:rPr>
              <a:t>- </a:t>
            </a:r>
            <a:r>
              <a:rPr sz="1600" spc="55" dirty="0">
                <a:latin typeface="Trebuchet MS"/>
                <a:cs typeface="Trebuchet MS"/>
              </a:rPr>
              <a:t>övergripande</a:t>
            </a:r>
            <a:r>
              <a:rPr sz="1600" spc="-355" dirty="0">
                <a:latin typeface="Trebuchet MS"/>
                <a:cs typeface="Trebuchet MS"/>
              </a:rPr>
              <a:t> </a:t>
            </a:r>
            <a:r>
              <a:rPr sz="1600" spc="20" dirty="0">
                <a:latin typeface="Trebuchet MS"/>
                <a:cs typeface="Trebuchet MS"/>
              </a:rPr>
              <a:t>mål</a:t>
            </a:r>
            <a:endParaRPr sz="1600">
              <a:latin typeface="Trebuchet MS"/>
              <a:cs typeface="Trebuchet MS"/>
            </a:endParaRPr>
          </a:p>
          <a:p>
            <a:pPr marL="241300" indent="-228600">
              <a:lnSpc>
                <a:spcPct val="100000"/>
              </a:lnSpc>
              <a:spcBef>
                <a:spcPts val="1390"/>
              </a:spcBef>
              <a:buClr>
                <a:srgbClr val="10B6F4"/>
              </a:buClr>
              <a:buSzPct val="112500"/>
              <a:buFont typeface="Wingdings"/>
              <a:buChar char=""/>
              <a:tabLst>
                <a:tab pos="241300" algn="l"/>
              </a:tabLst>
            </a:pPr>
            <a:r>
              <a:rPr sz="1600" b="1" spc="35" dirty="0">
                <a:latin typeface="Trebuchet MS"/>
                <a:cs typeface="Trebuchet MS"/>
              </a:rPr>
              <a:t>User</a:t>
            </a:r>
            <a:r>
              <a:rPr sz="1600" b="1" spc="-95" dirty="0">
                <a:latin typeface="Trebuchet MS"/>
                <a:cs typeface="Trebuchet MS"/>
              </a:rPr>
              <a:t> </a:t>
            </a:r>
            <a:r>
              <a:rPr sz="1600" b="1" spc="50" dirty="0">
                <a:latin typeface="Trebuchet MS"/>
                <a:cs typeface="Trebuchet MS"/>
              </a:rPr>
              <a:t>story</a:t>
            </a:r>
            <a:r>
              <a:rPr sz="1600" b="1" spc="-90" dirty="0">
                <a:latin typeface="Trebuchet MS"/>
                <a:cs typeface="Trebuchet MS"/>
              </a:rPr>
              <a:t> </a:t>
            </a:r>
            <a:r>
              <a:rPr sz="1600" b="1" spc="-40" dirty="0">
                <a:latin typeface="Trebuchet MS"/>
                <a:cs typeface="Trebuchet MS"/>
              </a:rPr>
              <a:t>-</a:t>
            </a:r>
            <a:r>
              <a:rPr sz="1600" b="1" spc="-85" dirty="0">
                <a:latin typeface="Trebuchet MS"/>
                <a:cs typeface="Trebuchet MS"/>
              </a:rPr>
              <a:t> </a:t>
            </a:r>
            <a:r>
              <a:rPr sz="1600" spc="55" dirty="0">
                <a:latin typeface="Trebuchet MS"/>
                <a:cs typeface="Trebuchet MS"/>
              </a:rPr>
              <a:t>vad</a:t>
            </a:r>
            <a:r>
              <a:rPr sz="1600" spc="-90" dirty="0">
                <a:latin typeface="Trebuchet MS"/>
                <a:cs typeface="Trebuchet MS"/>
              </a:rPr>
              <a:t> </a:t>
            </a:r>
            <a:r>
              <a:rPr sz="1600" spc="35" dirty="0">
                <a:latin typeface="Trebuchet MS"/>
                <a:cs typeface="Trebuchet MS"/>
              </a:rPr>
              <a:t>man</a:t>
            </a:r>
            <a:r>
              <a:rPr sz="1600" spc="-95" dirty="0">
                <a:latin typeface="Trebuchet MS"/>
                <a:cs typeface="Trebuchet MS"/>
              </a:rPr>
              <a:t> </a:t>
            </a:r>
            <a:r>
              <a:rPr sz="1600" spc="15" dirty="0">
                <a:latin typeface="Trebuchet MS"/>
                <a:cs typeface="Trebuchet MS"/>
              </a:rPr>
              <a:t>vill</a:t>
            </a:r>
            <a:r>
              <a:rPr sz="1600" spc="-90" dirty="0">
                <a:latin typeface="Trebuchet MS"/>
                <a:cs typeface="Trebuchet MS"/>
              </a:rPr>
              <a:t> </a:t>
            </a:r>
            <a:r>
              <a:rPr sz="1600" spc="55" dirty="0">
                <a:latin typeface="Trebuchet MS"/>
                <a:cs typeface="Trebuchet MS"/>
              </a:rPr>
              <a:t>uppnå</a:t>
            </a:r>
            <a:endParaRPr sz="1600">
              <a:latin typeface="Trebuchet MS"/>
              <a:cs typeface="Trebuchet MS"/>
            </a:endParaRPr>
          </a:p>
          <a:p>
            <a:pPr marL="63500">
              <a:lnSpc>
                <a:spcPct val="100000"/>
              </a:lnSpc>
              <a:spcBef>
                <a:spcPts val="1370"/>
              </a:spcBef>
            </a:pPr>
            <a:r>
              <a:rPr sz="1600" i="1" spc="-30" dirty="0">
                <a:latin typeface="Georgia"/>
                <a:cs typeface="Georgia"/>
              </a:rPr>
              <a:t>Som </a:t>
            </a:r>
            <a:r>
              <a:rPr sz="1600" i="1" spc="30" dirty="0">
                <a:latin typeface="Georgia"/>
                <a:cs typeface="Georgia"/>
              </a:rPr>
              <a:t>en </a:t>
            </a:r>
            <a:r>
              <a:rPr sz="1600" i="1" spc="-60" dirty="0">
                <a:latin typeface="Georgia"/>
                <a:cs typeface="Georgia"/>
              </a:rPr>
              <a:t>[Vem] </a:t>
            </a:r>
            <a:r>
              <a:rPr sz="1600" i="1" spc="-35" dirty="0">
                <a:latin typeface="Georgia"/>
                <a:cs typeface="Georgia"/>
              </a:rPr>
              <a:t>vill </a:t>
            </a:r>
            <a:r>
              <a:rPr sz="1600" i="1" spc="-20" dirty="0">
                <a:latin typeface="Georgia"/>
                <a:cs typeface="Georgia"/>
              </a:rPr>
              <a:t>jag </a:t>
            </a:r>
            <a:r>
              <a:rPr sz="1600" i="1" spc="-90" dirty="0">
                <a:latin typeface="Georgia"/>
                <a:cs typeface="Georgia"/>
              </a:rPr>
              <a:t>[Vad] </a:t>
            </a:r>
            <a:r>
              <a:rPr sz="1600" i="1" spc="-40" dirty="0">
                <a:latin typeface="Georgia"/>
                <a:cs typeface="Georgia"/>
              </a:rPr>
              <a:t>så </a:t>
            </a:r>
            <a:r>
              <a:rPr sz="1600" i="1" spc="-100" dirty="0">
                <a:latin typeface="Georgia"/>
                <a:cs typeface="Georgia"/>
              </a:rPr>
              <a:t>att</a:t>
            </a:r>
            <a:r>
              <a:rPr sz="1600" i="1" spc="15" dirty="0">
                <a:latin typeface="Georgia"/>
                <a:cs typeface="Georgia"/>
              </a:rPr>
              <a:t> </a:t>
            </a:r>
            <a:r>
              <a:rPr sz="1600" i="1" spc="-95" dirty="0">
                <a:latin typeface="Georgia"/>
                <a:cs typeface="Georgia"/>
              </a:rPr>
              <a:t>[Varför]</a:t>
            </a:r>
            <a:endParaRPr sz="1600">
              <a:latin typeface="Georgia"/>
              <a:cs typeface="Georgia"/>
            </a:endParaRPr>
          </a:p>
        </p:txBody>
      </p:sp>
      <p:sp>
        <p:nvSpPr>
          <p:cNvPr id="17" name="object 17"/>
          <p:cNvSpPr txBox="1"/>
          <p:nvPr/>
        </p:nvSpPr>
        <p:spPr>
          <a:xfrm>
            <a:off x="877317" y="2178360"/>
            <a:ext cx="5086985" cy="1783080"/>
          </a:xfrm>
          <a:prstGeom prst="rect">
            <a:avLst/>
          </a:prstGeom>
        </p:spPr>
        <p:txBody>
          <a:bodyPr vert="horz" wrap="square" lIns="0" tIns="90170" rIns="0" bIns="0" rtlCol="0">
            <a:spAutoFit/>
          </a:bodyPr>
          <a:lstStyle/>
          <a:p>
            <a:pPr marL="698500" indent="-229235">
              <a:lnSpc>
                <a:spcPct val="100000"/>
              </a:lnSpc>
              <a:spcBef>
                <a:spcPts val="710"/>
              </a:spcBef>
              <a:buClr>
                <a:srgbClr val="10B6F4"/>
              </a:buClr>
              <a:buSzPct val="112500"/>
              <a:buFont typeface="Wingdings"/>
              <a:buChar char=""/>
              <a:tabLst>
                <a:tab pos="698500" algn="l"/>
              </a:tabLst>
            </a:pPr>
            <a:r>
              <a:rPr sz="1600" b="1" spc="50" dirty="0">
                <a:latin typeface="Trebuchet MS"/>
                <a:cs typeface="Trebuchet MS"/>
              </a:rPr>
              <a:t>Vem </a:t>
            </a:r>
            <a:r>
              <a:rPr sz="1600" spc="25" dirty="0">
                <a:latin typeface="Trebuchet MS"/>
                <a:cs typeface="Trebuchet MS"/>
              </a:rPr>
              <a:t>är </a:t>
            </a:r>
            <a:r>
              <a:rPr sz="1600" spc="15" dirty="0">
                <a:latin typeface="Trebuchet MS"/>
                <a:cs typeface="Trebuchet MS"/>
              </a:rPr>
              <a:t>intressenten?</a:t>
            </a:r>
            <a:r>
              <a:rPr sz="1600" spc="-325" dirty="0">
                <a:latin typeface="Trebuchet MS"/>
                <a:cs typeface="Trebuchet MS"/>
              </a:rPr>
              <a:t> </a:t>
            </a:r>
            <a:r>
              <a:rPr sz="1600" spc="10" dirty="0">
                <a:latin typeface="Trebuchet MS"/>
                <a:cs typeface="Trebuchet MS"/>
              </a:rPr>
              <a:t>(Användare/Beställare)</a:t>
            </a:r>
            <a:endParaRPr sz="1600">
              <a:latin typeface="Trebuchet MS"/>
              <a:cs typeface="Trebuchet MS"/>
            </a:endParaRPr>
          </a:p>
          <a:p>
            <a:pPr marL="698500" indent="-229235">
              <a:lnSpc>
                <a:spcPct val="100000"/>
              </a:lnSpc>
              <a:spcBef>
                <a:spcPts val="890"/>
              </a:spcBef>
              <a:buClr>
                <a:srgbClr val="10B6F4"/>
              </a:buClr>
              <a:buSzPct val="112500"/>
              <a:buFont typeface="Wingdings"/>
              <a:buChar char=""/>
              <a:tabLst>
                <a:tab pos="698500" algn="l"/>
              </a:tabLst>
            </a:pPr>
            <a:r>
              <a:rPr sz="1600" b="1" spc="35" dirty="0">
                <a:latin typeface="Trebuchet MS"/>
                <a:cs typeface="Trebuchet MS"/>
              </a:rPr>
              <a:t>Vad</a:t>
            </a:r>
            <a:r>
              <a:rPr sz="1600" b="1" spc="-90" dirty="0">
                <a:latin typeface="Trebuchet MS"/>
                <a:cs typeface="Trebuchet MS"/>
              </a:rPr>
              <a:t> </a:t>
            </a:r>
            <a:r>
              <a:rPr sz="1600" spc="15" dirty="0">
                <a:latin typeface="Trebuchet MS"/>
                <a:cs typeface="Trebuchet MS"/>
              </a:rPr>
              <a:t>vill</a:t>
            </a:r>
            <a:r>
              <a:rPr sz="1600" spc="-90" dirty="0">
                <a:latin typeface="Trebuchet MS"/>
                <a:cs typeface="Trebuchet MS"/>
              </a:rPr>
              <a:t> </a:t>
            </a:r>
            <a:r>
              <a:rPr sz="1600" spc="5" dirty="0">
                <a:latin typeface="Trebuchet MS"/>
                <a:cs typeface="Trebuchet MS"/>
              </a:rPr>
              <a:t>intressenten</a:t>
            </a:r>
            <a:r>
              <a:rPr sz="1600" spc="-95" dirty="0">
                <a:latin typeface="Trebuchet MS"/>
                <a:cs typeface="Trebuchet MS"/>
              </a:rPr>
              <a:t> </a:t>
            </a:r>
            <a:r>
              <a:rPr sz="1600" spc="70" dirty="0">
                <a:latin typeface="Trebuchet MS"/>
                <a:cs typeface="Trebuchet MS"/>
              </a:rPr>
              <a:t>uppnå?</a:t>
            </a:r>
            <a:r>
              <a:rPr sz="1600" spc="-85" dirty="0">
                <a:latin typeface="Trebuchet MS"/>
                <a:cs typeface="Trebuchet MS"/>
              </a:rPr>
              <a:t> </a:t>
            </a:r>
            <a:r>
              <a:rPr sz="1600" spc="25" dirty="0">
                <a:latin typeface="Trebuchet MS"/>
                <a:cs typeface="Trebuchet MS"/>
              </a:rPr>
              <a:t>(Målet)</a:t>
            </a:r>
            <a:endParaRPr sz="1600">
              <a:latin typeface="Trebuchet MS"/>
              <a:cs typeface="Trebuchet MS"/>
            </a:endParaRPr>
          </a:p>
          <a:p>
            <a:pPr marL="698500" indent="-229235">
              <a:lnSpc>
                <a:spcPct val="100000"/>
              </a:lnSpc>
              <a:spcBef>
                <a:spcPts val="860"/>
              </a:spcBef>
              <a:buClr>
                <a:srgbClr val="10B6F4"/>
              </a:buClr>
              <a:buSzPct val="112500"/>
              <a:buFont typeface="Wingdings"/>
              <a:buChar char=""/>
              <a:tabLst>
                <a:tab pos="698500" algn="l"/>
              </a:tabLst>
            </a:pPr>
            <a:r>
              <a:rPr sz="1600" b="1" spc="-10" dirty="0">
                <a:latin typeface="Trebuchet MS"/>
                <a:cs typeface="Trebuchet MS"/>
              </a:rPr>
              <a:t>Varför</a:t>
            </a:r>
            <a:r>
              <a:rPr sz="1600" spc="-10" dirty="0">
                <a:latin typeface="Trebuchet MS"/>
                <a:cs typeface="Trebuchet MS"/>
              </a:rPr>
              <a:t>, </a:t>
            </a:r>
            <a:r>
              <a:rPr sz="1600" spc="-25" dirty="0">
                <a:latin typeface="Trebuchet MS"/>
                <a:cs typeface="Trebuchet MS"/>
              </a:rPr>
              <a:t>motivet </a:t>
            </a:r>
            <a:r>
              <a:rPr sz="1600" spc="60" dirty="0">
                <a:latin typeface="Trebuchet MS"/>
                <a:cs typeface="Trebuchet MS"/>
              </a:rPr>
              <a:t>bakom</a:t>
            </a:r>
            <a:r>
              <a:rPr sz="1600" spc="-345" dirty="0">
                <a:latin typeface="Trebuchet MS"/>
                <a:cs typeface="Trebuchet MS"/>
              </a:rPr>
              <a:t> </a:t>
            </a:r>
            <a:r>
              <a:rPr sz="1600" dirty="0">
                <a:latin typeface="Trebuchet MS"/>
                <a:cs typeface="Trebuchet MS"/>
              </a:rPr>
              <a:t>kravet</a:t>
            </a:r>
            <a:endParaRPr sz="1600">
              <a:latin typeface="Trebuchet MS"/>
              <a:cs typeface="Trebuchet MS"/>
            </a:endParaRPr>
          </a:p>
          <a:p>
            <a:pPr marL="241300" indent="-228600">
              <a:lnSpc>
                <a:spcPct val="100000"/>
              </a:lnSpc>
              <a:spcBef>
                <a:spcPts val="1490"/>
              </a:spcBef>
              <a:buClr>
                <a:srgbClr val="10B6F4"/>
              </a:buClr>
              <a:buSzPct val="112500"/>
              <a:buFont typeface="Wingdings"/>
              <a:buChar char=""/>
              <a:tabLst>
                <a:tab pos="241300" algn="l"/>
              </a:tabLst>
            </a:pPr>
            <a:r>
              <a:rPr sz="1600" b="1" spc="40" dirty="0">
                <a:latin typeface="Trebuchet MS"/>
                <a:cs typeface="Trebuchet MS"/>
              </a:rPr>
              <a:t>Acceptance</a:t>
            </a:r>
            <a:r>
              <a:rPr sz="1600" b="1" spc="-95" dirty="0">
                <a:latin typeface="Trebuchet MS"/>
                <a:cs typeface="Trebuchet MS"/>
              </a:rPr>
              <a:t> </a:t>
            </a:r>
            <a:r>
              <a:rPr sz="1600" b="1" spc="25" dirty="0">
                <a:latin typeface="Trebuchet MS"/>
                <a:cs typeface="Trebuchet MS"/>
              </a:rPr>
              <a:t>criteria</a:t>
            </a:r>
            <a:r>
              <a:rPr sz="1600" spc="25" dirty="0">
                <a:latin typeface="Trebuchet MS"/>
                <a:cs typeface="Trebuchet MS"/>
              </a:rPr>
              <a:t>,</a:t>
            </a:r>
            <a:r>
              <a:rPr sz="1600" spc="-220" dirty="0">
                <a:latin typeface="Trebuchet MS"/>
                <a:cs typeface="Trebuchet MS"/>
              </a:rPr>
              <a:t> </a:t>
            </a:r>
            <a:r>
              <a:rPr sz="1600" spc="10" dirty="0">
                <a:latin typeface="Trebuchet MS"/>
                <a:cs typeface="Trebuchet MS"/>
              </a:rPr>
              <a:t>Definition</a:t>
            </a:r>
            <a:r>
              <a:rPr sz="1600" spc="-95" dirty="0">
                <a:latin typeface="Trebuchet MS"/>
                <a:cs typeface="Trebuchet MS"/>
              </a:rPr>
              <a:t> </a:t>
            </a:r>
            <a:r>
              <a:rPr sz="1600" spc="-40" dirty="0">
                <a:latin typeface="Trebuchet MS"/>
                <a:cs typeface="Trebuchet MS"/>
              </a:rPr>
              <a:t>of</a:t>
            </a:r>
            <a:r>
              <a:rPr sz="1600" spc="-95" dirty="0">
                <a:latin typeface="Trebuchet MS"/>
                <a:cs typeface="Trebuchet MS"/>
              </a:rPr>
              <a:t> </a:t>
            </a:r>
            <a:r>
              <a:rPr sz="1600" spc="75" dirty="0">
                <a:latin typeface="Trebuchet MS"/>
                <a:cs typeface="Trebuchet MS"/>
              </a:rPr>
              <a:t>Done</a:t>
            </a:r>
            <a:r>
              <a:rPr sz="1600" spc="-95" dirty="0">
                <a:latin typeface="Trebuchet MS"/>
                <a:cs typeface="Trebuchet MS"/>
              </a:rPr>
              <a:t> </a:t>
            </a:r>
            <a:r>
              <a:rPr sz="1600" spc="85" dirty="0">
                <a:latin typeface="Trebuchet MS"/>
                <a:cs typeface="Trebuchet MS"/>
              </a:rPr>
              <a:t>(DoD)</a:t>
            </a:r>
            <a:r>
              <a:rPr sz="1600" spc="-90" dirty="0">
                <a:latin typeface="Trebuchet MS"/>
                <a:cs typeface="Trebuchet MS"/>
              </a:rPr>
              <a:t> </a:t>
            </a:r>
            <a:r>
              <a:rPr sz="1600" spc="20" dirty="0">
                <a:latin typeface="Trebuchet MS"/>
                <a:cs typeface="Trebuchet MS"/>
              </a:rPr>
              <a:t>eller</a:t>
            </a:r>
            <a:endParaRPr sz="1600">
              <a:latin typeface="Trebuchet MS"/>
              <a:cs typeface="Trebuchet MS"/>
            </a:endParaRPr>
          </a:p>
          <a:p>
            <a:pPr marL="241300">
              <a:lnSpc>
                <a:spcPct val="100000"/>
              </a:lnSpc>
              <a:spcBef>
                <a:spcPts val="385"/>
              </a:spcBef>
            </a:pPr>
            <a:r>
              <a:rPr sz="1600" i="1" spc="-70" dirty="0">
                <a:latin typeface="Georgia"/>
                <a:cs typeface="Georgia"/>
              </a:rPr>
              <a:t>kravet</a:t>
            </a:r>
            <a:r>
              <a:rPr sz="1600" spc="-70" dirty="0">
                <a:latin typeface="Trebuchet MS"/>
                <a:cs typeface="Trebuchet MS"/>
              </a:rPr>
              <a:t>.</a:t>
            </a:r>
            <a:r>
              <a:rPr sz="1600" spc="-220" dirty="0">
                <a:latin typeface="Trebuchet MS"/>
                <a:cs typeface="Trebuchet MS"/>
              </a:rPr>
              <a:t> </a:t>
            </a:r>
            <a:r>
              <a:rPr sz="1600" spc="15" dirty="0">
                <a:latin typeface="Trebuchet MS"/>
                <a:cs typeface="Trebuchet MS"/>
              </a:rPr>
              <a:t>Punkter</a:t>
            </a:r>
            <a:r>
              <a:rPr sz="1600" spc="-90" dirty="0">
                <a:latin typeface="Trebuchet MS"/>
                <a:cs typeface="Trebuchet MS"/>
              </a:rPr>
              <a:t> </a:t>
            </a:r>
            <a:r>
              <a:rPr sz="1600" spc="35" dirty="0">
                <a:latin typeface="Trebuchet MS"/>
                <a:cs typeface="Trebuchet MS"/>
              </a:rPr>
              <a:t>man</a:t>
            </a:r>
            <a:r>
              <a:rPr sz="1600" spc="-90" dirty="0">
                <a:latin typeface="Trebuchet MS"/>
                <a:cs typeface="Trebuchet MS"/>
              </a:rPr>
              <a:t> </a:t>
            </a:r>
            <a:r>
              <a:rPr sz="1600" spc="50" dirty="0">
                <a:latin typeface="Trebuchet MS"/>
                <a:cs typeface="Trebuchet MS"/>
              </a:rPr>
              <a:t>kan</a:t>
            </a:r>
            <a:r>
              <a:rPr sz="1600" spc="-95" dirty="0">
                <a:latin typeface="Trebuchet MS"/>
                <a:cs typeface="Trebuchet MS"/>
              </a:rPr>
              <a:t> </a:t>
            </a:r>
            <a:r>
              <a:rPr sz="1600" spc="45" dirty="0">
                <a:latin typeface="Trebuchet MS"/>
                <a:cs typeface="Trebuchet MS"/>
              </a:rPr>
              <a:t>checka</a:t>
            </a:r>
            <a:r>
              <a:rPr sz="1600" spc="-85" dirty="0">
                <a:latin typeface="Trebuchet MS"/>
                <a:cs typeface="Trebuchet MS"/>
              </a:rPr>
              <a:t> </a:t>
            </a:r>
            <a:r>
              <a:rPr sz="1600" spc="25" dirty="0">
                <a:latin typeface="Trebuchet MS"/>
                <a:cs typeface="Trebuchet MS"/>
              </a:rPr>
              <a:t>av</a:t>
            </a:r>
            <a:endParaRPr sz="1600">
              <a:latin typeface="Trebuchet MS"/>
              <a:cs typeface="Trebuchet MS"/>
            </a:endParaRPr>
          </a:p>
        </p:txBody>
      </p:sp>
      <p:sp>
        <p:nvSpPr>
          <p:cNvPr id="18" name="object 18"/>
          <p:cNvSpPr txBox="1"/>
          <p:nvPr/>
        </p:nvSpPr>
        <p:spPr>
          <a:xfrm>
            <a:off x="877317" y="4898644"/>
            <a:ext cx="5071745" cy="903605"/>
          </a:xfrm>
          <a:prstGeom prst="rect">
            <a:avLst/>
          </a:prstGeom>
        </p:spPr>
        <p:txBody>
          <a:bodyPr vert="horz" wrap="square" lIns="0" tIns="12700" rIns="0" bIns="0" rtlCol="0">
            <a:spAutoFit/>
          </a:bodyPr>
          <a:lstStyle/>
          <a:p>
            <a:pPr marL="241300" marR="5080" indent="-228600">
              <a:lnSpc>
                <a:spcPct val="120000"/>
              </a:lnSpc>
              <a:spcBef>
                <a:spcPts val="100"/>
              </a:spcBef>
              <a:buClr>
                <a:srgbClr val="10B6F4"/>
              </a:buClr>
              <a:buSzPct val="112500"/>
              <a:buFont typeface="Wingdings"/>
              <a:buChar char=""/>
              <a:tabLst>
                <a:tab pos="241300" algn="l"/>
              </a:tabLst>
            </a:pPr>
            <a:r>
              <a:rPr sz="1600" i="1" spc="-100" dirty="0">
                <a:latin typeface="Georgia"/>
                <a:cs typeface="Georgia"/>
              </a:rPr>
              <a:t>När </a:t>
            </a:r>
            <a:r>
              <a:rPr sz="1600" i="1" spc="-65" dirty="0">
                <a:latin typeface="Georgia"/>
                <a:cs typeface="Georgia"/>
              </a:rPr>
              <a:t>vi </a:t>
            </a:r>
            <a:r>
              <a:rPr sz="1600" i="1" dirty="0">
                <a:latin typeface="Georgia"/>
                <a:cs typeface="Georgia"/>
              </a:rPr>
              <a:t>jobbar </a:t>
            </a:r>
            <a:r>
              <a:rPr sz="1600" i="1" spc="-30" dirty="0">
                <a:latin typeface="Georgia"/>
                <a:cs typeface="Georgia"/>
              </a:rPr>
              <a:t>i Scrum </a:t>
            </a:r>
            <a:r>
              <a:rPr sz="1600" i="1" spc="-5" dirty="0">
                <a:latin typeface="Georgia"/>
                <a:cs typeface="Georgia"/>
              </a:rPr>
              <a:t>delar </a:t>
            </a:r>
            <a:r>
              <a:rPr sz="1600" i="1" spc="-65" dirty="0">
                <a:latin typeface="Georgia"/>
                <a:cs typeface="Georgia"/>
              </a:rPr>
              <a:t>man </a:t>
            </a:r>
            <a:r>
              <a:rPr sz="1600" i="1" spc="15" dirty="0">
                <a:latin typeface="Georgia"/>
                <a:cs typeface="Georgia"/>
              </a:rPr>
              <a:t>acceptance </a:t>
            </a:r>
            <a:r>
              <a:rPr sz="1600" i="1" spc="-20" dirty="0">
                <a:latin typeface="Georgia"/>
                <a:cs typeface="Georgia"/>
              </a:rPr>
              <a:t>criteria </a:t>
            </a:r>
            <a:r>
              <a:rPr sz="1600" i="1" spc="-30" dirty="0">
                <a:latin typeface="Georgia"/>
                <a:cs typeface="Georgia"/>
              </a:rPr>
              <a:t>i  </a:t>
            </a:r>
            <a:r>
              <a:rPr sz="1600" b="1" i="1" spc="-15" dirty="0">
                <a:latin typeface="Trebuchet MS"/>
                <a:cs typeface="Trebuchet MS"/>
              </a:rPr>
              <a:t>tasks </a:t>
            </a:r>
            <a:r>
              <a:rPr sz="1600" i="1" spc="-50" dirty="0">
                <a:latin typeface="Georgia"/>
                <a:cs typeface="Georgia"/>
              </a:rPr>
              <a:t>för </a:t>
            </a:r>
            <a:r>
              <a:rPr sz="1600" i="1" spc="-100" dirty="0">
                <a:latin typeface="Georgia"/>
                <a:cs typeface="Georgia"/>
              </a:rPr>
              <a:t>att </a:t>
            </a:r>
            <a:r>
              <a:rPr sz="1600" i="1" spc="5" dirty="0">
                <a:latin typeface="Georgia"/>
                <a:cs typeface="Georgia"/>
              </a:rPr>
              <a:t>specificera </a:t>
            </a:r>
            <a:r>
              <a:rPr sz="1600" i="1" spc="-10" dirty="0">
                <a:latin typeface="Georgia"/>
                <a:cs typeface="Georgia"/>
              </a:rPr>
              <a:t>vem som </a:t>
            </a:r>
            <a:r>
              <a:rPr sz="1600" i="1" spc="-30" dirty="0">
                <a:latin typeface="Georgia"/>
                <a:cs typeface="Georgia"/>
              </a:rPr>
              <a:t>ska </a:t>
            </a:r>
            <a:r>
              <a:rPr sz="1600" i="1" spc="-45" dirty="0">
                <a:latin typeface="Georgia"/>
                <a:cs typeface="Georgia"/>
              </a:rPr>
              <a:t>göra </a:t>
            </a:r>
            <a:r>
              <a:rPr sz="1600" i="1" spc="-65" dirty="0">
                <a:latin typeface="Georgia"/>
                <a:cs typeface="Georgia"/>
              </a:rPr>
              <a:t>vad </a:t>
            </a:r>
            <a:r>
              <a:rPr sz="1600" i="1" spc="-30" dirty="0">
                <a:latin typeface="Georgia"/>
                <a:cs typeface="Georgia"/>
              </a:rPr>
              <a:t>i  sprinterna</a:t>
            </a:r>
            <a:endParaRPr sz="1600">
              <a:latin typeface="Georgia"/>
              <a:cs typeface="Georgia"/>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txBox="1"/>
          <p:nvPr/>
        </p:nvSpPr>
        <p:spPr>
          <a:xfrm>
            <a:off x="806335" y="2275662"/>
            <a:ext cx="3668395" cy="2624455"/>
          </a:xfrm>
          <a:prstGeom prst="rect">
            <a:avLst/>
          </a:prstGeom>
          <a:solidFill>
            <a:srgbClr val="10B6F4"/>
          </a:solidFill>
        </p:spPr>
        <p:txBody>
          <a:bodyPr vert="horz" wrap="square" lIns="0" tIns="5715" rIns="0" bIns="0" rtlCol="0">
            <a:spAutoFit/>
          </a:bodyPr>
          <a:lstStyle/>
          <a:p>
            <a:pPr>
              <a:lnSpc>
                <a:spcPct val="100000"/>
              </a:lnSpc>
              <a:spcBef>
                <a:spcPts val="45"/>
              </a:spcBef>
            </a:pPr>
            <a:endParaRPr sz="6300">
              <a:latin typeface="Times New Roman"/>
              <a:cs typeface="Times New Roman"/>
            </a:endParaRPr>
          </a:p>
          <a:p>
            <a:pPr marL="13335" algn="ctr">
              <a:lnSpc>
                <a:spcPct val="100000"/>
              </a:lnSpc>
            </a:pPr>
            <a:r>
              <a:rPr sz="4000" spc="-465" dirty="0">
                <a:solidFill>
                  <a:srgbClr val="FFFEFF"/>
                </a:solidFill>
                <a:latin typeface="Trebuchet MS"/>
                <a:cs typeface="Trebuchet MS"/>
              </a:rPr>
              <a:t>Jira</a:t>
            </a:r>
            <a:endParaRPr sz="4000">
              <a:latin typeface="Trebuchet MS"/>
              <a:cs typeface="Trebuchet MS"/>
            </a:endParaRPr>
          </a:p>
        </p:txBody>
      </p:sp>
      <p:sp>
        <p:nvSpPr>
          <p:cNvPr id="9" name="object 9"/>
          <p:cNvSpPr txBox="1"/>
          <p:nvPr/>
        </p:nvSpPr>
        <p:spPr>
          <a:xfrm>
            <a:off x="5197182" y="1283309"/>
            <a:ext cx="6108065" cy="4609465"/>
          </a:xfrm>
          <a:prstGeom prst="rect">
            <a:avLst/>
          </a:prstGeom>
        </p:spPr>
        <p:txBody>
          <a:bodyPr vert="horz" wrap="square" lIns="0" tIns="118745" rIns="0" bIns="0" rtlCol="0">
            <a:spAutoFit/>
          </a:bodyPr>
          <a:lstStyle/>
          <a:p>
            <a:pPr marL="241300" indent="-228600">
              <a:lnSpc>
                <a:spcPct val="100000"/>
              </a:lnSpc>
              <a:spcBef>
                <a:spcPts val="935"/>
              </a:spcBef>
              <a:buClr>
                <a:srgbClr val="10B6F4"/>
              </a:buClr>
              <a:buSzPct val="111111"/>
              <a:buFont typeface="Wingdings"/>
              <a:buChar char=""/>
              <a:tabLst>
                <a:tab pos="241300" algn="l"/>
              </a:tabLst>
            </a:pPr>
            <a:r>
              <a:rPr sz="1800" spc="-55" dirty="0">
                <a:latin typeface="Trebuchet MS"/>
                <a:cs typeface="Trebuchet MS"/>
              </a:rPr>
              <a:t>Sätta </a:t>
            </a:r>
            <a:r>
              <a:rPr sz="1800" spc="100" dirty="0">
                <a:latin typeface="Trebuchet MS"/>
                <a:cs typeface="Trebuchet MS"/>
              </a:rPr>
              <a:t>igång </a:t>
            </a:r>
            <a:r>
              <a:rPr sz="1800" spc="-100" dirty="0">
                <a:latin typeface="Trebuchet MS"/>
                <a:cs typeface="Trebuchet MS"/>
              </a:rPr>
              <a:t>ett</a:t>
            </a:r>
            <a:r>
              <a:rPr sz="1800" spc="-345" dirty="0">
                <a:latin typeface="Trebuchet MS"/>
                <a:cs typeface="Trebuchet MS"/>
              </a:rPr>
              <a:t> </a:t>
            </a:r>
            <a:r>
              <a:rPr sz="1800" spc="30" dirty="0">
                <a:latin typeface="Trebuchet MS"/>
                <a:cs typeface="Trebuchet MS"/>
              </a:rPr>
              <a:t>board:</a:t>
            </a:r>
            <a:endParaRPr sz="1800">
              <a:latin typeface="Trebuchet MS"/>
              <a:cs typeface="Trebuchet MS"/>
            </a:endParaRPr>
          </a:p>
          <a:p>
            <a:pPr marL="241300" marR="132080" indent="-228600">
              <a:lnSpc>
                <a:spcPct val="111100"/>
              </a:lnSpc>
              <a:spcBef>
                <a:spcPts val="885"/>
              </a:spcBef>
              <a:buClr>
                <a:srgbClr val="10B6F4"/>
              </a:buClr>
              <a:buSzPct val="111111"/>
              <a:buFont typeface="Wingdings"/>
              <a:buChar char=""/>
              <a:tabLst>
                <a:tab pos="241300" algn="l"/>
              </a:tabLst>
            </a:pPr>
            <a:r>
              <a:rPr sz="1800" u="sng" spc="-20" dirty="0">
                <a:solidFill>
                  <a:srgbClr val="38DDEC"/>
                </a:solidFill>
                <a:uFill>
                  <a:solidFill>
                    <a:srgbClr val="38DDEC"/>
                  </a:solidFill>
                </a:uFill>
                <a:latin typeface="Trebuchet MS"/>
                <a:cs typeface="Trebuchet MS"/>
              </a:rPr>
              <a:t>https://</a:t>
            </a:r>
            <a:r>
              <a:rPr sz="1800" u="sng" spc="-20" dirty="0">
                <a:solidFill>
                  <a:srgbClr val="38DDEC"/>
                </a:solidFill>
                <a:uFill>
                  <a:solidFill>
                    <a:srgbClr val="38DDEC"/>
                  </a:solidFill>
                </a:uFill>
                <a:latin typeface="Trebuchet MS"/>
                <a:cs typeface="Trebuchet MS"/>
                <a:hlinkClick r:id="rId3"/>
              </a:rPr>
              <a:t>www.atlassian.com/software/jira/guides/gettin </a:t>
            </a:r>
            <a:r>
              <a:rPr sz="1800" u="sng" spc="-20" dirty="0">
                <a:solidFill>
                  <a:srgbClr val="38DDEC"/>
                </a:solidFill>
                <a:uFill>
                  <a:solidFill>
                    <a:srgbClr val="38DDEC"/>
                  </a:solidFill>
                </a:uFill>
                <a:latin typeface="Trebuchet MS"/>
                <a:cs typeface="Trebuchet MS"/>
              </a:rPr>
              <a:t> </a:t>
            </a:r>
            <a:r>
              <a:rPr sz="1800" u="sng" spc="25" dirty="0">
                <a:solidFill>
                  <a:srgbClr val="38DDEC"/>
                </a:solidFill>
                <a:uFill>
                  <a:solidFill>
                    <a:srgbClr val="38DDEC"/>
                  </a:solidFill>
                </a:uFill>
                <a:latin typeface="Trebuchet MS"/>
                <a:cs typeface="Trebuchet MS"/>
              </a:rPr>
              <a:t>g-started/basics#step-6-move-work-forward</a:t>
            </a:r>
            <a:endParaRPr sz="1800">
              <a:latin typeface="Trebuchet MS"/>
              <a:cs typeface="Trebuchet MS"/>
            </a:endParaRPr>
          </a:p>
          <a:p>
            <a:pPr marL="241300" indent="-228600">
              <a:lnSpc>
                <a:spcPct val="100000"/>
              </a:lnSpc>
              <a:spcBef>
                <a:spcPts val="1250"/>
              </a:spcBef>
              <a:buClr>
                <a:srgbClr val="10B6F4"/>
              </a:buClr>
              <a:buSzPct val="111111"/>
              <a:buFont typeface="Wingdings"/>
              <a:buChar char=""/>
              <a:tabLst>
                <a:tab pos="241300" algn="l"/>
              </a:tabLst>
            </a:pPr>
            <a:r>
              <a:rPr sz="1800" spc="65" dirty="0">
                <a:latin typeface="Trebuchet MS"/>
                <a:cs typeface="Trebuchet MS"/>
              </a:rPr>
              <a:t>Skapa</a:t>
            </a:r>
            <a:r>
              <a:rPr sz="1800" spc="-105" dirty="0">
                <a:latin typeface="Trebuchet MS"/>
                <a:cs typeface="Trebuchet MS"/>
              </a:rPr>
              <a:t> </a:t>
            </a:r>
            <a:r>
              <a:rPr sz="1800" spc="160" dirty="0">
                <a:latin typeface="Trebuchet MS"/>
                <a:cs typeface="Trebuchet MS"/>
              </a:rPr>
              <a:t>DoD</a:t>
            </a:r>
            <a:endParaRPr sz="1800">
              <a:latin typeface="Trebuchet MS"/>
              <a:cs typeface="Trebuchet MS"/>
            </a:endParaRPr>
          </a:p>
          <a:p>
            <a:pPr marL="241300" marR="150495" indent="-228600">
              <a:lnSpc>
                <a:spcPct val="106700"/>
              </a:lnSpc>
              <a:spcBef>
                <a:spcPts val="1080"/>
              </a:spcBef>
              <a:buClr>
                <a:srgbClr val="10B6F4"/>
              </a:buClr>
              <a:buSzPct val="111111"/>
              <a:buFont typeface="Wingdings"/>
              <a:buChar char=""/>
              <a:tabLst>
                <a:tab pos="241300" algn="l"/>
              </a:tabLst>
            </a:pPr>
            <a:r>
              <a:rPr sz="1800" u="sng" spc="-15" dirty="0">
                <a:solidFill>
                  <a:srgbClr val="38DDEC"/>
                </a:solidFill>
                <a:uFill>
                  <a:solidFill>
                    <a:srgbClr val="38DDEC"/>
                  </a:solidFill>
                </a:uFill>
                <a:latin typeface="Trebuchet MS"/>
                <a:cs typeface="Trebuchet MS"/>
              </a:rPr>
              <a:t>https://</a:t>
            </a:r>
            <a:r>
              <a:rPr sz="1800" u="sng" spc="-15" dirty="0">
                <a:solidFill>
                  <a:srgbClr val="38DDEC"/>
                </a:solidFill>
                <a:uFill>
                  <a:solidFill>
                    <a:srgbClr val="38DDEC"/>
                  </a:solidFill>
                </a:uFill>
                <a:latin typeface="Trebuchet MS"/>
                <a:cs typeface="Trebuchet MS"/>
                <a:hlinkClick r:id="rId4"/>
              </a:rPr>
              <a:t>www.atlassian.com/blog/jira-software/8-steps- </a:t>
            </a:r>
            <a:r>
              <a:rPr sz="1800" u="sng" spc="-15" dirty="0">
                <a:solidFill>
                  <a:srgbClr val="38DDEC"/>
                </a:solidFill>
                <a:uFill>
                  <a:solidFill>
                    <a:srgbClr val="38DDEC"/>
                  </a:solidFill>
                </a:uFill>
                <a:latin typeface="Trebuchet MS"/>
                <a:cs typeface="Trebuchet MS"/>
              </a:rPr>
              <a:t> </a:t>
            </a:r>
            <a:r>
              <a:rPr sz="1800" u="sng" spc="-5" dirty="0">
                <a:solidFill>
                  <a:srgbClr val="38DDEC"/>
                </a:solidFill>
                <a:uFill>
                  <a:solidFill>
                    <a:srgbClr val="38DDEC"/>
                  </a:solidFill>
                </a:uFill>
                <a:latin typeface="Trebuchet MS"/>
                <a:cs typeface="Trebuchet MS"/>
              </a:rPr>
              <a:t>to-a-definition-of-done-in-jira</a:t>
            </a:r>
            <a:endParaRPr sz="1800">
              <a:latin typeface="Trebuchet MS"/>
              <a:cs typeface="Trebuchet MS"/>
            </a:endParaRPr>
          </a:p>
          <a:p>
            <a:pPr marL="241300" indent="-228600">
              <a:lnSpc>
                <a:spcPct val="100000"/>
              </a:lnSpc>
              <a:spcBef>
                <a:spcPts val="1245"/>
              </a:spcBef>
              <a:buClr>
                <a:srgbClr val="10B6F4"/>
              </a:buClr>
              <a:buSzPct val="111111"/>
              <a:buFont typeface="Wingdings"/>
              <a:buChar char=""/>
              <a:tabLst>
                <a:tab pos="241300" algn="l"/>
              </a:tabLst>
            </a:pPr>
            <a:r>
              <a:rPr sz="1800" spc="5" dirty="0">
                <a:latin typeface="Trebuchet MS"/>
                <a:cs typeface="Trebuchet MS"/>
              </a:rPr>
              <a:t>Youtube</a:t>
            </a:r>
            <a:r>
              <a:rPr sz="1800" spc="-90" dirty="0">
                <a:latin typeface="Trebuchet MS"/>
                <a:cs typeface="Trebuchet MS"/>
              </a:rPr>
              <a:t> </a:t>
            </a:r>
            <a:r>
              <a:rPr sz="1800" spc="-20" dirty="0">
                <a:latin typeface="Trebuchet MS"/>
                <a:cs typeface="Trebuchet MS"/>
              </a:rPr>
              <a:t>film</a:t>
            </a:r>
            <a:r>
              <a:rPr sz="1800" spc="-90" dirty="0">
                <a:latin typeface="Trebuchet MS"/>
                <a:cs typeface="Trebuchet MS"/>
              </a:rPr>
              <a:t> </a:t>
            </a:r>
            <a:r>
              <a:rPr sz="1800" spc="-10" dirty="0">
                <a:latin typeface="Trebuchet MS"/>
                <a:cs typeface="Trebuchet MS"/>
              </a:rPr>
              <a:t>för</a:t>
            </a:r>
            <a:r>
              <a:rPr sz="1800" spc="-95" dirty="0">
                <a:latin typeface="Trebuchet MS"/>
                <a:cs typeface="Trebuchet MS"/>
              </a:rPr>
              <a:t> </a:t>
            </a:r>
            <a:r>
              <a:rPr sz="1800" spc="-120" dirty="0">
                <a:latin typeface="Trebuchet MS"/>
                <a:cs typeface="Trebuchet MS"/>
              </a:rPr>
              <a:t>att</a:t>
            </a:r>
            <a:r>
              <a:rPr sz="1800" spc="-100" dirty="0">
                <a:latin typeface="Trebuchet MS"/>
                <a:cs typeface="Trebuchet MS"/>
              </a:rPr>
              <a:t> </a:t>
            </a:r>
            <a:r>
              <a:rPr sz="1800" dirty="0">
                <a:latin typeface="Trebuchet MS"/>
                <a:cs typeface="Trebuchet MS"/>
              </a:rPr>
              <a:t>lära</a:t>
            </a:r>
            <a:r>
              <a:rPr sz="1800" spc="-100" dirty="0">
                <a:latin typeface="Trebuchet MS"/>
                <a:cs typeface="Trebuchet MS"/>
              </a:rPr>
              <a:t> </a:t>
            </a:r>
            <a:r>
              <a:rPr sz="1800" spc="105" dirty="0">
                <a:latin typeface="Trebuchet MS"/>
                <a:cs typeface="Trebuchet MS"/>
              </a:rPr>
              <a:t>sig</a:t>
            </a:r>
            <a:r>
              <a:rPr sz="1800" spc="-95" dirty="0">
                <a:latin typeface="Trebuchet MS"/>
                <a:cs typeface="Trebuchet MS"/>
              </a:rPr>
              <a:t> </a:t>
            </a:r>
            <a:r>
              <a:rPr sz="1800" spc="75" dirty="0">
                <a:latin typeface="Trebuchet MS"/>
                <a:cs typeface="Trebuchet MS"/>
              </a:rPr>
              <a:t>grunderna</a:t>
            </a:r>
            <a:endParaRPr sz="1800">
              <a:latin typeface="Trebuchet MS"/>
              <a:cs typeface="Trebuchet MS"/>
            </a:endParaRPr>
          </a:p>
          <a:p>
            <a:pPr marL="241300" indent="-228600">
              <a:lnSpc>
                <a:spcPct val="100000"/>
              </a:lnSpc>
              <a:spcBef>
                <a:spcPts val="1250"/>
              </a:spcBef>
              <a:buClr>
                <a:srgbClr val="10B6F4"/>
              </a:buClr>
              <a:buSzPct val="111111"/>
              <a:buFont typeface="Wingdings"/>
              <a:buChar char=""/>
              <a:tabLst>
                <a:tab pos="241300" algn="l"/>
              </a:tabLst>
            </a:pPr>
            <a:r>
              <a:rPr sz="1800" u="sng" spc="20" dirty="0">
                <a:solidFill>
                  <a:srgbClr val="38DDEC"/>
                </a:solidFill>
                <a:uFill>
                  <a:solidFill>
                    <a:srgbClr val="38DDEC"/>
                  </a:solidFill>
                </a:uFill>
                <a:latin typeface="Trebuchet MS"/>
                <a:cs typeface="Trebuchet MS"/>
              </a:rPr>
              <a:t>https://</a:t>
            </a:r>
            <a:r>
              <a:rPr sz="1800" u="sng" spc="20" dirty="0">
                <a:solidFill>
                  <a:srgbClr val="38DDEC"/>
                </a:solidFill>
                <a:uFill>
                  <a:solidFill>
                    <a:srgbClr val="38DDEC"/>
                  </a:solidFill>
                </a:uFill>
                <a:latin typeface="Trebuchet MS"/>
                <a:cs typeface="Trebuchet MS"/>
                <a:hlinkClick r:id="rId5"/>
              </a:rPr>
              <a:t>www.youtube.com/watch?v=uM_m6EzMg3k&amp;ab</a:t>
            </a:r>
            <a:endParaRPr sz="1800">
              <a:latin typeface="Trebuchet MS"/>
              <a:cs typeface="Trebuchet MS"/>
            </a:endParaRPr>
          </a:p>
          <a:p>
            <a:pPr marL="241300">
              <a:lnSpc>
                <a:spcPct val="100000"/>
              </a:lnSpc>
              <a:spcBef>
                <a:spcPts val="240"/>
              </a:spcBef>
            </a:pPr>
            <a:r>
              <a:rPr sz="1800" u="sng" spc="15" dirty="0">
                <a:solidFill>
                  <a:srgbClr val="38DDEC"/>
                </a:solidFill>
                <a:uFill>
                  <a:solidFill>
                    <a:srgbClr val="38DDEC"/>
                  </a:solidFill>
                </a:uFill>
                <a:latin typeface="Trebuchet MS"/>
                <a:cs typeface="Trebuchet MS"/>
              </a:rPr>
              <a:t>_channel=Intellipaat</a:t>
            </a:r>
            <a:endParaRPr sz="1800">
              <a:latin typeface="Trebuchet MS"/>
              <a:cs typeface="Trebuchet MS"/>
            </a:endParaRPr>
          </a:p>
          <a:p>
            <a:pPr marL="241300" indent="-228600">
              <a:lnSpc>
                <a:spcPct val="100000"/>
              </a:lnSpc>
              <a:spcBef>
                <a:spcPts val="1130"/>
              </a:spcBef>
              <a:buClr>
                <a:srgbClr val="10B6F4"/>
              </a:buClr>
              <a:buSzPct val="111111"/>
              <a:buFont typeface="Wingdings"/>
              <a:buChar char=""/>
              <a:tabLst>
                <a:tab pos="241300" algn="l"/>
              </a:tabLst>
            </a:pPr>
            <a:r>
              <a:rPr sz="1800" spc="55" dirty="0">
                <a:latin typeface="Trebuchet MS"/>
                <a:cs typeface="Trebuchet MS"/>
              </a:rPr>
              <a:t>Hur skriva user</a:t>
            </a:r>
            <a:r>
              <a:rPr sz="1800" spc="-405" dirty="0">
                <a:latin typeface="Trebuchet MS"/>
                <a:cs typeface="Trebuchet MS"/>
              </a:rPr>
              <a:t> </a:t>
            </a:r>
            <a:r>
              <a:rPr sz="1800" spc="30" dirty="0">
                <a:latin typeface="Trebuchet MS"/>
                <a:cs typeface="Trebuchet MS"/>
              </a:rPr>
              <a:t>stories</a:t>
            </a:r>
            <a:endParaRPr sz="1800">
              <a:latin typeface="Trebuchet MS"/>
              <a:cs typeface="Trebuchet MS"/>
            </a:endParaRPr>
          </a:p>
          <a:p>
            <a:pPr marL="241300" marR="166370" indent="-228600">
              <a:lnSpc>
                <a:spcPct val="111100"/>
              </a:lnSpc>
              <a:spcBef>
                <a:spcPts val="1005"/>
              </a:spcBef>
              <a:buClr>
                <a:srgbClr val="10B6F4"/>
              </a:buClr>
              <a:buSzPct val="111111"/>
              <a:buFont typeface="Wingdings"/>
              <a:buChar char=""/>
              <a:tabLst>
                <a:tab pos="241300" algn="l"/>
              </a:tabLst>
            </a:pPr>
            <a:r>
              <a:rPr sz="1800" u="sng" spc="-10" dirty="0">
                <a:solidFill>
                  <a:srgbClr val="38DDEC"/>
                </a:solidFill>
                <a:uFill>
                  <a:solidFill>
                    <a:srgbClr val="38DDEC"/>
                  </a:solidFill>
                </a:uFill>
                <a:latin typeface="Trebuchet MS"/>
                <a:cs typeface="Trebuchet MS"/>
              </a:rPr>
              <a:t>https://blog.deviniti.com/atlassian/how-to-write-user-  </a:t>
            </a:r>
            <a:r>
              <a:rPr sz="1800" u="sng" spc="-5" dirty="0">
                <a:solidFill>
                  <a:srgbClr val="38DDEC"/>
                </a:solidFill>
                <a:uFill>
                  <a:solidFill>
                    <a:srgbClr val="38DDEC"/>
                  </a:solidFill>
                </a:uFill>
                <a:latin typeface="Trebuchet MS"/>
                <a:cs typeface="Trebuchet MS"/>
              </a:rPr>
              <a:t>stories-in-jira/</a:t>
            </a:r>
            <a:endParaRPr sz="1800">
              <a:latin typeface="Trebuchet MS"/>
              <a:cs typeface="Trebuchet MS"/>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grpSp>
        <p:nvGrpSpPr>
          <p:cNvPr id="7" name="object 7"/>
          <p:cNvGrpSpPr/>
          <p:nvPr/>
        </p:nvGrpSpPr>
        <p:grpSpPr>
          <a:xfrm>
            <a:off x="728421" y="278599"/>
            <a:ext cx="9750425" cy="6301105"/>
            <a:chOff x="728421" y="278599"/>
            <a:chExt cx="9750425" cy="6301105"/>
          </a:xfrm>
        </p:grpSpPr>
        <p:sp>
          <p:nvSpPr>
            <p:cNvPr id="8" name="object 8"/>
            <p:cNvSpPr/>
            <p:nvPr/>
          </p:nvSpPr>
          <p:spPr>
            <a:xfrm>
              <a:off x="806335" y="2275661"/>
              <a:ext cx="3668395" cy="2894965"/>
            </a:xfrm>
            <a:custGeom>
              <a:avLst/>
              <a:gdLst/>
              <a:ahLst/>
              <a:cxnLst/>
              <a:rect l="l" t="t" r="r" b="b"/>
              <a:pathLst>
                <a:path w="3668395" h="2894965">
                  <a:moveTo>
                    <a:pt x="3668280" y="0"/>
                  </a:moveTo>
                  <a:lnTo>
                    <a:pt x="0" y="0"/>
                  </a:lnTo>
                  <a:lnTo>
                    <a:pt x="0" y="2624328"/>
                  </a:lnTo>
                  <a:lnTo>
                    <a:pt x="1677530" y="2624328"/>
                  </a:lnTo>
                  <a:lnTo>
                    <a:pt x="1834146" y="2894342"/>
                  </a:lnTo>
                  <a:lnTo>
                    <a:pt x="1990737" y="2624328"/>
                  </a:lnTo>
                  <a:lnTo>
                    <a:pt x="3668280" y="2624328"/>
                  </a:lnTo>
                  <a:lnTo>
                    <a:pt x="3668280" y="0"/>
                  </a:lnTo>
                  <a:close/>
                </a:path>
              </a:pathLst>
            </a:custGeom>
            <a:solidFill>
              <a:srgbClr val="10B6F4"/>
            </a:solidFill>
          </p:spPr>
          <p:txBody>
            <a:bodyPr wrap="square" lIns="0" tIns="0" rIns="0" bIns="0" rtlCol="0"/>
            <a:lstStyle/>
            <a:p>
              <a:endParaRPr/>
            </a:p>
          </p:txBody>
        </p:sp>
        <p:sp>
          <p:nvSpPr>
            <p:cNvPr id="9" name="object 9"/>
            <p:cNvSpPr/>
            <p:nvPr/>
          </p:nvSpPr>
          <p:spPr>
            <a:xfrm>
              <a:off x="728421" y="278599"/>
              <a:ext cx="9750069" cy="6300797"/>
            </a:xfrm>
            <a:prstGeom prst="rect">
              <a:avLst/>
            </a:prstGeom>
            <a:blipFill>
              <a:blip r:embed="rId3" cstate="print"/>
              <a:stretch>
                <a:fillRect/>
              </a:stretch>
            </a:blipFill>
          </p:spPr>
          <p:txBody>
            <a:bodyPr wrap="square" lIns="0" tIns="0" rIns="0" bIns="0" rtlCol="0"/>
            <a:lstStyle/>
            <a:p>
              <a:endParaRPr/>
            </a:p>
          </p:txBody>
        </p:sp>
      </p:gr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txBox="1"/>
          <p:nvPr/>
        </p:nvSpPr>
        <p:spPr>
          <a:xfrm>
            <a:off x="806335" y="2275662"/>
            <a:ext cx="3668395" cy="2624455"/>
          </a:xfrm>
          <a:prstGeom prst="rect">
            <a:avLst/>
          </a:prstGeom>
          <a:solidFill>
            <a:srgbClr val="10B6F4"/>
          </a:solidFill>
        </p:spPr>
        <p:txBody>
          <a:bodyPr vert="horz" wrap="square" lIns="0" tIns="5715" rIns="0" bIns="0" rtlCol="0">
            <a:spAutoFit/>
          </a:bodyPr>
          <a:lstStyle/>
          <a:p>
            <a:pPr>
              <a:lnSpc>
                <a:spcPct val="100000"/>
              </a:lnSpc>
              <a:spcBef>
                <a:spcPts val="45"/>
              </a:spcBef>
            </a:pPr>
            <a:endParaRPr sz="6300">
              <a:latin typeface="Times New Roman"/>
              <a:cs typeface="Times New Roman"/>
            </a:endParaRPr>
          </a:p>
          <a:p>
            <a:pPr marL="824230">
              <a:lnSpc>
                <a:spcPct val="100000"/>
              </a:lnSpc>
            </a:pPr>
            <a:r>
              <a:rPr sz="4000" spc="-275" dirty="0">
                <a:solidFill>
                  <a:srgbClr val="FFFEFF"/>
                </a:solidFill>
                <a:latin typeface="Trebuchet MS"/>
                <a:cs typeface="Trebuchet MS"/>
              </a:rPr>
              <a:t>Övning</a:t>
            </a:r>
            <a:r>
              <a:rPr sz="4000" spc="-620" dirty="0">
                <a:solidFill>
                  <a:srgbClr val="FFFEFF"/>
                </a:solidFill>
                <a:latin typeface="Trebuchet MS"/>
                <a:cs typeface="Trebuchet MS"/>
              </a:rPr>
              <a:t> </a:t>
            </a:r>
            <a:r>
              <a:rPr sz="4000" spc="-465" dirty="0">
                <a:solidFill>
                  <a:srgbClr val="FFFEFF"/>
                </a:solidFill>
                <a:latin typeface="Trebuchet MS"/>
                <a:cs typeface="Trebuchet MS"/>
              </a:rPr>
              <a:t>Jira</a:t>
            </a:r>
            <a:endParaRPr sz="4000">
              <a:latin typeface="Trebuchet MS"/>
              <a:cs typeface="Trebuchet MS"/>
            </a:endParaRPr>
          </a:p>
        </p:txBody>
      </p:sp>
      <p:sp>
        <p:nvSpPr>
          <p:cNvPr id="9" name="object 9"/>
          <p:cNvSpPr txBox="1"/>
          <p:nvPr/>
        </p:nvSpPr>
        <p:spPr>
          <a:xfrm>
            <a:off x="5197182" y="3276091"/>
            <a:ext cx="5098415" cy="299720"/>
          </a:xfrm>
          <a:prstGeom prst="rect">
            <a:avLst/>
          </a:prstGeom>
        </p:spPr>
        <p:txBody>
          <a:bodyPr vert="horz" wrap="square" lIns="0" tIns="12700" rIns="0" bIns="0" rtlCol="0">
            <a:spAutoFit/>
          </a:bodyPr>
          <a:lstStyle/>
          <a:p>
            <a:pPr marL="241300" indent="-228600">
              <a:lnSpc>
                <a:spcPct val="100000"/>
              </a:lnSpc>
              <a:spcBef>
                <a:spcPts val="100"/>
              </a:spcBef>
              <a:buClr>
                <a:srgbClr val="10B6F4"/>
              </a:buClr>
              <a:buSzPct val="111111"/>
              <a:buFont typeface="Wingdings"/>
              <a:buChar char=""/>
              <a:tabLst>
                <a:tab pos="241300" algn="l"/>
              </a:tabLst>
            </a:pPr>
            <a:r>
              <a:rPr sz="1800" spc="110" dirty="0">
                <a:latin typeface="Trebuchet MS"/>
                <a:cs typeface="Trebuchet MS"/>
              </a:rPr>
              <a:t>Lägg</a:t>
            </a:r>
            <a:r>
              <a:rPr sz="1800" spc="-95" dirty="0">
                <a:latin typeface="Trebuchet MS"/>
                <a:cs typeface="Trebuchet MS"/>
              </a:rPr>
              <a:t> </a:t>
            </a:r>
            <a:r>
              <a:rPr sz="1800" spc="40" dirty="0">
                <a:latin typeface="Trebuchet MS"/>
                <a:cs typeface="Trebuchet MS"/>
              </a:rPr>
              <a:t>kraven</a:t>
            </a:r>
            <a:r>
              <a:rPr sz="1800" spc="-90" dirty="0">
                <a:latin typeface="Trebuchet MS"/>
                <a:cs typeface="Trebuchet MS"/>
              </a:rPr>
              <a:t> </a:t>
            </a:r>
            <a:r>
              <a:rPr sz="1800" spc="-15" dirty="0">
                <a:latin typeface="Trebuchet MS"/>
                <a:cs typeface="Trebuchet MS"/>
              </a:rPr>
              <a:t>från</a:t>
            </a:r>
            <a:r>
              <a:rPr sz="1800" spc="-90" dirty="0">
                <a:latin typeface="Trebuchet MS"/>
                <a:cs typeface="Trebuchet MS"/>
              </a:rPr>
              <a:t> </a:t>
            </a:r>
            <a:r>
              <a:rPr sz="1800" spc="45" dirty="0">
                <a:latin typeface="Trebuchet MS"/>
                <a:cs typeface="Trebuchet MS"/>
              </a:rPr>
              <a:t>tisdagens</a:t>
            </a:r>
            <a:r>
              <a:rPr sz="1800" spc="-95" dirty="0">
                <a:latin typeface="Trebuchet MS"/>
                <a:cs typeface="Trebuchet MS"/>
              </a:rPr>
              <a:t> </a:t>
            </a:r>
            <a:r>
              <a:rPr sz="1800" spc="40" dirty="0">
                <a:latin typeface="Trebuchet MS"/>
                <a:cs typeface="Trebuchet MS"/>
              </a:rPr>
              <a:t>grupparbetet</a:t>
            </a:r>
            <a:r>
              <a:rPr sz="1800" spc="-95" dirty="0">
                <a:latin typeface="Trebuchet MS"/>
                <a:cs typeface="Trebuchet MS"/>
              </a:rPr>
              <a:t> </a:t>
            </a:r>
            <a:r>
              <a:rPr sz="1800" spc="10" dirty="0">
                <a:latin typeface="Trebuchet MS"/>
                <a:cs typeface="Trebuchet MS"/>
              </a:rPr>
              <a:t>i</a:t>
            </a:r>
            <a:r>
              <a:rPr sz="1800" spc="-95" dirty="0">
                <a:latin typeface="Trebuchet MS"/>
                <a:cs typeface="Trebuchet MS"/>
              </a:rPr>
              <a:t> </a:t>
            </a:r>
            <a:r>
              <a:rPr sz="1800" spc="-75" dirty="0">
                <a:latin typeface="Trebuchet MS"/>
                <a:cs typeface="Trebuchet MS"/>
              </a:rPr>
              <a:t>Jira</a:t>
            </a:r>
            <a:endParaRPr sz="1800">
              <a:latin typeface="Trebuchet MS"/>
              <a:cs typeface="Trebuchet MS"/>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txBox="1"/>
          <p:nvPr/>
        </p:nvSpPr>
        <p:spPr>
          <a:xfrm>
            <a:off x="806335" y="2275662"/>
            <a:ext cx="3668395" cy="2624455"/>
          </a:xfrm>
          <a:prstGeom prst="rect">
            <a:avLst/>
          </a:prstGeom>
          <a:solidFill>
            <a:srgbClr val="10B6F4"/>
          </a:solidFill>
        </p:spPr>
        <p:txBody>
          <a:bodyPr vert="horz" wrap="square" lIns="0" tIns="5715" rIns="0" bIns="0" rtlCol="0">
            <a:spAutoFit/>
          </a:bodyPr>
          <a:lstStyle/>
          <a:p>
            <a:pPr>
              <a:lnSpc>
                <a:spcPct val="100000"/>
              </a:lnSpc>
              <a:spcBef>
                <a:spcPts val="45"/>
              </a:spcBef>
            </a:pPr>
            <a:endParaRPr sz="6300">
              <a:latin typeface="Times New Roman"/>
              <a:cs typeface="Times New Roman"/>
            </a:endParaRPr>
          </a:p>
          <a:p>
            <a:pPr marL="699135">
              <a:lnSpc>
                <a:spcPct val="100000"/>
              </a:lnSpc>
            </a:pPr>
            <a:r>
              <a:rPr sz="4000" spc="-280" dirty="0">
                <a:solidFill>
                  <a:srgbClr val="FFFEFF"/>
                </a:solidFill>
                <a:latin typeface="Trebuchet MS"/>
                <a:cs typeface="Trebuchet MS"/>
              </a:rPr>
              <a:t>Mentimeter</a:t>
            </a:r>
            <a:endParaRPr sz="4000">
              <a:latin typeface="Trebuchet MS"/>
              <a:cs typeface="Trebuchet MS"/>
            </a:endParaRPr>
          </a:p>
        </p:txBody>
      </p:sp>
      <p:sp>
        <p:nvSpPr>
          <p:cNvPr id="9" name="object 9"/>
          <p:cNvSpPr txBox="1"/>
          <p:nvPr/>
        </p:nvSpPr>
        <p:spPr>
          <a:xfrm>
            <a:off x="5197182" y="3276091"/>
            <a:ext cx="1393825" cy="299720"/>
          </a:xfrm>
          <a:prstGeom prst="rect">
            <a:avLst/>
          </a:prstGeom>
        </p:spPr>
        <p:txBody>
          <a:bodyPr vert="horz" wrap="square" lIns="0" tIns="12700" rIns="0" bIns="0" rtlCol="0">
            <a:spAutoFit/>
          </a:bodyPr>
          <a:lstStyle/>
          <a:p>
            <a:pPr marL="241300" indent="-228600">
              <a:lnSpc>
                <a:spcPct val="100000"/>
              </a:lnSpc>
              <a:spcBef>
                <a:spcPts val="100"/>
              </a:spcBef>
              <a:buClr>
                <a:srgbClr val="10B6F4"/>
              </a:buClr>
              <a:buSzPct val="111111"/>
              <a:buFont typeface="Wingdings"/>
              <a:buChar char=""/>
              <a:tabLst>
                <a:tab pos="241300" algn="l"/>
              </a:tabLst>
            </a:pPr>
            <a:r>
              <a:rPr sz="1800" spc="35" dirty="0">
                <a:latin typeface="Trebuchet MS"/>
                <a:cs typeface="Trebuchet MS"/>
              </a:rPr>
              <a:t>Kurstempo</a:t>
            </a:r>
            <a:endParaRPr sz="1800">
              <a:latin typeface="Trebuchet MS"/>
              <a:cs typeface="Trebuchet MS"/>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7" name="object 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8" name="object 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9" name="object 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0" name="object 1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sp>
        <p:nvSpPr>
          <p:cNvPr id="11" name="object 11"/>
          <p:cNvSpPr/>
          <p:nvPr/>
        </p:nvSpPr>
        <p:spPr>
          <a:xfrm>
            <a:off x="0" y="0"/>
            <a:ext cx="5173667" cy="6864350"/>
          </a:xfrm>
          <a:prstGeom prst="rect">
            <a:avLst/>
          </a:prstGeom>
          <a:blipFill>
            <a:blip r:embed="rId3" cstate="print"/>
            <a:stretch>
              <a:fillRect/>
            </a:stretch>
          </a:blipFill>
        </p:spPr>
        <p:txBody>
          <a:bodyPr wrap="square" lIns="0" tIns="0" rIns="0" bIns="0" rtlCol="0"/>
          <a:lstStyle/>
          <a:p>
            <a:endParaRPr/>
          </a:p>
        </p:txBody>
      </p:sp>
      <p:grpSp>
        <p:nvGrpSpPr>
          <p:cNvPr id="12" name="object 12"/>
          <p:cNvGrpSpPr/>
          <p:nvPr/>
        </p:nvGrpSpPr>
        <p:grpSpPr>
          <a:xfrm>
            <a:off x="1923669" y="0"/>
            <a:ext cx="10268585" cy="6858000"/>
            <a:chOff x="1923669" y="0"/>
            <a:chExt cx="10268585" cy="6858000"/>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sp>
          <p:nvSpPr>
            <p:cNvPr id="15" name="object 15"/>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6" name="object 16"/>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7" name="object 17"/>
            <p:cNvSpPr/>
            <p:nvPr/>
          </p:nvSpPr>
          <p:spPr>
            <a:xfrm>
              <a:off x="1923669" y="0"/>
              <a:ext cx="10268585" cy="6858000"/>
            </a:xfrm>
            <a:custGeom>
              <a:avLst/>
              <a:gdLst/>
              <a:ahLst/>
              <a:cxnLst/>
              <a:rect l="l" t="t" r="r" b="b"/>
              <a:pathLst>
                <a:path w="10268585" h="6858000">
                  <a:moveTo>
                    <a:pt x="0" y="0"/>
                  </a:moveTo>
                  <a:lnTo>
                    <a:pt x="10268331" y="0"/>
                  </a:lnTo>
                  <a:lnTo>
                    <a:pt x="10268331" y="6858000"/>
                  </a:lnTo>
                  <a:lnTo>
                    <a:pt x="0" y="6858000"/>
                  </a:lnTo>
                  <a:lnTo>
                    <a:pt x="0" y="0"/>
                  </a:lnTo>
                  <a:close/>
                </a:path>
              </a:pathLst>
            </a:custGeom>
            <a:solidFill>
              <a:srgbClr val="FFFFFF"/>
            </a:solidFill>
          </p:spPr>
          <p:txBody>
            <a:bodyPr wrap="square" lIns="0" tIns="0" rIns="0" bIns="0" rtlCol="0"/>
            <a:lstStyle/>
            <a:p>
              <a:endParaRPr/>
            </a:p>
          </p:txBody>
        </p:sp>
      </p:grpSp>
      <p:sp>
        <p:nvSpPr>
          <p:cNvPr id="18" name="object 18"/>
          <p:cNvSpPr txBox="1">
            <a:spLocks noGrp="1"/>
          </p:cNvSpPr>
          <p:nvPr>
            <p:ph type="title"/>
          </p:nvPr>
        </p:nvSpPr>
        <p:spPr>
          <a:xfrm>
            <a:off x="3096386" y="956564"/>
            <a:ext cx="1844039" cy="574040"/>
          </a:xfrm>
          <a:prstGeom prst="rect">
            <a:avLst/>
          </a:prstGeom>
        </p:spPr>
        <p:txBody>
          <a:bodyPr vert="horz" wrap="square" lIns="0" tIns="12700" rIns="0" bIns="0" rtlCol="0">
            <a:spAutoFit/>
          </a:bodyPr>
          <a:lstStyle/>
          <a:p>
            <a:pPr marL="12700">
              <a:lnSpc>
                <a:spcPct val="100000"/>
              </a:lnSpc>
              <a:spcBef>
                <a:spcPts val="100"/>
              </a:spcBef>
            </a:pPr>
            <a:r>
              <a:rPr sz="3600" spc="-250" dirty="0">
                <a:solidFill>
                  <a:srgbClr val="10B6F4"/>
                </a:solidFill>
              </a:rPr>
              <a:t>Mätbarhet</a:t>
            </a:r>
            <a:endParaRPr sz="3600"/>
          </a:p>
        </p:txBody>
      </p:sp>
      <p:sp>
        <p:nvSpPr>
          <p:cNvPr id="19" name="object 19"/>
          <p:cNvSpPr/>
          <p:nvPr/>
        </p:nvSpPr>
        <p:spPr>
          <a:xfrm>
            <a:off x="1818639" y="934072"/>
            <a:ext cx="259715" cy="300990"/>
          </a:xfrm>
          <a:custGeom>
            <a:avLst/>
            <a:gdLst/>
            <a:ahLst/>
            <a:cxnLst/>
            <a:rect l="l" t="t" r="r" b="b"/>
            <a:pathLst>
              <a:path w="259714" h="300990">
                <a:moveTo>
                  <a:pt x="0" y="0"/>
                </a:moveTo>
                <a:lnTo>
                  <a:pt x="0" y="300774"/>
                </a:lnTo>
                <a:lnTo>
                  <a:pt x="259295" y="150380"/>
                </a:lnTo>
                <a:lnTo>
                  <a:pt x="0" y="0"/>
                </a:lnTo>
                <a:close/>
              </a:path>
            </a:pathLst>
          </a:custGeom>
          <a:solidFill>
            <a:srgbClr val="10B6F4"/>
          </a:solidFill>
        </p:spPr>
        <p:txBody>
          <a:bodyPr wrap="square" lIns="0" tIns="0" rIns="0" bIns="0" rtlCol="0"/>
          <a:lstStyle/>
          <a:p>
            <a:endParaRPr/>
          </a:p>
        </p:txBody>
      </p:sp>
      <p:sp>
        <p:nvSpPr>
          <p:cNvPr id="20" name="object 20"/>
          <p:cNvSpPr txBox="1"/>
          <p:nvPr/>
        </p:nvSpPr>
        <p:spPr>
          <a:xfrm>
            <a:off x="2959226" y="2253488"/>
            <a:ext cx="5932805" cy="3558540"/>
          </a:xfrm>
          <a:prstGeom prst="rect">
            <a:avLst/>
          </a:prstGeom>
        </p:spPr>
        <p:txBody>
          <a:bodyPr vert="horz" wrap="square" lIns="0" tIns="12700" rIns="0" bIns="0" rtlCol="0">
            <a:spAutoFit/>
          </a:bodyPr>
          <a:lstStyle/>
          <a:p>
            <a:pPr marL="12700" marR="5080">
              <a:lnSpc>
                <a:spcPct val="112000"/>
              </a:lnSpc>
              <a:spcBef>
                <a:spcPts val="100"/>
              </a:spcBef>
            </a:pPr>
            <a:r>
              <a:rPr sz="1500" spc="90" dirty="0">
                <a:latin typeface="Trebuchet MS"/>
                <a:cs typeface="Trebuchet MS"/>
              </a:rPr>
              <a:t>Du</a:t>
            </a:r>
            <a:r>
              <a:rPr sz="1500" spc="-70" dirty="0">
                <a:latin typeface="Trebuchet MS"/>
                <a:cs typeface="Trebuchet MS"/>
              </a:rPr>
              <a:t> </a:t>
            </a:r>
            <a:r>
              <a:rPr sz="1500" spc="55" dirty="0">
                <a:latin typeface="Trebuchet MS"/>
                <a:cs typeface="Trebuchet MS"/>
              </a:rPr>
              <a:t>behöver</a:t>
            </a:r>
            <a:r>
              <a:rPr sz="1500" spc="-75" dirty="0">
                <a:latin typeface="Trebuchet MS"/>
                <a:cs typeface="Trebuchet MS"/>
              </a:rPr>
              <a:t> </a:t>
            </a:r>
            <a:r>
              <a:rPr sz="1500" spc="55" dirty="0">
                <a:latin typeface="Trebuchet MS"/>
                <a:cs typeface="Trebuchet MS"/>
              </a:rPr>
              <a:t>beskriva</a:t>
            </a:r>
            <a:r>
              <a:rPr sz="1500" spc="-70" dirty="0">
                <a:latin typeface="Trebuchet MS"/>
                <a:cs typeface="Trebuchet MS"/>
              </a:rPr>
              <a:t> </a:t>
            </a:r>
            <a:r>
              <a:rPr sz="1500" spc="35" dirty="0">
                <a:latin typeface="Trebuchet MS"/>
                <a:cs typeface="Trebuchet MS"/>
              </a:rPr>
              <a:t>hur</a:t>
            </a:r>
            <a:r>
              <a:rPr sz="1500" spc="-75" dirty="0">
                <a:latin typeface="Trebuchet MS"/>
                <a:cs typeface="Trebuchet MS"/>
              </a:rPr>
              <a:t> </a:t>
            </a:r>
            <a:r>
              <a:rPr sz="1500" spc="60" dirty="0">
                <a:latin typeface="Trebuchet MS"/>
                <a:cs typeface="Trebuchet MS"/>
              </a:rPr>
              <a:t>du</a:t>
            </a:r>
            <a:r>
              <a:rPr sz="1500" spc="-70" dirty="0">
                <a:latin typeface="Trebuchet MS"/>
                <a:cs typeface="Trebuchet MS"/>
              </a:rPr>
              <a:t> </a:t>
            </a:r>
            <a:r>
              <a:rPr sz="1500" spc="5" dirty="0">
                <a:latin typeface="Trebuchet MS"/>
                <a:cs typeface="Trebuchet MS"/>
              </a:rPr>
              <a:t>tänker</a:t>
            </a:r>
            <a:r>
              <a:rPr sz="1500" spc="-75" dirty="0">
                <a:latin typeface="Trebuchet MS"/>
                <a:cs typeface="Trebuchet MS"/>
              </a:rPr>
              <a:t> </a:t>
            </a:r>
            <a:r>
              <a:rPr sz="1500" spc="-95" dirty="0">
                <a:latin typeface="Trebuchet MS"/>
                <a:cs typeface="Trebuchet MS"/>
              </a:rPr>
              <a:t>att</a:t>
            </a:r>
            <a:r>
              <a:rPr sz="1500" spc="-75" dirty="0">
                <a:latin typeface="Trebuchet MS"/>
                <a:cs typeface="Trebuchet MS"/>
              </a:rPr>
              <a:t> </a:t>
            </a:r>
            <a:r>
              <a:rPr sz="1500" dirty="0">
                <a:latin typeface="Trebuchet MS"/>
                <a:cs typeface="Trebuchet MS"/>
              </a:rPr>
              <a:t>effekterna</a:t>
            </a:r>
            <a:r>
              <a:rPr sz="1500" spc="-70" dirty="0">
                <a:latin typeface="Trebuchet MS"/>
                <a:cs typeface="Trebuchet MS"/>
              </a:rPr>
              <a:t> </a:t>
            </a:r>
            <a:r>
              <a:rPr sz="1500" spc="25" dirty="0">
                <a:latin typeface="Trebuchet MS"/>
                <a:cs typeface="Trebuchet MS"/>
              </a:rPr>
              <a:t>av</a:t>
            </a:r>
            <a:r>
              <a:rPr sz="1500" spc="-75" dirty="0">
                <a:latin typeface="Trebuchet MS"/>
                <a:cs typeface="Trebuchet MS"/>
              </a:rPr>
              <a:t> </a:t>
            </a:r>
            <a:r>
              <a:rPr sz="1500" spc="-50" dirty="0">
                <a:latin typeface="Trebuchet MS"/>
                <a:cs typeface="Trebuchet MS"/>
              </a:rPr>
              <a:t>ditt</a:t>
            </a:r>
            <a:r>
              <a:rPr sz="1500" spc="-75" dirty="0">
                <a:latin typeface="Trebuchet MS"/>
                <a:cs typeface="Trebuchet MS"/>
              </a:rPr>
              <a:t> </a:t>
            </a:r>
            <a:r>
              <a:rPr sz="1500" dirty="0">
                <a:latin typeface="Trebuchet MS"/>
                <a:cs typeface="Trebuchet MS"/>
              </a:rPr>
              <a:t>projekt</a:t>
            </a:r>
            <a:r>
              <a:rPr sz="1500" spc="-75" dirty="0">
                <a:latin typeface="Trebuchet MS"/>
                <a:cs typeface="Trebuchet MS"/>
              </a:rPr>
              <a:t> </a:t>
            </a:r>
            <a:r>
              <a:rPr sz="1500" spc="60" dirty="0">
                <a:latin typeface="Trebuchet MS"/>
                <a:cs typeface="Trebuchet MS"/>
              </a:rPr>
              <a:t>ska  </a:t>
            </a:r>
            <a:r>
              <a:rPr sz="1500" spc="40" dirty="0">
                <a:latin typeface="Trebuchet MS"/>
                <a:cs typeface="Trebuchet MS"/>
              </a:rPr>
              <a:t>kunna</a:t>
            </a:r>
            <a:r>
              <a:rPr sz="1500" spc="-75" dirty="0">
                <a:latin typeface="Trebuchet MS"/>
                <a:cs typeface="Trebuchet MS"/>
              </a:rPr>
              <a:t> </a:t>
            </a:r>
            <a:r>
              <a:rPr sz="1500" spc="-20" dirty="0">
                <a:latin typeface="Trebuchet MS"/>
                <a:cs typeface="Trebuchet MS"/>
              </a:rPr>
              <a:t>mätas.</a:t>
            </a:r>
            <a:r>
              <a:rPr sz="1500" spc="-200" dirty="0">
                <a:latin typeface="Trebuchet MS"/>
                <a:cs typeface="Trebuchet MS"/>
              </a:rPr>
              <a:t> </a:t>
            </a:r>
            <a:r>
              <a:rPr sz="1500" spc="90" dirty="0">
                <a:latin typeface="Trebuchet MS"/>
                <a:cs typeface="Trebuchet MS"/>
              </a:rPr>
              <a:t>Du</a:t>
            </a:r>
            <a:r>
              <a:rPr sz="1500" spc="-75" dirty="0">
                <a:latin typeface="Trebuchet MS"/>
                <a:cs typeface="Trebuchet MS"/>
              </a:rPr>
              <a:t> </a:t>
            </a:r>
            <a:r>
              <a:rPr sz="1500" spc="15" dirty="0">
                <a:latin typeface="Trebuchet MS"/>
                <a:cs typeface="Trebuchet MS"/>
              </a:rPr>
              <a:t>vill</a:t>
            </a:r>
            <a:r>
              <a:rPr sz="1500" spc="-80" dirty="0">
                <a:latin typeface="Trebuchet MS"/>
                <a:cs typeface="Trebuchet MS"/>
              </a:rPr>
              <a:t> </a:t>
            </a:r>
            <a:r>
              <a:rPr sz="1500" spc="20" dirty="0">
                <a:latin typeface="Trebuchet MS"/>
                <a:cs typeface="Trebuchet MS"/>
              </a:rPr>
              <a:t>därför</a:t>
            </a:r>
            <a:r>
              <a:rPr sz="1500" spc="-80" dirty="0">
                <a:latin typeface="Trebuchet MS"/>
                <a:cs typeface="Trebuchet MS"/>
              </a:rPr>
              <a:t> </a:t>
            </a:r>
            <a:r>
              <a:rPr sz="1500" spc="-95" dirty="0">
                <a:latin typeface="Trebuchet MS"/>
                <a:cs typeface="Trebuchet MS"/>
              </a:rPr>
              <a:t>att</a:t>
            </a:r>
            <a:r>
              <a:rPr sz="1500" spc="-80" dirty="0">
                <a:latin typeface="Trebuchet MS"/>
                <a:cs typeface="Trebuchet MS"/>
              </a:rPr>
              <a:t> </a:t>
            </a:r>
            <a:r>
              <a:rPr sz="1500" spc="35" dirty="0">
                <a:latin typeface="Trebuchet MS"/>
                <a:cs typeface="Trebuchet MS"/>
              </a:rPr>
              <a:t>dina</a:t>
            </a:r>
            <a:r>
              <a:rPr sz="1500" spc="-75" dirty="0">
                <a:latin typeface="Trebuchet MS"/>
                <a:cs typeface="Trebuchet MS"/>
              </a:rPr>
              <a:t> </a:t>
            </a:r>
            <a:r>
              <a:rPr sz="1500" spc="40" dirty="0">
                <a:latin typeface="Trebuchet MS"/>
                <a:cs typeface="Trebuchet MS"/>
              </a:rPr>
              <a:t>krav</a:t>
            </a:r>
            <a:r>
              <a:rPr sz="1500" spc="-80" dirty="0">
                <a:latin typeface="Trebuchet MS"/>
                <a:cs typeface="Trebuchet MS"/>
              </a:rPr>
              <a:t> </a:t>
            </a:r>
            <a:r>
              <a:rPr sz="1500" spc="25" dirty="0">
                <a:latin typeface="Trebuchet MS"/>
                <a:cs typeface="Trebuchet MS"/>
              </a:rPr>
              <a:t>är</a:t>
            </a:r>
            <a:r>
              <a:rPr sz="1500" spc="-80" dirty="0">
                <a:latin typeface="Trebuchet MS"/>
                <a:cs typeface="Trebuchet MS"/>
              </a:rPr>
              <a:t> </a:t>
            </a:r>
            <a:r>
              <a:rPr sz="1500" spc="45" dirty="0">
                <a:latin typeface="Trebuchet MS"/>
                <a:cs typeface="Trebuchet MS"/>
              </a:rPr>
              <a:t>SMARTa:</a:t>
            </a:r>
            <a:endParaRPr sz="1500">
              <a:latin typeface="Trebuchet MS"/>
              <a:cs typeface="Trebuchet MS"/>
            </a:endParaRPr>
          </a:p>
          <a:p>
            <a:pPr marL="241300" indent="-228600">
              <a:lnSpc>
                <a:spcPct val="100000"/>
              </a:lnSpc>
              <a:spcBef>
                <a:spcPts val="1100"/>
              </a:spcBef>
              <a:buClr>
                <a:srgbClr val="10B6F4"/>
              </a:buClr>
              <a:buSzPct val="113333"/>
              <a:buFont typeface="Wingdings"/>
              <a:buChar char=""/>
              <a:tabLst>
                <a:tab pos="240665" algn="l"/>
                <a:tab pos="241300" algn="l"/>
              </a:tabLst>
            </a:pPr>
            <a:r>
              <a:rPr sz="1500" spc="30" dirty="0">
                <a:latin typeface="Trebuchet MS"/>
                <a:cs typeface="Trebuchet MS"/>
              </a:rPr>
              <a:t>Specifika</a:t>
            </a:r>
            <a:endParaRPr sz="1500">
              <a:latin typeface="Trebuchet MS"/>
              <a:cs typeface="Trebuchet MS"/>
            </a:endParaRPr>
          </a:p>
          <a:p>
            <a:pPr marL="241300" indent="-228600">
              <a:lnSpc>
                <a:spcPct val="100000"/>
              </a:lnSpc>
              <a:spcBef>
                <a:spcPts val="1200"/>
              </a:spcBef>
              <a:buClr>
                <a:srgbClr val="10B6F4"/>
              </a:buClr>
              <a:buSzPct val="113333"/>
              <a:buFont typeface="Wingdings"/>
              <a:buChar char=""/>
              <a:tabLst>
                <a:tab pos="240665" algn="l"/>
                <a:tab pos="241300" algn="l"/>
              </a:tabLst>
            </a:pPr>
            <a:r>
              <a:rPr sz="1500" spc="35" dirty="0">
                <a:latin typeface="Trebuchet MS"/>
                <a:cs typeface="Trebuchet MS"/>
              </a:rPr>
              <a:t>Mätbara</a:t>
            </a:r>
            <a:endParaRPr sz="1500">
              <a:latin typeface="Trebuchet MS"/>
              <a:cs typeface="Trebuchet MS"/>
            </a:endParaRPr>
          </a:p>
          <a:p>
            <a:pPr marL="241300" indent="-228600">
              <a:lnSpc>
                <a:spcPct val="100000"/>
              </a:lnSpc>
              <a:spcBef>
                <a:spcPts val="1200"/>
              </a:spcBef>
              <a:buClr>
                <a:srgbClr val="10B6F4"/>
              </a:buClr>
              <a:buSzPct val="113333"/>
              <a:buFont typeface="Wingdings"/>
              <a:buChar char=""/>
              <a:tabLst>
                <a:tab pos="240665" algn="l"/>
                <a:tab pos="241300" algn="l"/>
              </a:tabLst>
            </a:pPr>
            <a:r>
              <a:rPr sz="1500" spc="45" dirty="0">
                <a:latin typeface="Trebuchet MS"/>
                <a:cs typeface="Trebuchet MS"/>
              </a:rPr>
              <a:t>Uppnåbara</a:t>
            </a:r>
            <a:endParaRPr sz="1500">
              <a:latin typeface="Trebuchet MS"/>
              <a:cs typeface="Trebuchet MS"/>
            </a:endParaRPr>
          </a:p>
          <a:p>
            <a:pPr marL="241300" indent="-228600">
              <a:lnSpc>
                <a:spcPct val="100000"/>
              </a:lnSpc>
              <a:spcBef>
                <a:spcPts val="1200"/>
              </a:spcBef>
              <a:buClr>
                <a:srgbClr val="10B6F4"/>
              </a:buClr>
              <a:buSzPct val="113333"/>
              <a:buFont typeface="Wingdings"/>
              <a:buChar char=""/>
              <a:tabLst>
                <a:tab pos="240665" algn="l"/>
                <a:tab pos="241300" algn="l"/>
              </a:tabLst>
            </a:pPr>
            <a:r>
              <a:rPr sz="1500" dirty="0">
                <a:latin typeface="Trebuchet MS"/>
                <a:cs typeface="Trebuchet MS"/>
              </a:rPr>
              <a:t>Relevanta</a:t>
            </a:r>
            <a:endParaRPr sz="1500">
              <a:latin typeface="Trebuchet MS"/>
              <a:cs typeface="Trebuchet MS"/>
            </a:endParaRPr>
          </a:p>
          <a:p>
            <a:pPr marL="241300" indent="-228600">
              <a:lnSpc>
                <a:spcPct val="100000"/>
              </a:lnSpc>
              <a:spcBef>
                <a:spcPts val="1200"/>
              </a:spcBef>
              <a:buClr>
                <a:srgbClr val="10B6F4"/>
              </a:buClr>
              <a:buSzPct val="113333"/>
              <a:buFont typeface="Wingdings"/>
              <a:buChar char=""/>
              <a:tabLst>
                <a:tab pos="240665" algn="l"/>
                <a:tab pos="241300" algn="l"/>
              </a:tabLst>
            </a:pPr>
            <a:r>
              <a:rPr sz="1500" spc="50" dirty="0">
                <a:latin typeface="Trebuchet MS"/>
                <a:cs typeface="Trebuchet MS"/>
              </a:rPr>
              <a:t>Tidsbundna</a:t>
            </a:r>
            <a:endParaRPr sz="1500">
              <a:latin typeface="Trebuchet MS"/>
              <a:cs typeface="Trebuchet MS"/>
            </a:endParaRPr>
          </a:p>
          <a:p>
            <a:pPr marL="12700" marR="271145">
              <a:lnSpc>
                <a:spcPct val="111100"/>
              </a:lnSpc>
              <a:spcBef>
                <a:spcPts val="885"/>
              </a:spcBef>
            </a:pPr>
            <a:r>
              <a:rPr sz="1500" spc="-55" dirty="0">
                <a:latin typeface="Trebuchet MS"/>
                <a:cs typeface="Trebuchet MS"/>
              </a:rPr>
              <a:t>Ett</a:t>
            </a:r>
            <a:r>
              <a:rPr sz="1500" spc="-75" dirty="0">
                <a:latin typeface="Trebuchet MS"/>
                <a:cs typeface="Trebuchet MS"/>
              </a:rPr>
              <a:t> </a:t>
            </a:r>
            <a:r>
              <a:rPr sz="1500" spc="95" dirty="0">
                <a:latin typeface="Trebuchet MS"/>
                <a:cs typeface="Trebuchet MS"/>
              </a:rPr>
              <a:t>SMART</a:t>
            </a:r>
            <a:r>
              <a:rPr sz="1500" spc="-70" dirty="0">
                <a:latin typeface="Trebuchet MS"/>
                <a:cs typeface="Trebuchet MS"/>
              </a:rPr>
              <a:t> </a:t>
            </a:r>
            <a:r>
              <a:rPr sz="1500" spc="15" dirty="0">
                <a:latin typeface="Trebuchet MS"/>
                <a:cs typeface="Trebuchet MS"/>
              </a:rPr>
              <a:t>mål</a:t>
            </a:r>
            <a:r>
              <a:rPr sz="1500" spc="-70" dirty="0">
                <a:latin typeface="Trebuchet MS"/>
                <a:cs typeface="Trebuchet MS"/>
              </a:rPr>
              <a:t> </a:t>
            </a:r>
            <a:r>
              <a:rPr sz="1500" spc="50" dirty="0">
                <a:latin typeface="Trebuchet MS"/>
                <a:cs typeface="Trebuchet MS"/>
              </a:rPr>
              <a:t>kan</a:t>
            </a:r>
            <a:r>
              <a:rPr sz="1500" spc="-70" dirty="0">
                <a:latin typeface="Trebuchet MS"/>
                <a:cs typeface="Trebuchet MS"/>
              </a:rPr>
              <a:t> </a:t>
            </a:r>
            <a:r>
              <a:rPr sz="1500" spc="-40" dirty="0">
                <a:latin typeface="Trebuchet MS"/>
                <a:cs typeface="Trebuchet MS"/>
              </a:rPr>
              <a:t>till</a:t>
            </a:r>
            <a:r>
              <a:rPr sz="1500" spc="-70" dirty="0">
                <a:latin typeface="Trebuchet MS"/>
                <a:cs typeface="Trebuchet MS"/>
              </a:rPr>
              <a:t> </a:t>
            </a:r>
            <a:r>
              <a:rPr sz="1500" spc="35" dirty="0">
                <a:latin typeface="Trebuchet MS"/>
                <a:cs typeface="Trebuchet MS"/>
              </a:rPr>
              <a:t>exempel</a:t>
            </a:r>
            <a:r>
              <a:rPr sz="1500" spc="-75" dirty="0">
                <a:latin typeface="Trebuchet MS"/>
                <a:cs typeface="Trebuchet MS"/>
              </a:rPr>
              <a:t> </a:t>
            </a:r>
            <a:r>
              <a:rPr sz="1500" spc="15" dirty="0">
                <a:latin typeface="Trebuchet MS"/>
                <a:cs typeface="Trebuchet MS"/>
              </a:rPr>
              <a:t>vara</a:t>
            </a:r>
            <a:r>
              <a:rPr sz="1500" spc="-190" dirty="0">
                <a:latin typeface="Trebuchet MS"/>
                <a:cs typeface="Trebuchet MS"/>
              </a:rPr>
              <a:t> </a:t>
            </a:r>
            <a:r>
              <a:rPr sz="1500" spc="60" dirty="0">
                <a:latin typeface="Trebuchet MS"/>
                <a:cs typeface="Trebuchet MS"/>
              </a:rPr>
              <a:t>“Vi</a:t>
            </a:r>
            <a:r>
              <a:rPr sz="1500" spc="-75" dirty="0">
                <a:latin typeface="Trebuchet MS"/>
                <a:cs typeface="Trebuchet MS"/>
              </a:rPr>
              <a:t> </a:t>
            </a:r>
            <a:r>
              <a:rPr sz="1500" spc="60" dirty="0">
                <a:latin typeface="Trebuchet MS"/>
                <a:cs typeface="Trebuchet MS"/>
              </a:rPr>
              <a:t>ska</a:t>
            </a:r>
            <a:r>
              <a:rPr sz="1500" spc="-65" dirty="0">
                <a:latin typeface="Trebuchet MS"/>
                <a:cs typeface="Trebuchet MS"/>
              </a:rPr>
              <a:t> </a:t>
            </a:r>
            <a:r>
              <a:rPr sz="1500" spc="55" dirty="0">
                <a:latin typeface="Trebuchet MS"/>
                <a:cs typeface="Trebuchet MS"/>
              </a:rPr>
              <a:t>öka</a:t>
            </a:r>
            <a:r>
              <a:rPr sz="1500" spc="-70" dirty="0">
                <a:latin typeface="Trebuchet MS"/>
                <a:cs typeface="Trebuchet MS"/>
              </a:rPr>
              <a:t> </a:t>
            </a:r>
            <a:r>
              <a:rPr sz="1500" spc="15" dirty="0">
                <a:latin typeface="Trebuchet MS"/>
                <a:cs typeface="Trebuchet MS"/>
              </a:rPr>
              <a:t>försäljningen</a:t>
            </a:r>
            <a:r>
              <a:rPr sz="1500" spc="-65" dirty="0">
                <a:latin typeface="Trebuchet MS"/>
                <a:cs typeface="Trebuchet MS"/>
              </a:rPr>
              <a:t> </a:t>
            </a:r>
            <a:r>
              <a:rPr sz="1500" spc="25" dirty="0">
                <a:latin typeface="Trebuchet MS"/>
                <a:cs typeface="Trebuchet MS"/>
              </a:rPr>
              <a:t>av  </a:t>
            </a:r>
            <a:r>
              <a:rPr sz="1500" spc="30" dirty="0">
                <a:latin typeface="Trebuchet MS"/>
                <a:cs typeface="Trebuchet MS"/>
              </a:rPr>
              <a:t>produkter</a:t>
            </a:r>
            <a:r>
              <a:rPr sz="1500" spc="-80" dirty="0">
                <a:latin typeface="Trebuchet MS"/>
                <a:cs typeface="Trebuchet MS"/>
              </a:rPr>
              <a:t> </a:t>
            </a:r>
            <a:r>
              <a:rPr sz="1500" spc="35" dirty="0">
                <a:latin typeface="Trebuchet MS"/>
                <a:cs typeface="Trebuchet MS"/>
              </a:rPr>
              <a:t>inom</a:t>
            </a:r>
            <a:r>
              <a:rPr sz="1500" spc="-70" dirty="0">
                <a:latin typeface="Trebuchet MS"/>
                <a:cs typeface="Trebuchet MS"/>
              </a:rPr>
              <a:t> </a:t>
            </a:r>
            <a:r>
              <a:rPr sz="1500" spc="35" dirty="0">
                <a:latin typeface="Trebuchet MS"/>
                <a:cs typeface="Trebuchet MS"/>
              </a:rPr>
              <a:t>produktsegment</a:t>
            </a:r>
            <a:r>
              <a:rPr sz="1500" spc="-80" dirty="0">
                <a:latin typeface="Trebuchet MS"/>
                <a:cs typeface="Trebuchet MS"/>
              </a:rPr>
              <a:t> </a:t>
            </a:r>
            <a:r>
              <a:rPr sz="1500" spc="145" dirty="0">
                <a:latin typeface="Trebuchet MS"/>
                <a:cs typeface="Trebuchet MS"/>
              </a:rPr>
              <a:t>X</a:t>
            </a:r>
            <a:r>
              <a:rPr sz="1500" spc="-70" dirty="0">
                <a:latin typeface="Trebuchet MS"/>
                <a:cs typeface="Trebuchet MS"/>
              </a:rPr>
              <a:t> </a:t>
            </a:r>
            <a:r>
              <a:rPr sz="1500" spc="65" dirty="0">
                <a:latin typeface="Trebuchet MS"/>
                <a:cs typeface="Trebuchet MS"/>
              </a:rPr>
              <a:t>med</a:t>
            </a:r>
            <a:r>
              <a:rPr sz="1500" spc="-75" dirty="0">
                <a:latin typeface="Trebuchet MS"/>
                <a:cs typeface="Trebuchet MS"/>
              </a:rPr>
              <a:t> </a:t>
            </a:r>
            <a:r>
              <a:rPr sz="1500" spc="195" dirty="0">
                <a:latin typeface="Trebuchet MS"/>
                <a:cs typeface="Trebuchet MS"/>
              </a:rPr>
              <a:t>10%</a:t>
            </a:r>
            <a:r>
              <a:rPr sz="1500" spc="-85" dirty="0">
                <a:latin typeface="Trebuchet MS"/>
                <a:cs typeface="Trebuchet MS"/>
              </a:rPr>
              <a:t> </a:t>
            </a:r>
            <a:r>
              <a:rPr sz="1500" spc="15" dirty="0">
                <a:latin typeface="Trebuchet MS"/>
                <a:cs typeface="Trebuchet MS"/>
              </a:rPr>
              <a:t>senast</a:t>
            </a:r>
            <a:r>
              <a:rPr sz="1500" spc="-75" dirty="0">
                <a:latin typeface="Trebuchet MS"/>
                <a:cs typeface="Trebuchet MS"/>
              </a:rPr>
              <a:t> </a:t>
            </a:r>
            <a:r>
              <a:rPr sz="1500" spc="60" dirty="0">
                <a:latin typeface="Trebuchet MS"/>
                <a:cs typeface="Trebuchet MS"/>
              </a:rPr>
              <a:t>den</a:t>
            </a:r>
            <a:r>
              <a:rPr sz="1500" spc="-70" dirty="0">
                <a:latin typeface="Trebuchet MS"/>
                <a:cs typeface="Trebuchet MS"/>
              </a:rPr>
              <a:t> </a:t>
            </a:r>
            <a:r>
              <a:rPr sz="1500" spc="25" dirty="0">
                <a:latin typeface="Trebuchet MS"/>
                <a:cs typeface="Trebuchet MS"/>
              </a:rPr>
              <a:t>1</a:t>
            </a:r>
            <a:r>
              <a:rPr sz="1500" spc="-80" dirty="0">
                <a:latin typeface="Trebuchet MS"/>
                <a:cs typeface="Trebuchet MS"/>
              </a:rPr>
              <a:t> </a:t>
            </a:r>
            <a:r>
              <a:rPr sz="1500" spc="40" dirty="0">
                <a:latin typeface="Trebuchet MS"/>
                <a:cs typeface="Trebuchet MS"/>
              </a:rPr>
              <a:t>mars  </a:t>
            </a:r>
            <a:r>
              <a:rPr sz="1500" spc="-40" dirty="0">
                <a:latin typeface="Trebuchet MS"/>
                <a:cs typeface="Trebuchet MS"/>
              </a:rPr>
              <a:t>2022.”</a:t>
            </a:r>
            <a:r>
              <a:rPr sz="1500" spc="-195" dirty="0">
                <a:latin typeface="Trebuchet MS"/>
                <a:cs typeface="Trebuchet MS"/>
              </a:rPr>
              <a:t> </a:t>
            </a:r>
            <a:r>
              <a:rPr sz="1500" spc="55" dirty="0">
                <a:latin typeface="Trebuchet MS"/>
                <a:cs typeface="Trebuchet MS"/>
              </a:rPr>
              <a:t>När</a:t>
            </a:r>
            <a:r>
              <a:rPr sz="1500" spc="-80" dirty="0">
                <a:latin typeface="Trebuchet MS"/>
                <a:cs typeface="Trebuchet MS"/>
              </a:rPr>
              <a:t> </a:t>
            </a:r>
            <a:r>
              <a:rPr sz="1500" spc="60" dirty="0">
                <a:latin typeface="Trebuchet MS"/>
                <a:cs typeface="Trebuchet MS"/>
              </a:rPr>
              <a:t>du</a:t>
            </a:r>
            <a:r>
              <a:rPr sz="1500" spc="-75" dirty="0">
                <a:latin typeface="Trebuchet MS"/>
                <a:cs typeface="Trebuchet MS"/>
              </a:rPr>
              <a:t> </a:t>
            </a:r>
            <a:r>
              <a:rPr sz="1500" spc="30" dirty="0">
                <a:latin typeface="Trebuchet MS"/>
                <a:cs typeface="Trebuchet MS"/>
              </a:rPr>
              <a:t>har</a:t>
            </a:r>
            <a:r>
              <a:rPr sz="1500" spc="-80" dirty="0">
                <a:latin typeface="Trebuchet MS"/>
                <a:cs typeface="Trebuchet MS"/>
              </a:rPr>
              <a:t> </a:t>
            </a:r>
            <a:r>
              <a:rPr sz="1500" spc="35" dirty="0">
                <a:latin typeface="Trebuchet MS"/>
                <a:cs typeface="Trebuchet MS"/>
              </a:rPr>
              <a:t>dina</a:t>
            </a:r>
            <a:r>
              <a:rPr sz="1500" spc="-70" dirty="0">
                <a:latin typeface="Trebuchet MS"/>
                <a:cs typeface="Trebuchet MS"/>
              </a:rPr>
              <a:t> </a:t>
            </a:r>
            <a:r>
              <a:rPr sz="1500" spc="15" dirty="0">
                <a:latin typeface="Trebuchet MS"/>
                <a:cs typeface="Trebuchet MS"/>
              </a:rPr>
              <a:t>mål</a:t>
            </a:r>
            <a:r>
              <a:rPr sz="1500" spc="-80" dirty="0">
                <a:latin typeface="Trebuchet MS"/>
                <a:cs typeface="Trebuchet MS"/>
              </a:rPr>
              <a:t> </a:t>
            </a:r>
            <a:r>
              <a:rPr sz="1500" spc="50" dirty="0">
                <a:latin typeface="Trebuchet MS"/>
                <a:cs typeface="Trebuchet MS"/>
              </a:rPr>
              <a:t>på</a:t>
            </a:r>
            <a:r>
              <a:rPr sz="1500" spc="-75" dirty="0">
                <a:latin typeface="Trebuchet MS"/>
                <a:cs typeface="Trebuchet MS"/>
              </a:rPr>
              <a:t> </a:t>
            </a:r>
            <a:r>
              <a:rPr sz="1500" spc="5" dirty="0">
                <a:latin typeface="Trebuchet MS"/>
                <a:cs typeface="Trebuchet MS"/>
              </a:rPr>
              <a:t>plats</a:t>
            </a:r>
            <a:r>
              <a:rPr sz="1500" spc="-80" dirty="0">
                <a:latin typeface="Trebuchet MS"/>
                <a:cs typeface="Trebuchet MS"/>
              </a:rPr>
              <a:t> </a:t>
            </a:r>
            <a:r>
              <a:rPr sz="1500" spc="25" dirty="0">
                <a:latin typeface="Trebuchet MS"/>
                <a:cs typeface="Trebuchet MS"/>
              </a:rPr>
              <a:t>är</a:t>
            </a:r>
            <a:r>
              <a:rPr sz="1500" spc="-80" dirty="0">
                <a:latin typeface="Trebuchet MS"/>
                <a:cs typeface="Trebuchet MS"/>
              </a:rPr>
              <a:t> </a:t>
            </a:r>
            <a:r>
              <a:rPr sz="1500" dirty="0">
                <a:latin typeface="Trebuchet MS"/>
                <a:cs typeface="Trebuchet MS"/>
              </a:rPr>
              <a:t>det</a:t>
            </a:r>
            <a:r>
              <a:rPr sz="1500" spc="-75" dirty="0">
                <a:latin typeface="Trebuchet MS"/>
                <a:cs typeface="Trebuchet MS"/>
              </a:rPr>
              <a:t> </a:t>
            </a:r>
            <a:r>
              <a:rPr sz="1500" spc="25" dirty="0">
                <a:latin typeface="Trebuchet MS"/>
                <a:cs typeface="Trebuchet MS"/>
              </a:rPr>
              <a:t>enklare</a:t>
            </a:r>
            <a:r>
              <a:rPr sz="1500" spc="-75" dirty="0">
                <a:latin typeface="Trebuchet MS"/>
                <a:cs typeface="Trebuchet MS"/>
              </a:rPr>
              <a:t> </a:t>
            </a:r>
            <a:r>
              <a:rPr sz="1500" spc="-95" dirty="0">
                <a:latin typeface="Trebuchet MS"/>
                <a:cs typeface="Trebuchet MS"/>
              </a:rPr>
              <a:t>att</a:t>
            </a:r>
            <a:r>
              <a:rPr sz="1500" spc="-80" dirty="0">
                <a:latin typeface="Trebuchet MS"/>
                <a:cs typeface="Trebuchet MS"/>
              </a:rPr>
              <a:t> </a:t>
            </a:r>
            <a:r>
              <a:rPr sz="1500" spc="-15" dirty="0">
                <a:latin typeface="Trebuchet MS"/>
                <a:cs typeface="Trebuchet MS"/>
              </a:rPr>
              <a:t>veta</a:t>
            </a:r>
            <a:r>
              <a:rPr sz="1500" spc="-75" dirty="0">
                <a:latin typeface="Trebuchet MS"/>
                <a:cs typeface="Trebuchet MS"/>
              </a:rPr>
              <a:t> </a:t>
            </a:r>
            <a:r>
              <a:rPr sz="1500" spc="35" dirty="0">
                <a:latin typeface="Trebuchet MS"/>
                <a:cs typeface="Trebuchet MS"/>
              </a:rPr>
              <a:t>hur</a:t>
            </a:r>
            <a:r>
              <a:rPr sz="1500" spc="-75" dirty="0">
                <a:latin typeface="Trebuchet MS"/>
                <a:cs typeface="Trebuchet MS"/>
              </a:rPr>
              <a:t> </a:t>
            </a:r>
            <a:r>
              <a:rPr sz="1500" spc="60" dirty="0">
                <a:latin typeface="Trebuchet MS"/>
                <a:cs typeface="Trebuchet MS"/>
              </a:rPr>
              <a:t>du  ska </a:t>
            </a:r>
            <a:r>
              <a:rPr sz="1500" spc="40" dirty="0">
                <a:latin typeface="Trebuchet MS"/>
                <a:cs typeface="Trebuchet MS"/>
              </a:rPr>
              <a:t>kunna </a:t>
            </a:r>
            <a:r>
              <a:rPr sz="1500" spc="-20" dirty="0">
                <a:latin typeface="Trebuchet MS"/>
                <a:cs typeface="Trebuchet MS"/>
              </a:rPr>
              <a:t>mäta</a:t>
            </a:r>
            <a:r>
              <a:rPr sz="1500" spc="-330" dirty="0">
                <a:latin typeface="Trebuchet MS"/>
                <a:cs typeface="Trebuchet MS"/>
              </a:rPr>
              <a:t> </a:t>
            </a:r>
            <a:r>
              <a:rPr sz="1500" spc="20" dirty="0">
                <a:latin typeface="Trebuchet MS"/>
                <a:cs typeface="Trebuchet MS"/>
              </a:rPr>
              <a:t>dem.</a:t>
            </a:r>
            <a:endParaRPr sz="1500">
              <a:latin typeface="Trebuchet MS"/>
              <a:cs typeface="Trebuchet MS"/>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10B6F4"/>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10B6F4"/>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10B6F4"/>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10B6F4"/>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10B6F4"/>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10B6F4"/>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10B6F4"/>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10B6F4"/>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10B6F4"/>
              </a:solidFill>
            </a:ln>
          </p:spPr>
          <p:txBody>
            <a:bodyPr wrap="square" lIns="0" tIns="0" rIns="0" bIns="0" rtlCol="0"/>
            <a:lstStyle/>
            <a:p>
              <a:endParaRPr/>
            </a:p>
          </p:txBody>
        </p:sp>
      </p:grpSp>
      <p:sp>
        <p:nvSpPr>
          <p:cNvPr id="19" name="object 19"/>
          <p:cNvSpPr txBox="1"/>
          <p:nvPr/>
        </p:nvSpPr>
        <p:spPr>
          <a:xfrm>
            <a:off x="1104530" y="1529588"/>
            <a:ext cx="1915795" cy="848360"/>
          </a:xfrm>
          <a:prstGeom prst="rect">
            <a:avLst/>
          </a:prstGeom>
        </p:spPr>
        <p:txBody>
          <a:bodyPr vert="horz" wrap="square" lIns="0" tIns="12700" rIns="0" bIns="0" rtlCol="0">
            <a:spAutoFit/>
          </a:bodyPr>
          <a:lstStyle/>
          <a:p>
            <a:pPr marL="12700">
              <a:lnSpc>
                <a:spcPct val="100000"/>
              </a:lnSpc>
              <a:spcBef>
                <a:spcPts val="100"/>
              </a:spcBef>
            </a:pPr>
            <a:r>
              <a:rPr sz="5400" spc="85" dirty="0">
                <a:solidFill>
                  <a:srgbClr val="10B6F4"/>
                </a:solidFill>
                <a:latin typeface="Trebuchet MS"/>
                <a:cs typeface="Trebuchet MS"/>
              </a:rPr>
              <a:t>S</a:t>
            </a:r>
            <a:r>
              <a:rPr sz="5400" spc="190" dirty="0">
                <a:solidFill>
                  <a:srgbClr val="10B6F4"/>
                </a:solidFill>
                <a:latin typeface="Trebuchet MS"/>
                <a:cs typeface="Trebuchet MS"/>
              </a:rPr>
              <a:t>M</a:t>
            </a:r>
            <a:r>
              <a:rPr sz="5400" spc="-300" dirty="0">
                <a:solidFill>
                  <a:srgbClr val="10B6F4"/>
                </a:solidFill>
                <a:latin typeface="Trebuchet MS"/>
                <a:cs typeface="Trebuchet MS"/>
              </a:rPr>
              <a:t>A</a:t>
            </a:r>
            <a:r>
              <a:rPr sz="5400" spc="-475" dirty="0">
                <a:solidFill>
                  <a:srgbClr val="10B6F4"/>
                </a:solidFill>
                <a:latin typeface="Trebuchet MS"/>
                <a:cs typeface="Trebuchet MS"/>
              </a:rPr>
              <a:t>R</a:t>
            </a:r>
            <a:r>
              <a:rPr sz="5400" spc="-525" dirty="0">
                <a:solidFill>
                  <a:srgbClr val="10B6F4"/>
                </a:solidFill>
                <a:latin typeface="Trebuchet MS"/>
                <a:cs typeface="Trebuchet MS"/>
              </a:rPr>
              <a:t>T</a:t>
            </a:r>
            <a:endParaRPr sz="5400">
              <a:latin typeface="Trebuchet MS"/>
              <a:cs typeface="Trebuchet MS"/>
            </a:endParaRPr>
          </a:p>
        </p:txBody>
      </p:sp>
      <p:sp>
        <p:nvSpPr>
          <p:cNvPr id="20" name="object 20"/>
          <p:cNvSpPr txBox="1"/>
          <p:nvPr/>
        </p:nvSpPr>
        <p:spPr>
          <a:xfrm>
            <a:off x="5318505" y="1468627"/>
            <a:ext cx="5743575" cy="3835400"/>
          </a:xfrm>
          <a:prstGeom prst="rect">
            <a:avLst/>
          </a:prstGeom>
        </p:spPr>
        <p:txBody>
          <a:bodyPr vert="horz" wrap="square" lIns="0" tIns="12700" rIns="0" bIns="0" rtlCol="0">
            <a:spAutoFit/>
          </a:bodyPr>
          <a:lstStyle/>
          <a:p>
            <a:pPr marL="241300" marR="99695" indent="-228600">
              <a:lnSpc>
                <a:spcPct val="120000"/>
              </a:lnSpc>
              <a:spcBef>
                <a:spcPts val="100"/>
              </a:spcBef>
              <a:buClr>
                <a:srgbClr val="10B6F4"/>
              </a:buClr>
              <a:buSzPct val="111111"/>
              <a:buFont typeface="Wingdings"/>
              <a:buChar char=""/>
              <a:tabLst>
                <a:tab pos="241300" algn="l"/>
              </a:tabLst>
            </a:pPr>
            <a:r>
              <a:rPr sz="1800" b="1" spc="65" dirty="0">
                <a:latin typeface="Trebuchet MS"/>
                <a:cs typeface="Trebuchet MS"/>
              </a:rPr>
              <a:t>Specifika</a:t>
            </a:r>
            <a:r>
              <a:rPr sz="1800" b="1" spc="-90" dirty="0">
                <a:latin typeface="Trebuchet MS"/>
                <a:cs typeface="Trebuchet MS"/>
              </a:rPr>
              <a:t> </a:t>
            </a:r>
            <a:r>
              <a:rPr sz="1800" spc="235" dirty="0">
                <a:latin typeface="Trebuchet MS"/>
                <a:cs typeface="Trebuchet MS"/>
              </a:rPr>
              <a:t>–</a:t>
            </a:r>
            <a:r>
              <a:rPr sz="1800" spc="-90" dirty="0">
                <a:latin typeface="Trebuchet MS"/>
                <a:cs typeface="Trebuchet MS"/>
              </a:rPr>
              <a:t> </a:t>
            </a:r>
            <a:r>
              <a:rPr sz="1800" spc="30" dirty="0">
                <a:latin typeface="Trebuchet MS"/>
                <a:cs typeface="Trebuchet MS"/>
              </a:rPr>
              <a:t>målen</a:t>
            </a:r>
            <a:r>
              <a:rPr sz="1800" spc="-85" dirty="0">
                <a:latin typeface="Trebuchet MS"/>
                <a:cs typeface="Trebuchet MS"/>
              </a:rPr>
              <a:t> </a:t>
            </a:r>
            <a:r>
              <a:rPr sz="1800" spc="75" dirty="0">
                <a:latin typeface="Trebuchet MS"/>
                <a:cs typeface="Trebuchet MS"/>
              </a:rPr>
              <a:t>ska</a:t>
            </a:r>
            <a:r>
              <a:rPr sz="1800" spc="-95" dirty="0">
                <a:latin typeface="Trebuchet MS"/>
                <a:cs typeface="Trebuchet MS"/>
              </a:rPr>
              <a:t> </a:t>
            </a:r>
            <a:r>
              <a:rPr sz="1800" spc="15" dirty="0">
                <a:latin typeface="Trebuchet MS"/>
                <a:cs typeface="Trebuchet MS"/>
              </a:rPr>
              <a:t>vara</a:t>
            </a:r>
            <a:r>
              <a:rPr sz="1800" spc="-90" dirty="0">
                <a:latin typeface="Trebuchet MS"/>
                <a:cs typeface="Trebuchet MS"/>
              </a:rPr>
              <a:t> </a:t>
            </a:r>
            <a:r>
              <a:rPr sz="1800" spc="15" dirty="0">
                <a:latin typeface="Trebuchet MS"/>
                <a:cs typeface="Trebuchet MS"/>
              </a:rPr>
              <a:t>tydligt</a:t>
            </a:r>
            <a:r>
              <a:rPr sz="1800" spc="-95" dirty="0">
                <a:latin typeface="Trebuchet MS"/>
                <a:cs typeface="Trebuchet MS"/>
              </a:rPr>
              <a:t> </a:t>
            </a:r>
            <a:r>
              <a:rPr sz="1800" spc="25" dirty="0">
                <a:latin typeface="Trebuchet MS"/>
                <a:cs typeface="Trebuchet MS"/>
              </a:rPr>
              <a:t>formulerade</a:t>
            </a:r>
            <a:r>
              <a:rPr sz="1800" spc="-85" dirty="0">
                <a:latin typeface="Trebuchet MS"/>
                <a:cs typeface="Trebuchet MS"/>
              </a:rPr>
              <a:t> </a:t>
            </a:r>
            <a:r>
              <a:rPr sz="1800" spc="50" dirty="0">
                <a:latin typeface="Trebuchet MS"/>
                <a:cs typeface="Trebuchet MS"/>
              </a:rPr>
              <a:t>och  </a:t>
            </a:r>
            <a:r>
              <a:rPr sz="1800" spc="40" dirty="0">
                <a:latin typeface="Trebuchet MS"/>
                <a:cs typeface="Trebuchet MS"/>
              </a:rPr>
              <a:t>bara gälla </a:t>
            </a:r>
            <a:r>
              <a:rPr sz="1800" spc="-35" dirty="0">
                <a:latin typeface="Trebuchet MS"/>
                <a:cs typeface="Trebuchet MS"/>
              </a:rPr>
              <a:t>detta</a:t>
            </a:r>
            <a:r>
              <a:rPr sz="1800" spc="-385" dirty="0">
                <a:latin typeface="Trebuchet MS"/>
                <a:cs typeface="Trebuchet MS"/>
              </a:rPr>
              <a:t> </a:t>
            </a:r>
            <a:r>
              <a:rPr sz="1800" spc="-15" dirty="0">
                <a:latin typeface="Trebuchet MS"/>
                <a:cs typeface="Trebuchet MS"/>
              </a:rPr>
              <a:t>projekt.</a:t>
            </a:r>
            <a:endParaRPr sz="1800">
              <a:latin typeface="Trebuchet MS"/>
              <a:cs typeface="Trebuchet MS"/>
            </a:endParaRPr>
          </a:p>
          <a:p>
            <a:pPr marL="241300" marR="220979" indent="-228600">
              <a:lnSpc>
                <a:spcPct val="121100"/>
              </a:lnSpc>
              <a:spcBef>
                <a:spcPts val="985"/>
              </a:spcBef>
              <a:buClr>
                <a:srgbClr val="10B6F4"/>
              </a:buClr>
              <a:buSzPct val="111111"/>
              <a:buFont typeface="Wingdings"/>
              <a:buChar char=""/>
              <a:tabLst>
                <a:tab pos="241300" algn="l"/>
              </a:tabLst>
            </a:pPr>
            <a:r>
              <a:rPr sz="1800" b="1" spc="114" dirty="0">
                <a:latin typeface="Trebuchet MS"/>
                <a:cs typeface="Trebuchet MS"/>
              </a:rPr>
              <a:t>Mätbara</a:t>
            </a:r>
            <a:r>
              <a:rPr sz="1800" b="1" spc="-95" dirty="0">
                <a:latin typeface="Trebuchet MS"/>
                <a:cs typeface="Trebuchet MS"/>
              </a:rPr>
              <a:t> </a:t>
            </a:r>
            <a:r>
              <a:rPr sz="1800" spc="235" dirty="0">
                <a:latin typeface="Trebuchet MS"/>
                <a:cs typeface="Trebuchet MS"/>
              </a:rPr>
              <a:t>–</a:t>
            </a:r>
            <a:r>
              <a:rPr sz="1800" spc="-95" dirty="0">
                <a:latin typeface="Trebuchet MS"/>
                <a:cs typeface="Trebuchet MS"/>
              </a:rPr>
              <a:t> </a:t>
            </a:r>
            <a:r>
              <a:rPr sz="1800" spc="55" dirty="0">
                <a:latin typeface="Trebuchet MS"/>
                <a:cs typeface="Trebuchet MS"/>
              </a:rPr>
              <a:t>kan</a:t>
            </a:r>
            <a:r>
              <a:rPr sz="1800" spc="-90" dirty="0">
                <a:latin typeface="Trebuchet MS"/>
                <a:cs typeface="Trebuchet MS"/>
              </a:rPr>
              <a:t> </a:t>
            </a:r>
            <a:r>
              <a:rPr sz="1800" spc="50" dirty="0">
                <a:latin typeface="Trebuchet MS"/>
                <a:cs typeface="Trebuchet MS"/>
              </a:rPr>
              <a:t>vi</a:t>
            </a:r>
            <a:r>
              <a:rPr sz="1800" spc="-90" dirty="0">
                <a:latin typeface="Trebuchet MS"/>
                <a:cs typeface="Trebuchet MS"/>
              </a:rPr>
              <a:t> </a:t>
            </a:r>
            <a:r>
              <a:rPr sz="1800" spc="-30" dirty="0">
                <a:latin typeface="Trebuchet MS"/>
                <a:cs typeface="Trebuchet MS"/>
              </a:rPr>
              <a:t>mäta</a:t>
            </a:r>
            <a:r>
              <a:rPr sz="1800" spc="-100" dirty="0">
                <a:latin typeface="Trebuchet MS"/>
                <a:cs typeface="Trebuchet MS"/>
              </a:rPr>
              <a:t> </a:t>
            </a:r>
            <a:r>
              <a:rPr sz="1800" spc="30" dirty="0">
                <a:latin typeface="Trebuchet MS"/>
                <a:cs typeface="Trebuchet MS"/>
              </a:rPr>
              <a:t>målen</a:t>
            </a:r>
            <a:r>
              <a:rPr sz="1800" spc="-90" dirty="0">
                <a:latin typeface="Trebuchet MS"/>
                <a:cs typeface="Trebuchet MS"/>
              </a:rPr>
              <a:t> </a:t>
            </a:r>
            <a:r>
              <a:rPr sz="1800" spc="25" dirty="0">
                <a:latin typeface="Trebuchet MS"/>
                <a:cs typeface="Trebuchet MS"/>
              </a:rPr>
              <a:t>eller</a:t>
            </a:r>
            <a:r>
              <a:rPr sz="1800" spc="-90" dirty="0">
                <a:latin typeface="Trebuchet MS"/>
                <a:cs typeface="Trebuchet MS"/>
              </a:rPr>
              <a:t> </a:t>
            </a:r>
            <a:r>
              <a:rPr sz="1800" spc="55" dirty="0">
                <a:latin typeface="Trebuchet MS"/>
                <a:cs typeface="Trebuchet MS"/>
              </a:rPr>
              <a:t>kan</a:t>
            </a:r>
            <a:r>
              <a:rPr sz="1800" spc="-90" dirty="0">
                <a:latin typeface="Trebuchet MS"/>
                <a:cs typeface="Trebuchet MS"/>
              </a:rPr>
              <a:t> </a:t>
            </a:r>
            <a:r>
              <a:rPr sz="1800" spc="50" dirty="0">
                <a:latin typeface="Trebuchet MS"/>
                <a:cs typeface="Trebuchet MS"/>
              </a:rPr>
              <a:t>vi</a:t>
            </a:r>
            <a:r>
              <a:rPr sz="1800" spc="-95" dirty="0">
                <a:latin typeface="Trebuchet MS"/>
                <a:cs typeface="Trebuchet MS"/>
              </a:rPr>
              <a:t> </a:t>
            </a:r>
            <a:r>
              <a:rPr sz="1800" spc="10" dirty="0">
                <a:latin typeface="Trebuchet MS"/>
                <a:cs typeface="Trebuchet MS"/>
              </a:rPr>
              <a:t>i</a:t>
            </a:r>
            <a:r>
              <a:rPr sz="1800" spc="-90" dirty="0">
                <a:latin typeface="Trebuchet MS"/>
                <a:cs typeface="Trebuchet MS"/>
              </a:rPr>
              <a:t> </a:t>
            </a:r>
            <a:r>
              <a:rPr sz="1800" spc="-5" dirty="0">
                <a:latin typeface="Trebuchet MS"/>
                <a:cs typeface="Trebuchet MS"/>
              </a:rPr>
              <a:t>alla</a:t>
            </a:r>
            <a:r>
              <a:rPr sz="1800" spc="-100" dirty="0">
                <a:latin typeface="Trebuchet MS"/>
                <a:cs typeface="Trebuchet MS"/>
              </a:rPr>
              <a:t> </a:t>
            </a:r>
            <a:r>
              <a:rPr sz="1800" spc="-30" dirty="0">
                <a:latin typeface="Trebuchet MS"/>
                <a:cs typeface="Trebuchet MS"/>
              </a:rPr>
              <a:t>fall  </a:t>
            </a:r>
            <a:r>
              <a:rPr sz="1800" spc="30" dirty="0">
                <a:latin typeface="Trebuchet MS"/>
                <a:cs typeface="Trebuchet MS"/>
              </a:rPr>
              <a:t>svara</a:t>
            </a:r>
            <a:r>
              <a:rPr sz="1800" spc="-105" dirty="0">
                <a:latin typeface="Trebuchet MS"/>
                <a:cs typeface="Trebuchet MS"/>
              </a:rPr>
              <a:t> </a:t>
            </a:r>
            <a:r>
              <a:rPr sz="1800" spc="-65" dirty="0">
                <a:latin typeface="Trebuchet MS"/>
                <a:cs typeface="Trebuchet MS"/>
              </a:rPr>
              <a:t>ja</a:t>
            </a:r>
            <a:r>
              <a:rPr sz="1800" spc="-100" dirty="0">
                <a:latin typeface="Trebuchet MS"/>
                <a:cs typeface="Trebuchet MS"/>
              </a:rPr>
              <a:t> </a:t>
            </a:r>
            <a:r>
              <a:rPr sz="1800" spc="25" dirty="0">
                <a:latin typeface="Trebuchet MS"/>
                <a:cs typeface="Trebuchet MS"/>
              </a:rPr>
              <a:t>eller</a:t>
            </a:r>
            <a:r>
              <a:rPr sz="1800" spc="-95" dirty="0">
                <a:latin typeface="Trebuchet MS"/>
                <a:cs typeface="Trebuchet MS"/>
              </a:rPr>
              <a:t> </a:t>
            </a:r>
            <a:r>
              <a:rPr sz="1800" spc="-10" dirty="0">
                <a:latin typeface="Trebuchet MS"/>
                <a:cs typeface="Trebuchet MS"/>
              </a:rPr>
              <a:t>nej</a:t>
            </a:r>
            <a:r>
              <a:rPr sz="1800" spc="-100" dirty="0">
                <a:latin typeface="Trebuchet MS"/>
                <a:cs typeface="Trebuchet MS"/>
              </a:rPr>
              <a:t> </a:t>
            </a:r>
            <a:r>
              <a:rPr sz="1800" spc="65" dirty="0">
                <a:latin typeface="Trebuchet MS"/>
                <a:cs typeface="Trebuchet MS"/>
              </a:rPr>
              <a:t>på</a:t>
            </a:r>
            <a:r>
              <a:rPr sz="1800" spc="-100" dirty="0">
                <a:latin typeface="Trebuchet MS"/>
                <a:cs typeface="Trebuchet MS"/>
              </a:rPr>
              <a:t> </a:t>
            </a:r>
            <a:r>
              <a:rPr sz="1800" spc="20" dirty="0">
                <a:latin typeface="Trebuchet MS"/>
                <a:cs typeface="Trebuchet MS"/>
              </a:rPr>
              <a:t>frågan</a:t>
            </a:r>
            <a:r>
              <a:rPr sz="1800" spc="-90" dirty="0">
                <a:latin typeface="Trebuchet MS"/>
                <a:cs typeface="Trebuchet MS"/>
              </a:rPr>
              <a:t> </a:t>
            </a:r>
            <a:r>
              <a:rPr sz="1800" spc="65" dirty="0">
                <a:latin typeface="Trebuchet MS"/>
                <a:cs typeface="Trebuchet MS"/>
              </a:rPr>
              <a:t>om</a:t>
            </a:r>
            <a:r>
              <a:rPr sz="1800" spc="-95" dirty="0">
                <a:latin typeface="Trebuchet MS"/>
                <a:cs typeface="Trebuchet MS"/>
              </a:rPr>
              <a:t> </a:t>
            </a:r>
            <a:r>
              <a:rPr sz="1800" spc="30" dirty="0">
                <a:latin typeface="Trebuchet MS"/>
                <a:cs typeface="Trebuchet MS"/>
              </a:rPr>
              <a:t>målen</a:t>
            </a:r>
            <a:r>
              <a:rPr sz="1800" spc="-90" dirty="0">
                <a:latin typeface="Trebuchet MS"/>
                <a:cs typeface="Trebuchet MS"/>
              </a:rPr>
              <a:t> </a:t>
            </a:r>
            <a:r>
              <a:rPr sz="1800" spc="25" dirty="0">
                <a:latin typeface="Trebuchet MS"/>
                <a:cs typeface="Trebuchet MS"/>
              </a:rPr>
              <a:t>är</a:t>
            </a:r>
            <a:r>
              <a:rPr sz="1800" spc="-95" dirty="0">
                <a:latin typeface="Trebuchet MS"/>
                <a:cs typeface="Trebuchet MS"/>
              </a:rPr>
              <a:t> </a:t>
            </a:r>
            <a:r>
              <a:rPr sz="1800" spc="80" dirty="0">
                <a:latin typeface="Trebuchet MS"/>
                <a:cs typeface="Trebuchet MS"/>
              </a:rPr>
              <a:t>nådda?</a:t>
            </a:r>
            <a:endParaRPr sz="1800">
              <a:latin typeface="Trebuchet MS"/>
              <a:cs typeface="Trebuchet MS"/>
            </a:endParaRPr>
          </a:p>
          <a:p>
            <a:pPr marL="241300" marR="331470" indent="-228600">
              <a:lnSpc>
                <a:spcPct val="120000"/>
              </a:lnSpc>
              <a:spcBef>
                <a:spcPts val="1005"/>
              </a:spcBef>
              <a:buClr>
                <a:srgbClr val="10B6F4"/>
              </a:buClr>
              <a:buSzPct val="111111"/>
              <a:buFont typeface="Wingdings"/>
              <a:buChar char=""/>
              <a:tabLst>
                <a:tab pos="241300" algn="l"/>
              </a:tabLst>
            </a:pPr>
            <a:r>
              <a:rPr sz="1800" b="1" spc="40" dirty="0">
                <a:latin typeface="Trebuchet MS"/>
                <a:cs typeface="Trebuchet MS"/>
              </a:rPr>
              <a:t>Accepterade</a:t>
            </a:r>
            <a:r>
              <a:rPr sz="1800" b="1" spc="-95" dirty="0">
                <a:latin typeface="Trebuchet MS"/>
                <a:cs typeface="Trebuchet MS"/>
              </a:rPr>
              <a:t> </a:t>
            </a:r>
            <a:r>
              <a:rPr sz="1800" spc="235" dirty="0">
                <a:latin typeface="Trebuchet MS"/>
                <a:cs typeface="Trebuchet MS"/>
              </a:rPr>
              <a:t>–</a:t>
            </a:r>
            <a:r>
              <a:rPr sz="1800" spc="-95" dirty="0">
                <a:latin typeface="Trebuchet MS"/>
                <a:cs typeface="Trebuchet MS"/>
              </a:rPr>
              <a:t> </a:t>
            </a:r>
            <a:r>
              <a:rPr sz="1800" spc="25" dirty="0">
                <a:latin typeface="Trebuchet MS"/>
                <a:cs typeface="Trebuchet MS"/>
              </a:rPr>
              <a:t>är</a:t>
            </a:r>
            <a:r>
              <a:rPr sz="1800" spc="-95" dirty="0">
                <a:latin typeface="Trebuchet MS"/>
                <a:cs typeface="Trebuchet MS"/>
              </a:rPr>
              <a:t> </a:t>
            </a:r>
            <a:r>
              <a:rPr sz="1800" spc="30" dirty="0">
                <a:latin typeface="Trebuchet MS"/>
                <a:cs typeface="Trebuchet MS"/>
              </a:rPr>
              <a:t>målen</a:t>
            </a:r>
            <a:r>
              <a:rPr sz="1800" spc="-95" dirty="0">
                <a:latin typeface="Trebuchet MS"/>
                <a:cs typeface="Trebuchet MS"/>
              </a:rPr>
              <a:t> </a:t>
            </a:r>
            <a:r>
              <a:rPr sz="1800" spc="25" dirty="0">
                <a:latin typeface="Trebuchet MS"/>
                <a:cs typeface="Trebuchet MS"/>
              </a:rPr>
              <a:t>väl</a:t>
            </a:r>
            <a:r>
              <a:rPr sz="1800" spc="-95" dirty="0">
                <a:latin typeface="Trebuchet MS"/>
                <a:cs typeface="Trebuchet MS"/>
              </a:rPr>
              <a:t> </a:t>
            </a:r>
            <a:r>
              <a:rPr sz="1800" spc="25" dirty="0">
                <a:latin typeface="Trebuchet MS"/>
                <a:cs typeface="Trebuchet MS"/>
              </a:rPr>
              <a:t>förankrade</a:t>
            </a:r>
            <a:r>
              <a:rPr sz="1800" spc="-90" dirty="0">
                <a:latin typeface="Trebuchet MS"/>
                <a:cs typeface="Trebuchet MS"/>
              </a:rPr>
              <a:t> </a:t>
            </a:r>
            <a:r>
              <a:rPr sz="1800" spc="70" dirty="0">
                <a:latin typeface="Trebuchet MS"/>
                <a:cs typeface="Trebuchet MS"/>
              </a:rPr>
              <a:t>hos</a:t>
            </a:r>
            <a:r>
              <a:rPr sz="1800" spc="-100" dirty="0">
                <a:latin typeface="Trebuchet MS"/>
                <a:cs typeface="Trebuchet MS"/>
              </a:rPr>
              <a:t> </a:t>
            </a:r>
            <a:r>
              <a:rPr sz="1800" spc="35" dirty="0">
                <a:latin typeface="Trebuchet MS"/>
                <a:cs typeface="Trebuchet MS"/>
              </a:rPr>
              <a:t>såväl  </a:t>
            </a:r>
            <a:r>
              <a:rPr sz="1800" spc="10" dirty="0">
                <a:latin typeface="Trebuchet MS"/>
                <a:cs typeface="Trebuchet MS"/>
              </a:rPr>
              <a:t>projektdeltagare </a:t>
            </a:r>
            <a:r>
              <a:rPr sz="1800" spc="75" dirty="0">
                <a:latin typeface="Trebuchet MS"/>
                <a:cs typeface="Trebuchet MS"/>
              </a:rPr>
              <a:t>som</a:t>
            </a:r>
            <a:r>
              <a:rPr sz="1800" spc="-195" dirty="0">
                <a:latin typeface="Trebuchet MS"/>
                <a:cs typeface="Trebuchet MS"/>
              </a:rPr>
              <a:t> </a:t>
            </a:r>
            <a:r>
              <a:rPr sz="1800" spc="10" dirty="0">
                <a:latin typeface="Trebuchet MS"/>
                <a:cs typeface="Trebuchet MS"/>
              </a:rPr>
              <a:t>användare.</a:t>
            </a:r>
            <a:endParaRPr sz="1800">
              <a:latin typeface="Trebuchet MS"/>
              <a:cs typeface="Trebuchet MS"/>
            </a:endParaRPr>
          </a:p>
          <a:p>
            <a:pPr marL="241300" marR="5080" indent="-228600">
              <a:lnSpc>
                <a:spcPct val="120000"/>
              </a:lnSpc>
              <a:spcBef>
                <a:spcPts val="1010"/>
              </a:spcBef>
              <a:buClr>
                <a:srgbClr val="10B6F4"/>
              </a:buClr>
              <a:buSzPct val="111111"/>
              <a:buFont typeface="Wingdings"/>
              <a:buChar char=""/>
              <a:tabLst>
                <a:tab pos="241300" algn="l"/>
              </a:tabLst>
            </a:pPr>
            <a:r>
              <a:rPr sz="1800" b="1" spc="80" dirty="0">
                <a:latin typeface="Trebuchet MS"/>
                <a:cs typeface="Trebuchet MS"/>
              </a:rPr>
              <a:t>Realiserbara</a:t>
            </a:r>
            <a:r>
              <a:rPr sz="1800" b="1" spc="-100" dirty="0">
                <a:latin typeface="Trebuchet MS"/>
                <a:cs typeface="Trebuchet MS"/>
              </a:rPr>
              <a:t> </a:t>
            </a:r>
            <a:r>
              <a:rPr sz="1800" spc="235" dirty="0">
                <a:latin typeface="Trebuchet MS"/>
                <a:cs typeface="Trebuchet MS"/>
              </a:rPr>
              <a:t>–</a:t>
            </a:r>
            <a:r>
              <a:rPr sz="1800" spc="-95" dirty="0">
                <a:latin typeface="Trebuchet MS"/>
                <a:cs typeface="Trebuchet MS"/>
              </a:rPr>
              <a:t> </a:t>
            </a:r>
            <a:r>
              <a:rPr sz="1800" spc="30" dirty="0">
                <a:latin typeface="Trebuchet MS"/>
                <a:cs typeface="Trebuchet MS"/>
              </a:rPr>
              <a:t>målen</a:t>
            </a:r>
            <a:r>
              <a:rPr sz="1800" spc="-90" dirty="0">
                <a:latin typeface="Trebuchet MS"/>
                <a:cs typeface="Trebuchet MS"/>
              </a:rPr>
              <a:t> </a:t>
            </a:r>
            <a:r>
              <a:rPr sz="1800" spc="75" dirty="0">
                <a:latin typeface="Trebuchet MS"/>
                <a:cs typeface="Trebuchet MS"/>
              </a:rPr>
              <a:t>ska</a:t>
            </a:r>
            <a:r>
              <a:rPr sz="1800" spc="-100" dirty="0">
                <a:latin typeface="Trebuchet MS"/>
                <a:cs typeface="Trebuchet MS"/>
              </a:rPr>
              <a:t> </a:t>
            </a:r>
            <a:r>
              <a:rPr sz="1800" spc="114" dirty="0">
                <a:latin typeface="Trebuchet MS"/>
                <a:cs typeface="Trebuchet MS"/>
              </a:rPr>
              <a:t>gå</a:t>
            </a:r>
            <a:r>
              <a:rPr sz="1800" spc="-100" dirty="0">
                <a:latin typeface="Trebuchet MS"/>
                <a:cs typeface="Trebuchet MS"/>
              </a:rPr>
              <a:t> </a:t>
            </a:r>
            <a:r>
              <a:rPr sz="1800" spc="-120" dirty="0">
                <a:latin typeface="Trebuchet MS"/>
                <a:cs typeface="Trebuchet MS"/>
              </a:rPr>
              <a:t>att</a:t>
            </a:r>
            <a:r>
              <a:rPr sz="1800" spc="-100" dirty="0">
                <a:latin typeface="Trebuchet MS"/>
                <a:cs typeface="Trebuchet MS"/>
              </a:rPr>
              <a:t> </a:t>
            </a:r>
            <a:r>
              <a:rPr sz="1800" spc="30" dirty="0">
                <a:latin typeface="Trebuchet MS"/>
                <a:cs typeface="Trebuchet MS"/>
              </a:rPr>
              <a:t>nå</a:t>
            </a:r>
            <a:r>
              <a:rPr sz="1800" spc="-100" dirty="0">
                <a:latin typeface="Trebuchet MS"/>
                <a:cs typeface="Trebuchet MS"/>
              </a:rPr>
              <a:t> </a:t>
            </a:r>
            <a:r>
              <a:rPr sz="1800" spc="80" dirty="0">
                <a:latin typeface="Trebuchet MS"/>
                <a:cs typeface="Trebuchet MS"/>
              </a:rPr>
              <a:t>med</a:t>
            </a:r>
            <a:r>
              <a:rPr sz="1800" spc="-95" dirty="0">
                <a:latin typeface="Trebuchet MS"/>
                <a:cs typeface="Trebuchet MS"/>
              </a:rPr>
              <a:t> </a:t>
            </a:r>
            <a:r>
              <a:rPr sz="1800" spc="85" dirty="0">
                <a:latin typeface="Trebuchet MS"/>
                <a:cs typeface="Trebuchet MS"/>
              </a:rPr>
              <a:t>de</a:t>
            </a:r>
            <a:r>
              <a:rPr sz="1800" spc="-90" dirty="0">
                <a:latin typeface="Trebuchet MS"/>
                <a:cs typeface="Trebuchet MS"/>
              </a:rPr>
              <a:t> </a:t>
            </a:r>
            <a:r>
              <a:rPr sz="1800" spc="45" dirty="0">
                <a:latin typeface="Trebuchet MS"/>
                <a:cs typeface="Trebuchet MS"/>
              </a:rPr>
              <a:t>resurser  </a:t>
            </a:r>
            <a:r>
              <a:rPr sz="1800" spc="75" dirty="0">
                <a:latin typeface="Trebuchet MS"/>
                <a:cs typeface="Trebuchet MS"/>
              </a:rPr>
              <a:t>som </a:t>
            </a:r>
            <a:r>
              <a:rPr sz="1800" spc="-35" dirty="0">
                <a:latin typeface="Trebuchet MS"/>
                <a:cs typeface="Trebuchet MS"/>
              </a:rPr>
              <a:t>får</a:t>
            </a:r>
            <a:r>
              <a:rPr sz="1800" spc="-265" dirty="0">
                <a:latin typeface="Trebuchet MS"/>
                <a:cs typeface="Trebuchet MS"/>
              </a:rPr>
              <a:t> </a:t>
            </a:r>
            <a:r>
              <a:rPr sz="1800" spc="-60" dirty="0">
                <a:latin typeface="Trebuchet MS"/>
                <a:cs typeface="Trebuchet MS"/>
              </a:rPr>
              <a:t>utnyttjas.</a:t>
            </a:r>
            <a:endParaRPr sz="1800">
              <a:latin typeface="Trebuchet MS"/>
              <a:cs typeface="Trebuchet MS"/>
            </a:endParaRPr>
          </a:p>
          <a:p>
            <a:pPr marL="241300" marR="289560" indent="-228600">
              <a:lnSpc>
                <a:spcPct val="121100"/>
              </a:lnSpc>
              <a:spcBef>
                <a:spcPts val="985"/>
              </a:spcBef>
              <a:buClr>
                <a:srgbClr val="10B6F4"/>
              </a:buClr>
              <a:buSzPct val="111111"/>
              <a:buFont typeface="Wingdings"/>
              <a:buChar char=""/>
              <a:tabLst>
                <a:tab pos="241300" algn="l"/>
              </a:tabLst>
            </a:pPr>
            <a:r>
              <a:rPr sz="1800" b="1" spc="50" dirty="0">
                <a:latin typeface="Trebuchet MS"/>
                <a:cs typeface="Trebuchet MS"/>
              </a:rPr>
              <a:t>Tidsatta</a:t>
            </a:r>
            <a:r>
              <a:rPr sz="1800" b="1" spc="-95" dirty="0">
                <a:latin typeface="Trebuchet MS"/>
                <a:cs typeface="Trebuchet MS"/>
              </a:rPr>
              <a:t> </a:t>
            </a:r>
            <a:r>
              <a:rPr sz="1800" spc="235" dirty="0">
                <a:latin typeface="Trebuchet MS"/>
                <a:cs typeface="Trebuchet MS"/>
              </a:rPr>
              <a:t>–</a:t>
            </a:r>
            <a:r>
              <a:rPr sz="1800" spc="-95" dirty="0">
                <a:latin typeface="Trebuchet MS"/>
                <a:cs typeface="Trebuchet MS"/>
              </a:rPr>
              <a:t> </a:t>
            </a:r>
            <a:r>
              <a:rPr sz="1800" spc="30" dirty="0">
                <a:latin typeface="Trebuchet MS"/>
                <a:cs typeface="Trebuchet MS"/>
              </a:rPr>
              <a:t>målen</a:t>
            </a:r>
            <a:r>
              <a:rPr sz="1800" spc="-90" dirty="0">
                <a:latin typeface="Trebuchet MS"/>
                <a:cs typeface="Trebuchet MS"/>
              </a:rPr>
              <a:t> </a:t>
            </a:r>
            <a:r>
              <a:rPr sz="1800" spc="75" dirty="0">
                <a:latin typeface="Trebuchet MS"/>
                <a:cs typeface="Trebuchet MS"/>
              </a:rPr>
              <a:t>ska</a:t>
            </a:r>
            <a:r>
              <a:rPr sz="1800" spc="-100" dirty="0">
                <a:latin typeface="Trebuchet MS"/>
                <a:cs typeface="Trebuchet MS"/>
              </a:rPr>
              <a:t> </a:t>
            </a:r>
            <a:r>
              <a:rPr sz="1800" spc="15" dirty="0">
                <a:latin typeface="Trebuchet MS"/>
                <a:cs typeface="Trebuchet MS"/>
              </a:rPr>
              <a:t>vara</a:t>
            </a:r>
            <a:r>
              <a:rPr sz="1800" spc="-100" dirty="0">
                <a:latin typeface="Trebuchet MS"/>
                <a:cs typeface="Trebuchet MS"/>
              </a:rPr>
              <a:t> </a:t>
            </a:r>
            <a:r>
              <a:rPr sz="1800" spc="70" dirty="0">
                <a:latin typeface="Trebuchet MS"/>
                <a:cs typeface="Trebuchet MS"/>
              </a:rPr>
              <a:t>uppnådda</a:t>
            </a:r>
            <a:r>
              <a:rPr sz="1800" spc="-100" dirty="0">
                <a:latin typeface="Trebuchet MS"/>
                <a:cs typeface="Trebuchet MS"/>
              </a:rPr>
              <a:t> </a:t>
            </a:r>
            <a:r>
              <a:rPr sz="1800" spc="70" dirty="0">
                <a:latin typeface="Trebuchet MS"/>
                <a:cs typeface="Trebuchet MS"/>
              </a:rPr>
              <a:t>vid</a:t>
            </a:r>
            <a:r>
              <a:rPr sz="1800" spc="-95" dirty="0">
                <a:latin typeface="Trebuchet MS"/>
                <a:cs typeface="Trebuchet MS"/>
              </a:rPr>
              <a:t> </a:t>
            </a:r>
            <a:r>
              <a:rPr sz="1800" spc="50" dirty="0">
                <a:latin typeface="Trebuchet MS"/>
                <a:cs typeface="Trebuchet MS"/>
              </a:rPr>
              <a:t>en</a:t>
            </a:r>
            <a:r>
              <a:rPr sz="1800" spc="-85" dirty="0">
                <a:latin typeface="Trebuchet MS"/>
                <a:cs typeface="Trebuchet MS"/>
              </a:rPr>
              <a:t> </a:t>
            </a:r>
            <a:r>
              <a:rPr sz="1800" spc="65" dirty="0">
                <a:latin typeface="Trebuchet MS"/>
                <a:cs typeface="Trebuchet MS"/>
              </a:rPr>
              <a:t>given  </a:t>
            </a:r>
            <a:r>
              <a:rPr sz="1800" spc="-5" dirty="0">
                <a:latin typeface="Trebuchet MS"/>
                <a:cs typeface="Trebuchet MS"/>
              </a:rPr>
              <a:t>tidpunkt.</a:t>
            </a:r>
            <a:endParaRPr sz="1800">
              <a:latin typeface="Trebuchet MS"/>
              <a:cs typeface="Trebuchet MS"/>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p:nvPr/>
        </p:nvSpPr>
        <p:spPr>
          <a:xfrm>
            <a:off x="12186706" y="0"/>
            <a:ext cx="0" cy="6858000"/>
          </a:xfrm>
          <a:custGeom>
            <a:avLst/>
            <a:gdLst/>
            <a:ahLst/>
            <a:cxnLst/>
            <a:rect l="l" t="t" r="r" b="b"/>
            <a:pathLst>
              <a:path h="6858000">
                <a:moveTo>
                  <a:pt x="0" y="0"/>
                </a:moveTo>
                <a:lnTo>
                  <a:pt x="0" y="6857999"/>
                </a:lnTo>
              </a:path>
            </a:pathLst>
          </a:custGeom>
          <a:ln w="9525">
            <a:solidFill>
              <a:srgbClr val="000000"/>
            </a:solidFill>
          </a:ln>
        </p:spPr>
        <p:txBody>
          <a:bodyPr wrap="square" lIns="0" tIns="0" rIns="0" bIns="0" rtlCol="0"/>
          <a:lstStyle/>
          <a:p>
            <a:endParaRPr/>
          </a:p>
        </p:txBody>
      </p:sp>
      <p:sp>
        <p:nvSpPr>
          <p:cNvPr id="9" name="object 9"/>
          <p:cNvSpPr/>
          <p:nvPr/>
        </p:nvSpPr>
        <p:spPr>
          <a:xfrm>
            <a:off x="4274792" y="0"/>
            <a:ext cx="1273175" cy="6858000"/>
          </a:xfrm>
          <a:custGeom>
            <a:avLst/>
            <a:gdLst/>
            <a:ahLst/>
            <a:cxnLst/>
            <a:rect l="l" t="t" r="r" b="b"/>
            <a:pathLst>
              <a:path w="1273175" h="6858000">
                <a:moveTo>
                  <a:pt x="1273135" y="6857999"/>
                </a:moveTo>
                <a:lnTo>
                  <a:pt x="1021579" y="6445594"/>
                </a:lnTo>
                <a:lnTo>
                  <a:pt x="997362" y="6402688"/>
                </a:lnTo>
                <a:lnTo>
                  <a:pt x="973364" y="6359649"/>
                </a:lnTo>
                <a:lnTo>
                  <a:pt x="949588" y="6316478"/>
                </a:lnTo>
                <a:lnTo>
                  <a:pt x="926037" y="6273177"/>
                </a:lnTo>
                <a:lnTo>
                  <a:pt x="902714" y="6229750"/>
                </a:lnTo>
                <a:lnTo>
                  <a:pt x="879621" y="6186199"/>
                </a:lnTo>
                <a:lnTo>
                  <a:pt x="856761" y="6142525"/>
                </a:lnTo>
                <a:lnTo>
                  <a:pt x="834138" y="6098730"/>
                </a:lnTo>
                <a:lnTo>
                  <a:pt x="811753" y="6054819"/>
                </a:lnTo>
                <a:lnTo>
                  <a:pt x="789609" y="6010791"/>
                </a:lnTo>
                <a:lnTo>
                  <a:pt x="767710" y="5966650"/>
                </a:lnTo>
                <a:lnTo>
                  <a:pt x="746057" y="5922399"/>
                </a:lnTo>
                <a:lnTo>
                  <a:pt x="724655" y="5878038"/>
                </a:lnTo>
                <a:lnTo>
                  <a:pt x="703504" y="5833571"/>
                </a:lnTo>
                <a:lnTo>
                  <a:pt x="682609" y="5789000"/>
                </a:lnTo>
                <a:lnTo>
                  <a:pt x="661972" y="5744327"/>
                </a:lnTo>
                <a:lnTo>
                  <a:pt x="641596" y="5699555"/>
                </a:lnTo>
                <a:lnTo>
                  <a:pt x="621483" y="5654685"/>
                </a:lnTo>
                <a:lnTo>
                  <a:pt x="601637" y="5609720"/>
                </a:lnTo>
                <a:lnTo>
                  <a:pt x="582059" y="5564662"/>
                </a:lnTo>
                <a:lnTo>
                  <a:pt x="562753" y="5519514"/>
                </a:lnTo>
                <a:lnTo>
                  <a:pt x="543722" y="5474277"/>
                </a:lnTo>
                <a:lnTo>
                  <a:pt x="524967" y="5428955"/>
                </a:lnTo>
                <a:lnTo>
                  <a:pt x="506493" y="5383549"/>
                </a:lnTo>
                <a:lnTo>
                  <a:pt x="488302" y="5338061"/>
                </a:lnTo>
                <a:lnTo>
                  <a:pt x="470396" y="5292494"/>
                </a:lnTo>
                <a:lnTo>
                  <a:pt x="452778" y="5246850"/>
                </a:lnTo>
                <a:lnTo>
                  <a:pt x="435452" y="5201132"/>
                </a:lnTo>
                <a:lnTo>
                  <a:pt x="418419" y="5155341"/>
                </a:lnTo>
                <a:lnTo>
                  <a:pt x="401683" y="5109480"/>
                </a:lnTo>
                <a:lnTo>
                  <a:pt x="385246" y="5063551"/>
                </a:lnTo>
                <a:lnTo>
                  <a:pt x="369111" y="5017557"/>
                </a:lnTo>
                <a:lnTo>
                  <a:pt x="353280" y="4971500"/>
                </a:lnTo>
                <a:lnTo>
                  <a:pt x="337758" y="4925381"/>
                </a:lnTo>
                <a:lnTo>
                  <a:pt x="322545" y="4879204"/>
                </a:lnTo>
                <a:lnTo>
                  <a:pt x="307646" y="4832970"/>
                </a:lnTo>
                <a:lnTo>
                  <a:pt x="293063" y="4786683"/>
                </a:lnTo>
                <a:lnTo>
                  <a:pt x="278798" y="4740343"/>
                </a:lnTo>
                <a:lnTo>
                  <a:pt x="264854" y="4693954"/>
                </a:lnTo>
                <a:lnTo>
                  <a:pt x="251235" y="4647517"/>
                </a:lnTo>
                <a:lnTo>
                  <a:pt x="237942" y="4601035"/>
                </a:lnTo>
                <a:lnTo>
                  <a:pt x="224979" y="4554511"/>
                </a:lnTo>
                <a:lnTo>
                  <a:pt x="212348" y="4507945"/>
                </a:lnTo>
                <a:lnTo>
                  <a:pt x="200052" y="4461342"/>
                </a:lnTo>
                <a:lnTo>
                  <a:pt x="188094" y="4414703"/>
                </a:lnTo>
                <a:lnTo>
                  <a:pt x="176477" y="4368030"/>
                </a:lnTo>
                <a:lnTo>
                  <a:pt x="165203" y="4321325"/>
                </a:lnTo>
                <a:lnTo>
                  <a:pt x="154275" y="4274591"/>
                </a:lnTo>
                <a:lnTo>
                  <a:pt x="143697" y="4227831"/>
                </a:lnTo>
                <a:lnTo>
                  <a:pt x="133469" y="4181045"/>
                </a:lnTo>
                <a:lnTo>
                  <a:pt x="123596" y="4134238"/>
                </a:lnTo>
                <a:lnTo>
                  <a:pt x="114080" y="4087410"/>
                </a:lnTo>
                <a:lnTo>
                  <a:pt x="104924" y="4040564"/>
                </a:lnTo>
                <a:lnTo>
                  <a:pt x="96131" y="3993703"/>
                </a:lnTo>
                <a:lnTo>
                  <a:pt x="87703" y="3946829"/>
                </a:lnTo>
                <a:lnTo>
                  <a:pt x="79643" y="3899944"/>
                </a:lnTo>
                <a:lnTo>
                  <a:pt x="71955" y="3853050"/>
                </a:lnTo>
                <a:lnTo>
                  <a:pt x="64639" y="3806149"/>
                </a:lnTo>
                <a:lnTo>
                  <a:pt x="57701" y="3759244"/>
                </a:lnTo>
                <a:lnTo>
                  <a:pt x="51141" y="3712338"/>
                </a:lnTo>
                <a:lnTo>
                  <a:pt x="44963" y="3665431"/>
                </a:lnTo>
                <a:lnTo>
                  <a:pt x="39170" y="3618528"/>
                </a:lnTo>
                <a:lnTo>
                  <a:pt x="33764" y="3571629"/>
                </a:lnTo>
                <a:lnTo>
                  <a:pt x="28749" y="3524738"/>
                </a:lnTo>
                <a:lnTo>
                  <a:pt x="24126" y="3477856"/>
                </a:lnTo>
                <a:lnTo>
                  <a:pt x="19899" y="3430985"/>
                </a:lnTo>
                <a:lnTo>
                  <a:pt x="16071" y="3384129"/>
                </a:lnTo>
                <a:lnTo>
                  <a:pt x="12644" y="3337289"/>
                </a:lnTo>
                <a:lnTo>
                  <a:pt x="9621" y="3290467"/>
                </a:lnTo>
                <a:lnTo>
                  <a:pt x="7004" y="3243667"/>
                </a:lnTo>
                <a:lnTo>
                  <a:pt x="4797" y="3196889"/>
                </a:lnTo>
                <a:lnTo>
                  <a:pt x="3002" y="3150137"/>
                </a:lnTo>
                <a:lnTo>
                  <a:pt x="1622" y="3103412"/>
                </a:lnTo>
                <a:lnTo>
                  <a:pt x="660" y="3056717"/>
                </a:lnTo>
                <a:lnTo>
                  <a:pt x="118" y="3010055"/>
                </a:lnTo>
                <a:lnTo>
                  <a:pt x="0" y="2963427"/>
                </a:lnTo>
                <a:lnTo>
                  <a:pt x="307" y="2916835"/>
                </a:lnTo>
                <a:lnTo>
                  <a:pt x="1043" y="2870283"/>
                </a:lnTo>
                <a:lnTo>
                  <a:pt x="2211" y="2823772"/>
                </a:lnTo>
                <a:lnTo>
                  <a:pt x="3813" y="2777304"/>
                </a:lnTo>
                <a:lnTo>
                  <a:pt x="5852" y="2730883"/>
                </a:lnTo>
                <a:lnTo>
                  <a:pt x="8330" y="2684509"/>
                </a:lnTo>
                <a:lnTo>
                  <a:pt x="11252" y="2638186"/>
                </a:lnTo>
                <a:lnTo>
                  <a:pt x="14618" y="2591915"/>
                </a:lnTo>
                <a:lnTo>
                  <a:pt x="18433" y="2545699"/>
                </a:lnTo>
                <a:lnTo>
                  <a:pt x="22698" y="2499541"/>
                </a:lnTo>
                <a:lnTo>
                  <a:pt x="27417" y="2453442"/>
                </a:lnTo>
                <a:lnTo>
                  <a:pt x="32592" y="2407404"/>
                </a:lnTo>
                <a:lnTo>
                  <a:pt x="38226" y="2361431"/>
                </a:lnTo>
                <a:lnTo>
                  <a:pt x="44322" y="2315524"/>
                </a:lnTo>
                <a:lnTo>
                  <a:pt x="50882" y="2269685"/>
                </a:lnTo>
                <a:lnTo>
                  <a:pt x="57910" y="2223917"/>
                </a:lnTo>
                <a:lnTo>
                  <a:pt x="65408" y="2178223"/>
                </a:lnTo>
                <a:lnTo>
                  <a:pt x="73378" y="2132603"/>
                </a:lnTo>
                <a:lnTo>
                  <a:pt x="81825" y="2087062"/>
                </a:lnTo>
                <a:lnTo>
                  <a:pt x="90749" y="2041600"/>
                </a:lnTo>
                <a:lnTo>
                  <a:pt x="100155" y="1996220"/>
                </a:lnTo>
                <a:lnTo>
                  <a:pt x="110044" y="1950925"/>
                </a:lnTo>
                <a:lnTo>
                  <a:pt x="120420" y="1905716"/>
                </a:lnTo>
                <a:lnTo>
                  <a:pt x="131285" y="1860597"/>
                </a:lnTo>
                <a:lnTo>
                  <a:pt x="142643" y="1815569"/>
                </a:lnTo>
                <a:lnTo>
                  <a:pt x="154495" y="1770634"/>
                </a:lnTo>
                <a:lnTo>
                  <a:pt x="166845" y="1725795"/>
                </a:lnTo>
                <a:lnTo>
                  <a:pt x="179695" y="1681054"/>
                </a:lnTo>
                <a:lnTo>
                  <a:pt x="193048" y="1636414"/>
                </a:lnTo>
                <a:lnTo>
                  <a:pt x="206907" y="1591876"/>
                </a:lnTo>
                <a:lnTo>
                  <a:pt x="221275" y="1547443"/>
                </a:lnTo>
                <a:lnTo>
                  <a:pt x="236154" y="1503117"/>
                </a:lnTo>
                <a:lnTo>
                  <a:pt x="251547" y="1458901"/>
                </a:lnTo>
                <a:lnTo>
                  <a:pt x="267458" y="1414797"/>
                </a:lnTo>
                <a:lnTo>
                  <a:pt x="283887" y="1370806"/>
                </a:lnTo>
                <a:lnTo>
                  <a:pt x="300840" y="1326932"/>
                </a:lnTo>
                <a:lnTo>
                  <a:pt x="318317" y="1283176"/>
                </a:lnTo>
                <a:lnTo>
                  <a:pt x="336322" y="1239541"/>
                </a:lnTo>
                <a:lnTo>
                  <a:pt x="354858" y="1196029"/>
                </a:lnTo>
                <a:lnTo>
                  <a:pt x="373927" y="1152642"/>
                </a:lnTo>
                <a:lnTo>
                  <a:pt x="393533" y="1109383"/>
                </a:lnTo>
                <a:lnTo>
                  <a:pt x="413677" y="1066254"/>
                </a:lnTo>
                <a:lnTo>
                  <a:pt x="434363" y="1023257"/>
                </a:lnTo>
                <a:lnTo>
                  <a:pt x="455593" y="980395"/>
                </a:lnTo>
                <a:lnTo>
                  <a:pt x="477371" y="937669"/>
                </a:lnTo>
                <a:lnTo>
                  <a:pt x="499698" y="895082"/>
                </a:lnTo>
                <a:lnTo>
                  <a:pt x="522579" y="852637"/>
                </a:lnTo>
                <a:lnTo>
                  <a:pt x="546014" y="810335"/>
                </a:lnTo>
                <a:lnTo>
                  <a:pt x="570008" y="768179"/>
                </a:lnTo>
                <a:lnTo>
                  <a:pt x="594563" y="726171"/>
                </a:lnTo>
                <a:lnTo>
                  <a:pt x="619681" y="684313"/>
                </a:lnTo>
                <a:lnTo>
                  <a:pt x="645366" y="642608"/>
                </a:lnTo>
                <a:lnTo>
                  <a:pt x="671620" y="601058"/>
                </a:lnTo>
                <a:lnTo>
                  <a:pt x="698446" y="559665"/>
                </a:lnTo>
                <a:lnTo>
                  <a:pt x="725847" y="518431"/>
                </a:lnTo>
                <a:lnTo>
                  <a:pt x="753826" y="477359"/>
                </a:lnTo>
                <a:lnTo>
                  <a:pt x="782384" y="436451"/>
                </a:lnTo>
                <a:lnTo>
                  <a:pt x="811526" y="395710"/>
                </a:lnTo>
                <a:lnTo>
                  <a:pt x="841253" y="355136"/>
                </a:lnTo>
                <a:lnTo>
                  <a:pt x="870661" y="316083"/>
                </a:lnTo>
                <a:lnTo>
                  <a:pt x="900460" y="277209"/>
                </a:lnTo>
                <a:lnTo>
                  <a:pt x="930647" y="238516"/>
                </a:lnTo>
                <a:lnTo>
                  <a:pt x="961217" y="200005"/>
                </a:lnTo>
                <a:lnTo>
                  <a:pt x="992168" y="161679"/>
                </a:lnTo>
                <a:lnTo>
                  <a:pt x="1023495" y="123539"/>
                </a:lnTo>
                <a:lnTo>
                  <a:pt x="1055195" y="85587"/>
                </a:lnTo>
                <a:lnTo>
                  <a:pt x="1087264" y="47824"/>
                </a:lnTo>
                <a:lnTo>
                  <a:pt x="1119699" y="10253"/>
                </a:lnTo>
                <a:lnTo>
                  <a:pt x="1129283" y="0"/>
                </a:lnTo>
              </a:path>
            </a:pathLst>
          </a:custGeom>
          <a:ln w="9525">
            <a:solidFill>
              <a:srgbClr val="000000"/>
            </a:solidFill>
          </a:ln>
        </p:spPr>
        <p:txBody>
          <a:bodyPr wrap="square" lIns="0" tIns="0" rIns="0" bIns="0" rtlCol="0"/>
          <a:lstStyle/>
          <a:p>
            <a:endParaRPr/>
          </a:p>
        </p:txBody>
      </p:sp>
      <p:sp>
        <p:nvSpPr>
          <p:cNvPr id="10" name="object 10"/>
          <p:cNvSpPr/>
          <p:nvPr/>
        </p:nvSpPr>
        <p:spPr>
          <a:xfrm>
            <a:off x="12181409" y="0"/>
            <a:ext cx="0" cy="6858000"/>
          </a:xfrm>
          <a:custGeom>
            <a:avLst/>
            <a:gdLst/>
            <a:ahLst/>
            <a:cxnLst/>
            <a:rect l="l" t="t" r="r" b="b"/>
            <a:pathLst>
              <a:path h="6858000">
                <a:moveTo>
                  <a:pt x="0" y="0"/>
                </a:moveTo>
                <a:lnTo>
                  <a:pt x="0" y="6857999"/>
                </a:lnTo>
              </a:path>
            </a:pathLst>
          </a:custGeom>
          <a:ln w="9525">
            <a:solidFill>
              <a:srgbClr val="000000"/>
            </a:solidFill>
          </a:ln>
        </p:spPr>
        <p:txBody>
          <a:bodyPr wrap="square" lIns="0" tIns="0" rIns="0" bIns="0" rtlCol="0"/>
          <a:lstStyle/>
          <a:p>
            <a:endParaRPr/>
          </a:p>
        </p:txBody>
      </p:sp>
      <p:grpSp>
        <p:nvGrpSpPr>
          <p:cNvPr id="11" name="object 11"/>
          <p:cNvGrpSpPr/>
          <p:nvPr/>
        </p:nvGrpSpPr>
        <p:grpSpPr>
          <a:xfrm>
            <a:off x="5428772" y="0"/>
            <a:ext cx="6763384" cy="6867525"/>
            <a:chOff x="5428772" y="0"/>
            <a:chExt cx="6763384" cy="6867525"/>
          </a:xfrm>
        </p:grpSpPr>
        <p:sp>
          <p:nvSpPr>
            <p:cNvPr id="12" name="object 12"/>
            <p:cNvSpPr/>
            <p:nvPr/>
          </p:nvSpPr>
          <p:spPr>
            <a:xfrm>
              <a:off x="6249769" y="0"/>
              <a:ext cx="2418080" cy="6858000"/>
            </a:xfrm>
            <a:custGeom>
              <a:avLst/>
              <a:gdLst/>
              <a:ahLst/>
              <a:cxnLst/>
              <a:rect l="l" t="t" r="r" b="b"/>
              <a:pathLst>
                <a:path w="2418079" h="6858000">
                  <a:moveTo>
                    <a:pt x="1296277" y="6857999"/>
                  </a:moveTo>
                  <a:lnTo>
                    <a:pt x="1257837" y="6813372"/>
                  </a:lnTo>
                  <a:lnTo>
                    <a:pt x="1226970" y="6774405"/>
                  </a:lnTo>
                  <a:lnTo>
                    <a:pt x="1196378" y="6735229"/>
                  </a:lnTo>
                  <a:lnTo>
                    <a:pt x="1166067" y="6695846"/>
                  </a:lnTo>
                  <a:lnTo>
                    <a:pt x="1136039" y="6656260"/>
                  </a:lnTo>
                  <a:lnTo>
                    <a:pt x="1106300" y="6616474"/>
                  </a:lnTo>
                  <a:lnTo>
                    <a:pt x="1076854" y="6576491"/>
                  </a:lnTo>
                  <a:lnTo>
                    <a:pt x="1047705" y="6536315"/>
                  </a:lnTo>
                  <a:lnTo>
                    <a:pt x="1018857" y="6495947"/>
                  </a:lnTo>
                  <a:lnTo>
                    <a:pt x="990316" y="6455393"/>
                  </a:lnTo>
                  <a:lnTo>
                    <a:pt x="962086" y="6414654"/>
                  </a:lnTo>
                  <a:lnTo>
                    <a:pt x="934170" y="6373735"/>
                  </a:lnTo>
                  <a:lnTo>
                    <a:pt x="906573" y="6332637"/>
                  </a:lnTo>
                  <a:lnTo>
                    <a:pt x="879299" y="6291365"/>
                  </a:lnTo>
                  <a:lnTo>
                    <a:pt x="852354" y="6249922"/>
                  </a:lnTo>
                  <a:lnTo>
                    <a:pt x="825741" y="6208310"/>
                  </a:lnTo>
                  <a:lnTo>
                    <a:pt x="799464" y="6166534"/>
                  </a:lnTo>
                  <a:lnTo>
                    <a:pt x="773529" y="6124595"/>
                  </a:lnTo>
                  <a:lnTo>
                    <a:pt x="747938" y="6082498"/>
                  </a:lnTo>
                  <a:lnTo>
                    <a:pt x="722698" y="6040245"/>
                  </a:lnTo>
                  <a:lnTo>
                    <a:pt x="697811" y="5997841"/>
                  </a:lnTo>
                  <a:lnTo>
                    <a:pt x="673283" y="5955287"/>
                  </a:lnTo>
                  <a:lnTo>
                    <a:pt x="649118" y="5912587"/>
                  </a:lnTo>
                  <a:lnTo>
                    <a:pt x="625320" y="5869745"/>
                  </a:lnTo>
                  <a:lnTo>
                    <a:pt x="601894" y="5826763"/>
                  </a:lnTo>
                  <a:lnTo>
                    <a:pt x="578843" y="5783644"/>
                  </a:lnTo>
                  <a:lnTo>
                    <a:pt x="556173" y="5740393"/>
                  </a:lnTo>
                  <a:lnTo>
                    <a:pt x="533888" y="5697012"/>
                  </a:lnTo>
                  <a:lnTo>
                    <a:pt x="511991" y="5653504"/>
                  </a:lnTo>
                  <a:lnTo>
                    <a:pt x="490488" y="5609872"/>
                  </a:lnTo>
                  <a:lnTo>
                    <a:pt x="469383" y="5566120"/>
                  </a:lnTo>
                  <a:lnTo>
                    <a:pt x="448679" y="5522251"/>
                  </a:lnTo>
                  <a:lnTo>
                    <a:pt x="428383" y="5478268"/>
                  </a:lnTo>
                  <a:lnTo>
                    <a:pt x="408497" y="5434173"/>
                  </a:lnTo>
                  <a:lnTo>
                    <a:pt x="389026" y="5389972"/>
                  </a:lnTo>
                  <a:lnTo>
                    <a:pt x="369976" y="5345666"/>
                  </a:lnTo>
                  <a:lnTo>
                    <a:pt x="351349" y="5301258"/>
                  </a:lnTo>
                  <a:lnTo>
                    <a:pt x="333150" y="5256753"/>
                  </a:lnTo>
                  <a:lnTo>
                    <a:pt x="315384" y="5212153"/>
                  </a:lnTo>
                  <a:lnTo>
                    <a:pt x="298055" y="5167461"/>
                  </a:lnTo>
                  <a:lnTo>
                    <a:pt x="281168" y="5122680"/>
                  </a:lnTo>
                  <a:lnTo>
                    <a:pt x="264726" y="5077815"/>
                  </a:lnTo>
                  <a:lnTo>
                    <a:pt x="248735" y="5032867"/>
                  </a:lnTo>
                  <a:lnTo>
                    <a:pt x="233198" y="4987840"/>
                  </a:lnTo>
                  <a:lnTo>
                    <a:pt x="218120" y="4942738"/>
                  </a:lnTo>
                  <a:lnTo>
                    <a:pt x="203506" y="4897563"/>
                  </a:lnTo>
                  <a:lnTo>
                    <a:pt x="189359" y="4852318"/>
                  </a:lnTo>
                  <a:lnTo>
                    <a:pt x="175684" y="4807008"/>
                  </a:lnTo>
                  <a:lnTo>
                    <a:pt x="162486" y="4761634"/>
                  </a:lnTo>
                  <a:lnTo>
                    <a:pt x="149768" y="4716201"/>
                  </a:lnTo>
                  <a:lnTo>
                    <a:pt x="137535" y="4670711"/>
                  </a:lnTo>
                  <a:lnTo>
                    <a:pt x="125792" y="4625168"/>
                  </a:lnTo>
                  <a:lnTo>
                    <a:pt x="114543" y="4579574"/>
                  </a:lnTo>
                  <a:lnTo>
                    <a:pt x="103792" y="4533934"/>
                  </a:lnTo>
                  <a:lnTo>
                    <a:pt x="93544" y="4488249"/>
                  </a:lnTo>
                  <a:lnTo>
                    <a:pt x="83802" y="4442524"/>
                  </a:lnTo>
                  <a:lnTo>
                    <a:pt x="74572" y="4396761"/>
                  </a:lnTo>
                  <a:lnTo>
                    <a:pt x="65858" y="4350965"/>
                  </a:lnTo>
                  <a:lnTo>
                    <a:pt x="57664" y="4305137"/>
                  </a:lnTo>
                  <a:lnTo>
                    <a:pt x="49994" y="4259281"/>
                  </a:lnTo>
                  <a:lnTo>
                    <a:pt x="42853" y="4213400"/>
                  </a:lnTo>
                  <a:lnTo>
                    <a:pt x="36245" y="4167498"/>
                  </a:lnTo>
                  <a:lnTo>
                    <a:pt x="30175" y="4121578"/>
                  </a:lnTo>
                  <a:lnTo>
                    <a:pt x="24647" y="4075642"/>
                  </a:lnTo>
                  <a:lnTo>
                    <a:pt x="19665" y="4029695"/>
                  </a:lnTo>
                  <a:lnTo>
                    <a:pt x="15234" y="3983738"/>
                  </a:lnTo>
                  <a:lnTo>
                    <a:pt x="11357" y="3937776"/>
                  </a:lnTo>
                  <a:lnTo>
                    <a:pt x="8040" y="3891812"/>
                  </a:lnTo>
                  <a:lnTo>
                    <a:pt x="5287" y="3845849"/>
                  </a:lnTo>
                  <a:lnTo>
                    <a:pt x="3102" y="3799889"/>
                  </a:lnTo>
                  <a:lnTo>
                    <a:pt x="1490" y="3753937"/>
                  </a:lnTo>
                  <a:lnTo>
                    <a:pt x="454" y="3707995"/>
                  </a:lnTo>
                  <a:lnTo>
                    <a:pt x="0" y="3662066"/>
                  </a:lnTo>
                  <a:lnTo>
                    <a:pt x="131" y="3616155"/>
                  </a:lnTo>
                  <a:lnTo>
                    <a:pt x="852" y="3570263"/>
                  </a:lnTo>
                  <a:lnTo>
                    <a:pt x="2167" y="3524394"/>
                  </a:lnTo>
                  <a:lnTo>
                    <a:pt x="4082" y="3478552"/>
                  </a:lnTo>
                  <a:lnTo>
                    <a:pt x="6599" y="3432739"/>
                  </a:lnTo>
                  <a:lnTo>
                    <a:pt x="9724" y="3386959"/>
                  </a:lnTo>
                  <a:lnTo>
                    <a:pt x="13460" y="3341214"/>
                  </a:lnTo>
                  <a:lnTo>
                    <a:pt x="17813" y="3295509"/>
                  </a:lnTo>
                  <a:lnTo>
                    <a:pt x="22786" y="3249846"/>
                  </a:lnTo>
                  <a:lnTo>
                    <a:pt x="28384" y="3204229"/>
                  </a:lnTo>
                  <a:lnTo>
                    <a:pt x="34612" y="3158660"/>
                  </a:lnTo>
                  <a:lnTo>
                    <a:pt x="41473" y="3113142"/>
                  </a:lnTo>
                  <a:lnTo>
                    <a:pt x="48972" y="3067680"/>
                  </a:lnTo>
                  <a:lnTo>
                    <a:pt x="57114" y="3022276"/>
                  </a:lnTo>
                  <a:lnTo>
                    <a:pt x="65902" y="2976934"/>
                  </a:lnTo>
                  <a:lnTo>
                    <a:pt x="75341" y="2931656"/>
                  </a:lnTo>
                  <a:lnTo>
                    <a:pt x="85436" y="2886446"/>
                  </a:lnTo>
                  <a:lnTo>
                    <a:pt x="96191" y="2841306"/>
                  </a:lnTo>
                  <a:lnTo>
                    <a:pt x="107610" y="2796241"/>
                  </a:lnTo>
                  <a:lnTo>
                    <a:pt x="119698" y="2751253"/>
                  </a:lnTo>
                  <a:lnTo>
                    <a:pt x="132458" y="2706346"/>
                  </a:lnTo>
                  <a:lnTo>
                    <a:pt x="145896" y="2661522"/>
                  </a:lnTo>
                  <a:lnTo>
                    <a:pt x="160016" y="2616785"/>
                  </a:lnTo>
                  <a:lnTo>
                    <a:pt x="174822" y="2572139"/>
                  </a:lnTo>
                  <a:lnTo>
                    <a:pt x="190318" y="2527585"/>
                  </a:lnTo>
                  <a:lnTo>
                    <a:pt x="206509" y="2483128"/>
                  </a:lnTo>
                  <a:lnTo>
                    <a:pt x="223399" y="2438771"/>
                  </a:lnTo>
                  <a:lnTo>
                    <a:pt x="240993" y="2394517"/>
                  </a:lnTo>
                  <a:lnTo>
                    <a:pt x="259294" y="2350368"/>
                  </a:lnTo>
                  <a:lnTo>
                    <a:pt x="278308" y="2306329"/>
                  </a:lnTo>
                  <a:lnTo>
                    <a:pt x="298039" y="2262402"/>
                  </a:lnTo>
                  <a:lnTo>
                    <a:pt x="318490" y="2218591"/>
                  </a:lnTo>
                  <a:lnTo>
                    <a:pt x="339667" y="2174898"/>
                  </a:lnTo>
                  <a:lnTo>
                    <a:pt x="361574" y="2131328"/>
                  </a:lnTo>
                  <a:lnTo>
                    <a:pt x="384215" y="2087882"/>
                  </a:lnTo>
                  <a:lnTo>
                    <a:pt x="407594" y="2044565"/>
                  </a:lnTo>
                  <a:lnTo>
                    <a:pt x="431716" y="2001380"/>
                  </a:lnTo>
                  <a:lnTo>
                    <a:pt x="456586" y="1958329"/>
                  </a:lnTo>
                  <a:lnTo>
                    <a:pt x="482504" y="1914790"/>
                  </a:lnTo>
                  <a:lnTo>
                    <a:pt x="508834" y="1871524"/>
                  </a:lnTo>
                  <a:lnTo>
                    <a:pt x="535570" y="1828534"/>
                  </a:lnTo>
                  <a:lnTo>
                    <a:pt x="562710" y="1785819"/>
                  </a:lnTo>
                  <a:lnTo>
                    <a:pt x="590251" y="1743382"/>
                  </a:lnTo>
                  <a:lnTo>
                    <a:pt x="618187" y="1701225"/>
                  </a:lnTo>
                  <a:lnTo>
                    <a:pt x="646517" y="1659348"/>
                  </a:lnTo>
                  <a:lnTo>
                    <a:pt x="675237" y="1617754"/>
                  </a:lnTo>
                  <a:lnTo>
                    <a:pt x="704342" y="1576443"/>
                  </a:lnTo>
                  <a:lnTo>
                    <a:pt x="733830" y="1535417"/>
                  </a:lnTo>
                  <a:lnTo>
                    <a:pt x="763697" y="1494679"/>
                  </a:lnTo>
                  <a:lnTo>
                    <a:pt x="793939" y="1454228"/>
                  </a:lnTo>
                  <a:lnTo>
                    <a:pt x="824553" y="1414067"/>
                  </a:lnTo>
                  <a:lnTo>
                    <a:pt x="855536" y="1374198"/>
                  </a:lnTo>
                  <a:lnTo>
                    <a:pt x="886883" y="1334621"/>
                  </a:lnTo>
                  <a:lnTo>
                    <a:pt x="918592" y="1295338"/>
                  </a:lnTo>
                  <a:lnTo>
                    <a:pt x="950658" y="1256350"/>
                  </a:lnTo>
                  <a:lnTo>
                    <a:pt x="983079" y="1217660"/>
                  </a:lnTo>
                  <a:lnTo>
                    <a:pt x="1015850" y="1179269"/>
                  </a:lnTo>
                  <a:lnTo>
                    <a:pt x="1048968" y="1141178"/>
                  </a:lnTo>
                  <a:lnTo>
                    <a:pt x="1082430" y="1103388"/>
                  </a:lnTo>
                  <a:lnTo>
                    <a:pt x="1116232" y="1065902"/>
                  </a:lnTo>
                  <a:lnTo>
                    <a:pt x="1150371" y="1028720"/>
                  </a:lnTo>
                  <a:lnTo>
                    <a:pt x="1184843" y="991844"/>
                  </a:lnTo>
                  <a:lnTo>
                    <a:pt x="1219644" y="955276"/>
                  </a:lnTo>
                  <a:lnTo>
                    <a:pt x="1254771" y="919016"/>
                  </a:lnTo>
                  <a:lnTo>
                    <a:pt x="1290220" y="883068"/>
                  </a:lnTo>
                  <a:lnTo>
                    <a:pt x="1325989" y="847431"/>
                  </a:lnTo>
                  <a:lnTo>
                    <a:pt x="1362072" y="812108"/>
                  </a:lnTo>
                  <a:lnTo>
                    <a:pt x="1398468" y="777100"/>
                  </a:lnTo>
                  <a:lnTo>
                    <a:pt x="1435172" y="742409"/>
                  </a:lnTo>
                  <a:lnTo>
                    <a:pt x="1472181" y="708036"/>
                  </a:lnTo>
                  <a:lnTo>
                    <a:pt x="1509491" y="673982"/>
                  </a:lnTo>
                  <a:lnTo>
                    <a:pt x="1547098" y="640249"/>
                  </a:lnTo>
                  <a:lnTo>
                    <a:pt x="1585000" y="606838"/>
                  </a:lnTo>
                  <a:lnTo>
                    <a:pt x="1623192" y="573752"/>
                  </a:lnTo>
                  <a:lnTo>
                    <a:pt x="1661672" y="540991"/>
                  </a:lnTo>
                  <a:lnTo>
                    <a:pt x="1700435" y="508557"/>
                  </a:lnTo>
                  <a:lnTo>
                    <a:pt x="1739478" y="476452"/>
                  </a:lnTo>
                  <a:lnTo>
                    <a:pt x="1778798" y="444676"/>
                  </a:lnTo>
                  <a:lnTo>
                    <a:pt x="1818390" y="413232"/>
                  </a:lnTo>
                  <a:lnTo>
                    <a:pt x="1858252" y="382121"/>
                  </a:lnTo>
                  <a:lnTo>
                    <a:pt x="1898380" y="351344"/>
                  </a:lnTo>
                  <a:lnTo>
                    <a:pt x="1938771" y="320903"/>
                  </a:lnTo>
                  <a:lnTo>
                    <a:pt x="1979420" y="290800"/>
                  </a:lnTo>
                  <a:lnTo>
                    <a:pt x="2020324" y="261035"/>
                  </a:lnTo>
                  <a:lnTo>
                    <a:pt x="2061481" y="231611"/>
                  </a:lnTo>
                  <a:lnTo>
                    <a:pt x="2102885" y="202529"/>
                  </a:lnTo>
                  <a:lnTo>
                    <a:pt x="2144534" y="173790"/>
                  </a:lnTo>
                  <a:lnTo>
                    <a:pt x="2186425" y="145396"/>
                  </a:lnTo>
                  <a:lnTo>
                    <a:pt x="2228553" y="117348"/>
                  </a:lnTo>
                  <a:lnTo>
                    <a:pt x="2270915" y="89648"/>
                  </a:lnTo>
                  <a:lnTo>
                    <a:pt x="2313508" y="62298"/>
                  </a:lnTo>
                  <a:lnTo>
                    <a:pt x="2356328" y="35298"/>
                  </a:lnTo>
                  <a:lnTo>
                    <a:pt x="2417762" y="0"/>
                  </a:lnTo>
                </a:path>
              </a:pathLst>
            </a:custGeom>
            <a:ln w="9525">
              <a:solidFill>
                <a:srgbClr val="000000"/>
              </a:solidFill>
            </a:ln>
          </p:spPr>
          <p:txBody>
            <a:bodyPr wrap="square" lIns="0" tIns="0" rIns="0" bIns="0" rtlCol="0"/>
            <a:lstStyle/>
            <a:p>
              <a:endParaRPr/>
            </a:p>
          </p:txBody>
        </p:sp>
        <p:sp>
          <p:nvSpPr>
            <p:cNvPr id="13" name="object 13"/>
            <p:cNvSpPr/>
            <p:nvPr/>
          </p:nvSpPr>
          <p:spPr>
            <a:xfrm>
              <a:off x="5433535" y="0"/>
              <a:ext cx="2131695" cy="6858000"/>
            </a:xfrm>
            <a:custGeom>
              <a:avLst/>
              <a:gdLst/>
              <a:ahLst/>
              <a:cxnLst/>
              <a:rect l="l" t="t" r="r" b="b"/>
              <a:pathLst>
                <a:path w="2131695" h="6858000">
                  <a:moveTo>
                    <a:pt x="1126778" y="6857999"/>
                  </a:moveTo>
                  <a:lnTo>
                    <a:pt x="1004775" y="6684552"/>
                  </a:lnTo>
                  <a:lnTo>
                    <a:pt x="977537" y="6643984"/>
                  </a:lnTo>
                  <a:lnTo>
                    <a:pt x="950592" y="6603262"/>
                  </a:lnTo>
                  <a:lnTo>
                    <a:pt x="923944" y="6562386"/>
                  </a:lnTo>
                  <a:lnTo>
                    <a:pt x="897596" y="6521358"/>
                  </a:lnTo>
                  <a:lnTo>
                    <a:pt x="871553" y="6480182"/>
                  </a:lnTo>
                  <a:lnTo>
                    <a:pt x="845817" y="6438860"/>
                  </a:lnTo>
                  <a:lnTo>
                    <a:pt x="820393" y="6397393"/>
                  </a:lnTo>
                  <a:lnTo>
                    <a:pt x="795283" y="6355785"/>
                  </a:lnTo>
                  <a:lnTo>
                    <a:pt x="770492" y="6314036"/>
                  </a:lnTo>
                  <a:lnTo>
                    <a:pt x="746023" y="6272151"/>
                  </a:lnTo>
                  <a:lnTo>
                    <a:pt x="721879" y="6230130"/>
                  </a:lnTo>
                  <a:lnTo>
                    <a:pt x="698065" y="6187976"/>
                  </a:lnTo>
                  <a:lnTo>
                    <a:pt x="674583" y="6145692"/>
                  </a:lnTo>
                  <a:lnTo>
                    <a:pt x="651438" y="6103280"/>
                  </a:lnTo>
                  <a:lnTo>
                    <a:pt x="628632" y="6060741"/>
                  </a:lnTo>
                  <a:lnTo>
                    <a:pt x="606170" y="6018079"/>
                  </a:lnTo>
                  <a:lnTo>
                    <a:pt x="584055" y="5975296"/>
                  </a:lnTo>
                  <a:lnTo>
                    <a:pt x="562291" y="5932393"/>
                  </a:lnTo>
                  <a:lnTo>
                    <a:pt x="540881" y="5889374"/>
                  </a:lnTo>
                  <a:lnTo>
                    <a:pt x="519828" y="5846239"/>
                  </a:lnTo>
                  <a:lnTo>
                    <a:pt x="499138" y="5802993"/>
                  </a:lnTo>
                  <a:lnTo>
                    <a:pt x="478812" y="5759636"/>
                  </a:lnTo>
                  <a:lnTo>
                    <a:pt x="458854" y="5716172"/>
                  </a:lnTo>
                  <a:lnTo>
                    <a:pt x="439269" y="5672602"/>
                  </a:lnTo>
                  <a:lnTo>
                    <a:pt x="420060" y="5628929"/>
                  </a:lnTo>
                  <a:lnTo>
                    <a:pt x="401230" y="5585155"/>
                  </a:lnTo>
                  <a:lnTo>
                    <a:pt x="382783" y="5541283"/>
                  </a:lnTo>
                  <a:lnTo>
                    <a:pt x="364722" y="5497314"/>
                  </a:lnTo>
                  <a:lnTo>
                    <a:pt x="347051" y="5453251"/>
                  </a:lnTo>
                  <a:lnTo>
                    <a:pt x="329774" y="5409096"/>
                  </a:lnTo>
                  <a:lnTo>
                    <a:pt x="312894" y="5364851"/>
                  </a:lnTo>
                  <a:lnTo>
                    <a:pt x="296415" y="5320519"/>
                  </a:lnTo>
                  <a:lnTo>
                    <a:pt x="280341" y="5276103"/>
                  </a:lnTo>
                  <a:lnTo>
                    <a:pt x="264674" y="5231603"/>
                  </a:lnTo>
                  <a:lnTo>
                    <a:pt x="249419" y="5187023"/>
                  </a:lnTo>
                  <a:lnTo>
                    <a:pt x="234579" y="5142365"/>
                  </a:lnTo>
                  <a:lnTo>
                    <a:pt x="220158" y="5097631"/>
                  </a:lnTo>
                  <a:lnTo>
                    <a:pt x="206159" y="5052824"/>
                  </a:lnTo>
                  <a:lnTo>
                    <a:pt x="192586" y="5007945"/>
                  </a:lnTo>
                  <a:lnTo>
                    <a:pt x="179443" y="4962997"/>
                  </a:lnTo>
                  <a:lnTo>
                    <a:pt x="166732" y="4917983"/>
                  </a:lnTo>
                  <a:lnTo>
                    <a:pt x="154458" y="4872904"/>
                  </a:lnTo>
                  <a:lnTo>
                    <a:pt x="142625" y="4827762"/>
                  </a:lnTo>
                  <a:lnTo>
                    <a:pt x="131235" y="4782561"/>
                  </a:lnTo>
                  <a:lnTo>
                    <a:pt x="120293" y="4737302"/>
                  </a:lnTo>
                  <a:lnTo>
                    <a:pt x="109801" y="4691988"/>
                  </a:lnTo>
                  <a:lnTo>
                    <a:pt x="99764" y="4646620"/>
                  </a:lnTo>
                  <a:lnTo>
                    <a:pt x="90185" y="4601202"/>
                  </a:lnTo>
                  <a:lnTo>
                    <a:pt x="81068" y="4555736"/>
                  </a:lnTo>
                  <a:lnTo>
                    <a:pt x="72417" y="4510223"/>
                  </a:lnTo>
                  <a:lnTo>
                    <a:pt x="64234" y="4464666"/>
                  </a:lnTo>
                  <a:lnTo>
                    <a:pt x="56523" y="4419067"/>
                  </a:lnTo>
                  <a:lnTo>
                    <a:pt x="49289" y="4373429"/>
                  </a:lnTo>
                  <a:lnTo>
                    <a:pt x="42534" y="4327754"/>
                  </a:lnTo>
                  <a:lnTo>
                    <a:pt x="36263" y="4282043"/>
                  </a:lnTo>
                  <a:lnTo>
                    <a:pt x="30478" y="4236301"/>
                  </a:lnTo>
                  <a:lnTo>
                    <a:pt x="25184" y="4190528"/>
                  </a:lnTo>
                  <a:lnTo>
                    <a:pt x="20383" y="4144726"/>
                  </a:lnTo>
                  <a:lnTo>
                    <a:pt x="16081" y="4098900"/>
                  </a:lnTo>
                  <a:lnTo>
                    <a:pt x="12279" y="4053049"/>
                  </a:lnTo>
                  <a:lnTo>
                    <a:pt x="8982" y="4007178"/>
                  </a:lnTo>
                  <a:lnTo>
                    <a:pt x="6193" y="3961287"/>
                  </a:lnTo>
                  <a:lnTo>
                    <a:pt x="3916" y="3915380"/>
                  </a:lnTo>
                  <a:lnTo>
                    <a:pt x="2155" y="3869459"/>
                  </a:lnTo>
                  <a:lnTo>
                    <a:pt x="913" y="3823525"/>
                  </a:lnTo>
                  <a:lnTo>
                    <a:pt x="193" y="3777582"/>
                  </a:lnTo>
                  <a:lnTo>
                    <a:pt x="0" y="3731631"/>
                  </a:lnTo>
                  <a:lnTo>
                    <a:pt x="336" y="3685674"/>
                  </a:lnTo>
                  <a:lnTo>
                    <a:pt x="1205" y="3639715"/>
                  </a:lnTo>
                  <a:lnTo>
                    <a:pt x="2612" y="3593755"/>
                  </a:lnTo>
                  <a:lnTo>
                    <a:pt x="4559" y="3547797"/>
                  </a:lnTo>
                  <a:lnTo>
                    <a:pt x="7051" y="3501843"/>
                  </a:lnTo>
                  <a:lnTo>
                    <a:pt x="10090" y="3455894"/>
                  </a:lnTo>
                  <a:lnTo>
                    <a:pt x="13680" y="3409954"/>
                  </a:lnTo>
                  <a:lnTo>
                    <a:pt x="17825" y="3364025"/>
                  </a:lnTo>
                  <a:lnTo>
                    <a:pt x="22528" y="3318109"/>
                  </a:lnTo>
                  <a:lnTo>
                    <a:pt x="27794" y="3272208"/>
                  </a:lnTo>
                  <a:lnTo>
                    <a:pt x="33625" y="3226324"/>
                  </a:lnTo>
                  <a:lnTo>
                    <a:pt x="40026" y="3180461"/>
                  </a:lnTo>
                  <a:lnTo>
                    <a:pt x="46999" y="3134619"/>
                  </a:lnTo>
                  <a:lnTo>
                    <a:pt x="54549" y="3088802"/>
                  </a:lnTo>
                  <a:lnTo>
                    <a:pt x="62678" y="3043011"/>
                  </a:lnTo>
                  <a:lnTo>
                    <a:pt x="71391" y="2997249"/>
                  </a:lnTo>
                  <a:lnTo>
                    <a:pt x="80691" y="2951519"/>
                  </a:lnTo>
                  <a:lnTo>
                    <a:pt x="90582" y="2905822"/>
                  </a:lnTo>
                  <a:lnTo>
                    <a:pt x="101067" y="2860160"/>
                  </a:lnTo>
                  <a:lnTo>
                    <a:pt x="112150" y="2814537"/>
                  </a:lnTo>
                  <a:lnTo>
                    <a:pt x="123835" y="2768954"/>
                  </a:lnTo>
                  <a:lnTo>
                    <a:pt x="136124" y="2723413"/>
                  </a:lnTo>
                  <a:lnTo>
                    <a:pt x="149022" y="2677918"/>
                  </a:lnTo>
                  <a:lnTo>
                    <a:pt x="162532" y="2632469"/>
                  </a:lnTo>
                  <a:lnTo>
                    <a:pt x="176659" y="2587070"/>
                  </a:lnTo>
                  <a:lnTo>
                    <a:pt x="191404" y="2541723"/>
                  </a:lnTo>
                  <a:lnTo>
                    <a:pt x="206772" y="2496429"/>
                  </a:lnTo>
                  <a:lnTo>
                    <a:pt x="222767" y="2451192"/>
                  </a:lnTo>
                  <a:lnTo>
                    <a:pt x="239392" y="2406014"/>
                  </a:lnTo>
                  <a:lnTo>
                    <a:pt x="256651" y="2360896"/>
                  </a:lnTo>
                  <a:lnTo>
                    <a:pt x="274547" y="2315841"/>
                  </a:lnTo>
                  <a:lnTo>
                    <a:pt x="293083" y="2270852"/>
                  </a:lnTo>
                  <a:lnTo>
                    <a:pt x="312265" y="2225930"/>
                  </a:lnTo>
                  <a:lnTo>
                    <a:pt x="332094" y="2181078"/>
                  </a:lnTo>
                  <a:lnTo>
                    <a:pt x="352575" y="2136298"/>
                  </a:lnTo>
                  <a:lnTo>
                    <a:pt x="373711" y="2091593"/>
                  </a:lnTo>
                  <a:lnTo>
                    <a:pt x="395505" y="2046965"/>
                  </a:lnTo>
                  <a:lnTo>
                    <a:pt x="417963" y="2002415"/>
                  </a:lnTo>
                  <a:lnTo>
                    <a:pt x="441086" y="1957947"/>
                  </a:lnTo>
                  <a:lnTo>
                    <a:pt x="464878" y="1913563"/>
                  </a:lnTo>
                  <a:lnTo>
                    <a:pt x="489344" y="1869264"/>
                  </a:lnTo>
                  <a:lnTo>
                    <a:pt x="514486" y="1825053"/>
                  </a:lnTo>
                  <a:lnTo>
                    <a:pt x="540309" y="1780933"/>
                  </a:lnTo>
                  <a:lnTo>
                    <a:pt x="566815" y="1736906"/>
                  </a:lnTo>
                  <a:lnTo>
                    <a:pt x="594009" y="1692973"/>
                  </a:lnTo>
                  <a:lnTo>
                    <a:pt x="621894" y="1649138"/>
                  </a:lnTo>
                  <a:lnTo>
                    <a:pt x="650473" y="1605402"/>
                  </a:lnTo>
                  <a:lnTo>
                    <a:pt x="679751" y="1561769"/>
                  </a:lnTo>
                  <a:lnTo>
                    <a:pt x="709731" y="1518239"/>
                  </a:lnTo>
                  <a:lnTo>
                    <a:pt x="738665" y="1476997"/>
                  </a:lnTo>
                  <a:lnTo>
                    <a:pt x="767918" y="1435929"/>
                  </a:lnTo>
                  <a:lnTo>
                    <a:pt x="797486" y="1395039"/>
                  </a:lnTo>
                  <a:lnTo>
                    <a:pt x="827368" y="1354329"/>
                  </a:lnTo>
                  <a:lnTo>
                    <a:pt x="857560" y="1313801"/>
                  </a:lnTo>
                  <a:lnTo>
                    <a:pt x="888062" y="1273457"/>
                  </a:lnTo>
                  <a:lnTo>
                    <a:pt x="918869" y="1233300"/>
                  </a:lnTo>
                  <a:lnTo>
                    <a:pt x="949981" y="1193332"/>
                  </a:lnTo>
                  <a:lnTo>
                    <a:pt x="981394" y="1153555"/>
                  </a:lnTo>
                  <a:lnTo>
                    <a:pt x="1013107" y="1113972"/>
                  </a:lnTo>
                  <a:lnTo>
                    <a:pt x="1045116" y="1074585"/>
                  </a:lnTo>
                  <a:lnTo>
                    <a:pt x="1077420" y="1035397"/>
                  </a:lnTo>
                  <a:lnTo>
                    <a:pt x="1110016" y="996410"/>
                  </a:lnTo>
                  <a:lnTo>
                    <a:pt x="1142902" y="957626"/>
                  </a:lnTo>
                  <a:lnTo>
                    <a:pt x="1176075" y="919047"/>
                  </a:lnTo>
                  <a:lnTo>
                    <a:pt x="1209534" y="880677"/>
                  </a:lnTo>
                  <a:lnTo>
                    <a:pt x="1243275" y="842516"/>
                  </a:lnTo>
                  <a:lnTo>
                    <a:pt x="1277296" y="804569"/>
                  </a:lnTo>
                  <a:lnTo>
                    <a:pt x="1311596" y="766836"/>
                  </a:lnTo>
                  <a:lnTo>
                    <a:pt x="1346171" y="729321"/>
                  </a:lnTo>
                  <a:lnTo>
                    <a:pt x="1381019" y="692025"/>
                  </a:lnTo>
                  <a:lnTo>
                    <a:pt x="1416139" y="654952"/>
                  </a:lnTo>
                  <a:lnTo>
                    <a:pt x="1451527" y="618103"/>
                  </a:lnTo>
                  <a:lnTo>
                    <a:pt x="1487181" y="581481"/>
                  </a:lnTo>
                  <a:lnTo>
                    <a:pt x="1523099" y="545088"/>
                  </a:lnTo>
                  <a:lnTo>
                    <a:pt x="1559279" y="508926"/>
                  </a:lnTo>
                  <a:lnTo>
                    <a:pt x="1595718" y="472998"/>
                  </a:lnTo>
                  <a:lnTo>
                    <a:pt x="1632413" y="437307"/>
                  </a:lnTo>
                  <a:lnTo>
                    <a:pt x="1669363" y="401854"/>
                  </a:lnTo>
                  <a:lnTo>
                    <a:pt x="1706566" y="366642"/>
                  </a:lnTo>
                  <a:lnTo>
                    <a:pt x="1744018" y="331673"/>
                  </a:lnTo>
                  <a:lnTo>
                    <a:pt x="1781717" y="296950"/>
                  </a:lnTo>
                  <a:lnTo>
                    <a:pt x="1819661" y="262475"/>
                  </a:lnTo>
                  <a:lnTo>
                    <a:pt x="1857848" y="228251"/>
                  </a:lnTo>
                  <a:lnTo>
                    <a:pt x="1896275" y="194279"/>
                  </a:lnTo>
                  <a:lnTo>
                    <a:pt x="2131321" y="0"/>
                  </a:lnTo>
                </a:path>
              </a:pathLst>
            </a:custGeom>
            <a:ln w="9525">
              <a:solidFill>
                <a:srgbClr val="000000"/>
              </a:solidFill>
            </a:ln>
          </p:spPr>
          <p:txBody>
            <a:bodyPr wrap="square" lIns="0" tIns="0" rIns="0" bIns="0" rtlCol="0"/>
            <a:lstStyle/>
            <a:p>
              <a:endParaRPr/>
            </a:p>
          </p:txBody>
        </p:sp>
        <p:sp>
          <p:nvSpPr>
            <p:cNvPr id="14" name="object 14"/>
            <p:cNvSpPr/>
            <p:nvPr/>
          </p:nvSpPr>
          <p:spPr>
            <a:xfrm>
              <a:off x="6953133" y="0"/>
              <a:ext cx="5239385" cy="6858000"/>
            </a:xfrm>
            <a:custGeom>
              <a:avLst/>
              <a:gdLst/>
              <a:ahLst/>
              <a:cxnLst/>
              <a:rect l="l" t="t" r="r" b="b"/>
              <a:pathLst>
                <a:path w="5239384" h="6858000">
                  <a:moveTo>
                    <a:pt x="5238866" y="0"/>
                  </a:moveTo>
                  <a:lnTo>
                    <a:pt x="2829117" y="0"/>
                  </a:lnTo>
                  <a:lnTo>
                    <a:pt x="2559141" y="124371"/>
                  </a:lnTo>
                  <a:lnTo>
                    <a:pt x="2514285" y="146927"/>
                  </a:lnTo>
                  <a:lnTo>
                    <a:pt x="2469635" y="169889"/>
                  </a:lnTo>
                  <a:lnTo>
                    <a:pt x="2425195" y="193258"/>
                  </a:lnTo>
                  <a:lnTo>
                    <a:pt x="2380970" y="217029"/>
                  </a:lnTo>
                  <a:lnTo>
                    <a:pt x="2336962" y="241202"/>
                  </a:lnTo>
                  <a:lnTo>
                    <a:pt x="2293178" y="265775"/>
                  </a:lnTo>
                  <a:lnTo>
                    <a:pt x="2249621" y="290745"/>
                  </a:lnTo>
                  <a:lnTo>
                    <a:pt x="2206296" y="316112"/>
                  </a:lnTo>
                  <a:lnTo>
                    <a:pt x="2163207" y="341872"/>
                  </a:lnTo>
                  <a:lnTo>
                    <a:pt x="2120358" y="368025"/>
                  </a:lnTo>
                  <a:lnTo>
                    <a:pt x="2077754" y="394569"/>
                  </a:lnTo>
                  <a:lnTo>
                    <a:pt x="2035398" y="421501"/>
                  </a:lnTo>
                  <a:lnTo>
                    <a:pt x="1993297" y="448820"/>
                  </a:lnTo>
                  <a:lnTo>
                    <a:pt x="1951453" y="476524"/>
                  </a:lnTo>
                  <a:lnTo>
                    <a:pt x="1909871" y="504611"/>
                  </a:lnTo>
                  <a:lnTo>
                    <a:pt x="1868556" y="533080"/>
                  </a:lnTo>
                  <a:lnTo>
                    <a:pt x="1827512" y="561927"/>
                  </a:lnTo>
                  <a:lnTo>
                    <a:pt x="1786743" y="591153"/>
                  </a:lnTo>
                  <a:lnTo>
                    <a:pt x="1746254" y="620754"/>
                  </a:lnTo>
                  <a:lnTo>
                    <a:pt x="1706049" y="650729"/>
                  </a:lnTo>
                  <a:lnTo>
                    <a:pt x="1666132" y="681077"/>
                  </a:lnTo>
                  <a:lnTo>
                    <a:pt x="1626507" y="711794"/>
                  </a:lnTo>
                  <a:lnTo>
                    <a:pt x="1587180" y="742880"/>
                  </a:lnTo>
                  <a:lnTo>
                    <a:pt x="1548154" y="774333"/>
                  </a:lnTo>
                  <a:lnTo>
                    <a:pt x="1509434" y="806150"/>
                  </a:lnTo>
                  <a:lnTo>
                    <a:pt x="1471024" y="838331"/>
                  </a:lnTo>
                  <a:lnTo>
                    <a:pt x="1432929" y="870872"/>
                  </a:lnTo>
                  <a:lnTo>
                    <a:pt x="1395152" y="903773"/>
                  </a:lnTo>
                  <a:lnTo>
                    <a:pt x="1357699" y="937031"/>
                  </a:lnTo>
                  <a:lnTo>
                    <a:pt x="1320573" y="970644"/>
                  </a:lnTo>
                  <a:lnTo>
                    <a:pt x="1283779" y="1004612"/>
                  </a:lnTo>
                  <a:lnTo>
                    <a:pt x="1247321" y="1038931"/>
                  </a:lnTo>
                  <a:lnTo>
                    <a:pt x="1211204" y="1073600"/>
                  </a:lnTo>
                  <a:lnTo>
                    <a:pt x="1175432" y="1108618"/>
                  </a:lnTo>
                  <a:lnTo>
                    <a:pt x="1140010" y="1143982"/>
                  </a:lnTo>
                  <a:lnTo>
                    <a:pt x="1104941" y="1179691"/>
                  </a:lnTo>
                  <a:lnTo>
                    <a:pt x="1070230" y="1215742"/>
                  </a:lnTo>
                  <a:lnTo>
                    <a:pt x="1035882" y="1252134"/>
                  </a:lnTo>
                  <a:lnTo>
                    <a:pt x="1001900" y="1288865"/>
                  </a:lnTo>
                  <a:lnTo>
                    <a:pt x="968289" y="1325933"/>
                  </a:lnTo>
                  <a:lnTo>
                    <a:pt x="935055" y="1363337"/>
                  </a:lnTo>
                  <a:lnTo>
                    <a:pt x="902199" y="1401074"/>
                  </a:lnTo>
                  <a:lnTo>
                    <a:pt x="869729" y="1439143"/>
                  </a:lnTo>
                  <a:lnTo>
                    <a:pt x="837646" y="1477542"/>
                  </a:lnTo>
                  <a:lnTo>
                    <a:pt x="805957" y="1516268"/>
                  </a:lnTo>
                  <a:lnTo>
                    <a:pt x="774665" y="1555321"/>
                  </a:lnTo>
                  <a:lnTo>
                    <a:pt x="743775" y="1594699"/>
                  </a:lnTo>
                  <a:lnTo>
                    <a:pt x="713291" y="1634398"/>
                  </a:lnTo>
                  <a:lnTo>
                    <a:pt x="683217" y="1674419"/>
                  </a:lnTo>
                  <a:lnTo>
                    <a:pt x="653558" y="1714758"/>
                  </a:lnTo>
                  <a:lnTo>
                    <a:pt x="624318" y="1755414"/>
                  </a:lnTo>
                  <a:lnTo>
                    <a:pt x="595501" y="1796385"/>
                  </a:lnTo>
                  <a:lnTo>
                    <a:pt x="567112" y="1837670"/>
                  </a:lnTo>
                  <a:lnTo>
                    <a:pt x="539156" y="1879266"/>
                  </a:lnTo>
                  <a:lnTo>
                    <a:pt x="511636" y="1921172"/>
                  </a:lnTo>
                  <a:lnTo>
                    <a:pt x="484557" y="1963386"/>
                  </a:lnTo>
                  <a:lnTo>
                    <a:pt x="457923" y="2005905"/>
                  </a:lnTo>
                  <a:lnTo>
                    <a:pt x="431738" y="2048729"/>
                  </a:lnTo>
                  <a:lnTo>
                    <a:pt x="406008" y="2091855"/>
                  </a:lnTo>
                  <a:lnTo>
                    <a:pt x="381501" y="2134314"/>
                  </a:lnTo>
                  <a:lnTo>
                    <a:pt x="357812" y="2176921"/>
                  </a:lnTo>
                  <a:lnTo>
                    <a:pt x="334936" y="2219671"/>
                  </a:lnTo>
                  <a:lnTo>
                    <a:pt x="312867" y="2262560"/>
                  </a:lnTo>
                  <a:lnTo>
                    <a:pt x="291601" y="2305584"/>
                  </a:lnTo>
                  <a:lnTo>
                    <a:pt x="271132" y="2348741"/>
                  </a:lnTo>
                  <a:lnTo>
                    <a:pt x="251455" y="2392024"/>
                  </a:lnTo>
                  <a:lnTo>
                    <a:pt x="232564" y="2435432"/>
                  </a:lnTo>
                  <a:lnTo>
                    <a:pt x="214454" y="2478960"/>
                  </a:lnTo>
                  <a:lnTo>
                    <a:pt x="197119" y="2522604"/>
                  </a:lnTo>
                  <a:lnTo>
                    <a:pt x="180555" y="2566360"/>
                  </a:lnTo>
                  <a:lnTo>
                    <a:pt x="164756" y="2610224"/>
                  </a:lnTo>
                  <a:lnTo>
                    <a:pt x="149717" y="2654193"/>
                  </a:lnTo>
                  <a:lnTo>
                    <a:pt x="135433" y="2698262"/>
                  </a:lnTo>
                  <a:lnTo>
                    <a:pt x="121897" y="2742429"/>
                  </a:lnTo>
                  <a:lnTo>
                    <a:pt x="109106" y="2786687"/>
                  </a:lnTo>
                  <a:lnTo>
                    <a:pt x="97053" y="2831035"/>
                  </a:lnTo>
                  <a:lnTo>
                    <a:pt x="85733" y="2875468"/>
                  </a:lnTo>
                  <a:lnTo>
                    <a:pt x="75141" y="2919983"/>
                  </a:lnTo>
                  <a:lnTo>
                    <a:pt x="65272" y="2964574"/>
                  </a:lnTo>
                  <a:lnTo>
                    <a:pt x="56120" y="3009239"/>
                  </a:lnTo>
                  <a:lnTo>
                    <a:pt x="47680" y="3053974"/>
                  </a:lnTo>
                  <a:lnTo>
                    <a:pt x="39947" y="3098774"/>
                  </a:lnTo>
                  <a:lnTo>
                    <a:pt x="32915" y="3143637"/>
                  </a:lnTo>
                  <a:lnTo>
                    <a:pt x="26579" y="3188557"/>
                  </a:lnTo>
                  <a:lnTo>
                    <a:pt x="20933" y="3233531"/>
                  </a:lnTo>
                  <a:lnTo>
                    <a:pt x="15974" y="3278555"/>
                  </a:lnTo>
                  <a:lnTo>
                    <a:pt x="11694" y="3323626"/>
                  </a:lnTo>
                  <a:lnTo>
                    <a:pt x="8089" y="3368740"/>
                  </a:lnTo>
                  <a:lnTo>
                    <a:pt x="5153" y="3413891"/>
                  </a:lnTo>
                  <a:lnTo>
                    <a:pt x="2882" y="3459078"/>
                  </a:lnTo>
                  <a:lnTo>
                    <a:pt x="1269" y="3504296"/>
                  </a:lnTo>
                  <a:lnTo>
                    <a:pt x="310" y="3549540"/>
                  </a:lnTo>
                  <a:lnTo>
                    <a:pt x="0" y="3594807"/>
                  </a:lnTo>
                  <a:lnTo>
                    <a:pt x="332" y="3640094"/>
                  </a:lnTo>
                  <a:lnTo>
                    <a:pt x="1301" y="3685396"/>
                  </a:lnTo>
                  <a:lnTo>
                    <a:pt x="2903" y="3730710"/>
                  </a:lnTo>
                  <a:lnTo>
                    <a:pt x="5132" y="3776031"/>
                  </a:lnTo>
                  <a:lnTo>
                    <a:pt x="7983" y="3821356"/>
                  </a:lnTo>
                  <a:lnTo>
                    <a:pt x="11450" y="3866680"/>
                  </a:lnTo>
                  <a:lnTo>
                    <a:pt x="15527" y="3912001"/>
                  </a:lnTo>
                  <a:lnTo>
                    <a:pt x="20211" y="3957314"/>
                  </a:lnTo>
                  <a:lnTo>
                    <a:pt x="25495" y="4002615"/>
                  </a:lnTo>
                  <a:lnTo>
                    <a:pt x="31374" y="4047900"/>
                  </a:lnTo>
                  <a:lnTo>
                    <a:pt x="37843" y="4093166"/>
                  </a:lnTo>
                  <a:lnTo>
                    <a:pt x="44896" y="4138408"/>
                  </a:lnTo>
                  <a:lnTo>
                    <a:pt x="52529" y="4183623"/>
                  </a:lnTo>
                  <a:lnTo>
                    <a:pt x="60735" y="4228807"/>
                  </a:lnTo>
                  <a:lnTo>
                    <a:pt x="69510" y="4273956"/>
                  </a:lnTo>
                  <a:lnTo>
                    <a:pt x="78848" y="4319066"/>
                  </a:lnTo>
                  <a:lnTo>
                    <a:pt x="88744" y="4364133"/>
                  </a:lnTo>
                  <a:lnTo>
                    <a:pt x="99192" y="4409154"/>
                  </a:lnTo>
                  <a:lnTo>
                    <a:pt x="110188" y="4454124"/>
                  </a:lnTo>
                  <a:lnTo>
                    <a:pt x="121725" y="4499040"/>
                  </a:lnTo>
                  <a:lnTo>
                    <a:pt x="133799" y="4543897"/>
                  </a:lnTo>
                  <a:lnTo>
                    <a:pt x="146405" y="4588692"/>
                  </a:lnTo>
                  <a:lnTo>
                    <a:pt x="159537" y="4633421"/>
                  </a:lnTo>
                  <a:lnTo>
                    <a:pt x="173189" y="4678080"/>
                  </a:lnTo>
                  <a:lnTo>
                    <a:pt x="187356" y="4722666"/>
                  </a:lnTo>
                  <a:lnTo>
                    <a:pt x="202034" y="4767174"/>
                  </a:lnTo>
                  <a:lnTo>
                    <a:pt x="217217" y="4811600"/>
                  </a:lnTo>
                  <a:lnTo>
                    <a:pt x="232899" y="4855941"/>
                  </a:lnTo>
                  <a:lnTo>
                    <a:pt x="249075" y="4900193"/>
                  </a:lnTo>
                  <a:lnTo>
                    <a:pt x="265739" y="4944351"/>
                  </a:lnTo>
                  <a:lnTo>
                    <a:pt x="282888" y="4988412"/>
                  </a:lnTo>
                  <a:lnTo>
                    <a:pt x="300514" y="5032373"/>
                  </a:lnTo>
                  <a:lnTo>
                    <a:pt x="318614" y="5076229"/>
                  </a:lnTo>
                  <a:lnTo>
                    <a:pt x="337180" y="5119976"/>
                  </a:lnTo>
                  <a:lnTo>
                    <a:pt x="356210" y="5163610"/>
                  </a:lnTo>
                  <a:lnTo>
                    <a:pt x="375696" y="5207129"/>
                  </a:lnTo>
                  <a:lnTo>
                    <a:pt x="395633" y="5250526"/>
                  </a:lnTo>
                  <a:lnTo>
                    <a:pt x="416017" y="5293800"/>
                  </a:lnTo>
                  <a:lnTo>
                    <a:pt x="436843" y="5336946"/>
                  </a:lnTo>
                  <a:lnTo>
                    <a:pt x="458103" y="5379960"/>
                  </a:lnTo>
                  <a:lnTo>
                    <a:pt x="479794" y="5422838"/>
                  </a:lnTo>
                  <a:lnTo>
                    <a:pt x="501910" y="5465576"/>
                  </a:lnTo>
                  <a:lnTo>
                    <a:pt x="524446" y="5508171"/>
                  </a:lnTo>
                  <a:lnTo>
                    <a:pt x="547396" y="5550618"/>
                  </a:lnTo>
                  <a:lnTo>
                    <a:pt x="570756" y="5592914"/>
                  </a:lnTo>
                  <a:lnTo>
                    <a:pt x="594519" y="5635055"/>
                  </a:lnTo>
                  <a:lnTo>
                    <a:pt x="618681" y="5677037"/>
                  </a:lnTo>
                  <a:lnTo>
                    <a:pt x="643236" y="5718857"/>
                  </a:lnTo>
                  <a:lnTo>
                    <a:pt x="668178" y="5760509"/>
                  </a:lnTo>
                  <a:lnTo>
                    <a:pt x="693503" y="5801991"/>
                  </a:lnTo>
                  <a:lnTo>
                    <a:pt x="719206" y="5843298"/>
                  </a:lnTo>
                  <a:lnTo>
                    <a:pt x="745280" y="5884426"/>
                  </a:lnTo>
                  <a:lnTo>
                    <a:pt x="771721" y="5925373"/>
                  </a:lnTo>
                  <a:lnTo>
                    <a:pt x="798524" y="5966133"/>
                  </a:lnTo>
                  <a:lnTo>
                    <a:pt x="825682" y="6006703"/>
                  </a:lnTo>
                  <a:lnTo>
                    <a:pt x="853191" y="6047080"/>
                  </a:lnTo>
                  <a:lnTo>
                    <a:pt x="881045" y="6087258"/>
                  </a:lnTo>
                  <a:lnTo>
                    <a:pt x="909239" y="6127235"/>
                  </a:lnTo>
                  <a:lnTo>
                    <a:pt x="937768" y="6167007"/>
                  </a:lnTo>
                  <a:lnTo>
                    <a:pt x="966627" y="6206569"/>
                  </a:lnTo>
                  <a:lnTo>
                    <a:pt x="995809" y="6245918"/>
                  </a:lnTo>
                  <a:lnTo>
                    <a:pt x="1025311" y="6285049"/>
                  </a:lnTo>
                  <a:lnTo>
                    <a:pt x="1055125" y="6323960"/>
                  </a:lnTo>
                  <a:lnTo>
                    <a:pt x="1085248" y="6362645"/>
                  </a:lnTo>
                  <a:lnTo>
                    <a:pt x="1115674" y="6401102"/>
                  </a:lnTo>
                  <a:lnTo>
                    <a:pt x="1146397" y="6439327"/>
                  </a:lnTo>
                  <a:lnTo>
                    <a:pt x="1177413" y="6477314"/>
                  </a:lnTo>
                  <a:lnTo>
                    <a:pt x="1208715" y="6515062"/>
                  </a:lnTo>
                  <a:lnTo>
                    <a:pt x="1240299" y="6552565"/>
                  </a:lnTo>
                  <a:lnTo>
                    <a:pt x="1272160" y="6589820"/>
                  </a:lnTo>
                  <a:lnTo>
                    <a:pt x="1304291" y="6626822"/>
                  </a:lnTo>
                  <a:lnTo>
                    <a:pt x="1336688" y="6663569"/>
                  </a:lnTo>
                  <a:lnTo>
                    <a:pt x="1369345" y="6700057"/>
                  </a:lnTo>
                  <a:lnTo>
                    <a:pt x="1402257" y="6736280"/>
                  </a:lnTo>
                  <a:lnTo>
                    <a:pt x="1435419" y="6772236"/>
                  </a:lnTo>
                  <a:lnTo>
                    <a:pt x="1518096" y="6857999"/>
                  </a:lnTo>
                  <a:lnTo>
                    <a:pt x="5238866" y="6857999"/>
                  </a:lnTo>
                  <a:lnTo>
                    <a:pt x="5238866" y="0"/>
                  </a:lnTo>
                  <a:close/>
                </a:path>
              </a:pathLst>
            </a:custGeom>
            <a:solidFill>
              <a:srgbClr val="10B6F4"/>
            </a:solidFill>
          </p:spPr>
          <p:txBody>
            <a:bodyPr wrap="square" lIns="0" tIns="0" rIns="0" bIns="0" rtlCol="0"/>
            <a:lstStyle/>
            <a:p>
              <a:endParaRPr/>
            </a:p>
          </p:txBody>
        </p:sp>
      </p:grpSp>
      <p:sp>
        <p:nvSpPr>
          <p:cNvPr id="15" name="object 15"/>
          <p:cNvSpPr txBox="1"/>
          <p:nvPr/>
        </p:nvSpPr>
        <p:spPr>
          <a:xfrm>
            <a:off x="8090827" y="2651252"/>
            <a:ext cx="1986914" cy="1379220"/>
          </a:xfrm>
          <a:prstGeom prst="rect">
            <a:avLst/>
          </a:prstGeom>
        </p:spPr>
        <p:txBody>
          <a:bodyPr vert="horz" wrap="square" lIns="0" tIns="124460" rIns="0" bIns="0" rtlCol="0">
            <a:spAutoFit/>
          </a:bodyPr>
          <a:lstStyle/>
          <a:p>
            <a:pPr marL="12700" marR="10160">
              <a:lnSpc>
                <a:spcPts val="4900"/>
              </a:lnSpc>
              <a:spcBef>
                <a:spcPts val="980"/>
              </a:spcBef>
            </a:pPr>
            <a:r>
              <a:rPr sz="4800" spc="-290" dirty="0">
                <a:solidFill>
                  <a:srgbClr val="FFFEFF"/>
                </a:solidFill>
                <a:latin typeface="Trebuchet MS"/>
                <a:cs typeface="Trebuchet MS"/>
              </a:rPr>
              <a:t>Bu</a:t>
            </a:r>
            <a:r>
              <a:rPr sz="4800" spc="-380" dirty="0">
                <a:solidFill>
                  <a:srgbClr val="FFFEFF"/>
                </a:solidFill>
                <a:latin typeface="Trebuchet MS"/>
                <a:cs typeface="Trebuchet MS"/>
              </a:rPr>
              <a:t>s</a:t>
            </a:r>
            <a:r>
              <a:rPr sz="4800" spc="-315" dirty="0">
                <a:solidFill>
                  <a:srgbClr val="FFFEFF"/>
                </a:solidFill>
                <a:latin typeface="Trebuchet MS"/>
                <a:cs typeface="Trebuchet MS"/>
              </a:rPr>
              <a:t>i</a:t>
            </a:r>
            <a:r>
              <a:rPr sz="4800" spc="-280" dirty="0">
                <a:solidFill>
                  <a:srgbClr val="FFFEFF"/>
                </a:solidFill>
                <a:latin typeface="Trebuchet MS"/>
                <a:cs typeface="Trebuchet MS"/>
              </a:rPr>
              <a:t>n</a:t>
            </a:r>
            <a:r>
              <a:rPr sz="4800" spc="-400" dirty="0">
                <a:solidFill>
                  <a:srgbClr val="FFFEFF"/>
                </a:solidFill>
                <a:latin typeface="Trebuchet MS"/>
                <a:cs typeface="Trebuchet MS"/>
              </a:rPr>
              <a:t>e</a:t>
            </a:r>
            <a:r>
              <a:rPr sz="4800" spc="-225" dirty="0">
                <a:solidFill>
                  <a:srgbClr val="FFFEFF"/>
                </a:solidFill>
                <a:latin typeface="Trebuchet MS"/>
                <a:cs typeface="Trebuchet MS"/>
              </a:rPr>
              <a:t>ss  </a:t>
            </a:r>
            <a:r>
              <a:rPr sz="4800" spc="-360" dirty="0">
                <a:solidFill>
                  <a:srgbClr val="FFFEFF"/>
                </a:solidFill>
                <a:latin typeface="Trebuchet MS"/>
                <a:cs typeface="Trebuchet MS"/>
              </a:rPr>
              <a:t>case</a:t>
            </a:r>
            <a:endParaRPr sz="4800">
              <a:latin typeface="Trebuchet MS"/>
              <a:cs typeface="Trebuchet MS"/>
            </a:endParaRPr>
          </a:p>
        </p:txBody>
      </p:sp>
      <p:sp>
        <p:nvSpPr>
          <p:cNvPr id="16" name="object 16"/>
          <p:cNvSpPr txBox="1"/>
          <p:nvPr/>
        </p:nvSpPr>
        <p:spPr>
          <a:xfrm>
            <a:off x="877317" y="1591563"/>
            <a:ext cx="4847590" cy="903605"/>
          </a:xfrm>
          <a:prstGeom prst="rect">
            <a:avLst/>
          </a:prstGeom>
        </p:spPr>
        <p:txBody>
          <a:bodyPr vert="horz" wrap="square" lIns="0" tIns="12700" rIns="0" bIns="0" rtlCol="0">
            <a:spAutoFit/>
          </a:bodyPr>
          <a:lstStyle/>
          <a:p>
            <a:pPr marL="241300" marR="5080" indent="-228600">
              <a:lnSpc>
                <a:spcPct val="120000"/>
              </a:lnSpc>
              <a:spcBef>
                <a:spcPts val="100"/>
              </a:spcBef>
              <a:buClr>
                <a:srgbClr val="10B6F4"/>
              </a:buClr>
              <a:buSzPct val="112500"/>
              <a:buFont typeface="Wingdings"/>
              <a:buChar char=""/>
              <a:tabLst>
                <a:tab pos="241300" algn="l"/>
              </a:tabLst>
            </a:pPr>
            <a:r>
              <a:rPr sz="1600" spc="-55" dirty="0">
                <a:latin typeface="Trebuchet MS"/>
                <a:cs typeface="Trebuchet MS"/>
              </a:rPr>
              <a:t>Ett</a:t>
            </a:r>
            <a:r>
              <a:rPr sz="1600" spc="-80" dirty="0">
                <a:latin typeface="Trebuchet MS"/>
                <a:cs typeface="Trebuchet MS"/>
              </a:rPr>
              <a:t> </a:t>
            </a:r>
            <a:r>
              <a:rPr sz="1600" spc="60" dirty="0">
                <a:latin typeface="Trebuchet MS"/>
                <a:cs typeface="Trebuchet MS"/>
              </a:rPr>
              <a:t>business</a:t>
            </a:r>
            <a:r>
              <a:rPr sz="1600" spc="-80" dirty="0">
                <a:latin typeface="Trebuchet MS"/>
                <a:cs typeface="Trebuchet MS"/>
              </a:rPr>
              <a:t> </a:t>
            </a:r>
            <a:r>
              <a:rPr sz="1600" spc="45" dirty="0">
                <a:latin typeface="Trebuchet MS"/>
                <a:cs typeface="Trebuchet MS"/>
              </a:rPr>
              <a:t>case</a:t>
            </a:r>
            <a:r>
              <a:rPr sz="1600" spc="-90" dirty="0">
                <a:latin typeface="Trebuchet MS"/>
                <a:cs typeface="Trebuchet MS"/>
              </a:rPr>
              <a:t> </a:t>
            </a:r>
            <a:r>
              <a:rPr sz="1600" spc="25" dirty="0">
                <a:latin typeface="Trebuchet MS"/>
                <a:cs typeface="Trebuchet MS"/>
              </a:rPr>
              <a:t>är</a:t>
            </a:r>
            <a:r>
              <a:rPr sz="1600" spc="-90" dirty="0">
                <a:latin typeface="Trebuchet MS"/>
                <a:cs typeface="Trebuchet MS"/>
              </a:rPr>
              <a:t> </a:t>
            </a:r>
            <a:r>
              <a:rPr sz="1600" spc="40" dirty="0">
                <a:latin typeface="Trebuchet MS"/>
                <a:cs typeface="Trebuchet MS"/>
              </a:rPr>
              <a:t>en</a:t>
            </a:r>
            <a:r>
              <a:rPr sz="1600" spc="-90" dirty="0">
                <a:latin typeface="Trebuchet MS"/>
                <a:cs typeface="Trebuchet MS"/>
              </a:rPr>
              <a:t> </a:t>
            </a:r>
            <a:r>
              <a:rPr sz="1600" spc="15" dirty="0">
                <a:latin typeface="Trebuchet MS"/>
                <a:cs typeface="Trebuchet MS"/>
              </a:rPr>
              <a:t>skriftlig</a:t>
            </a:r>
            <a:r>
              <a:rPr sz="1600" spc="-85" dirty="0">
                <a:latin typeface="Trebuchet MS"/>
                <a:cs typeface="Trebuchet MS"/>
              </a:rPr>
              <a:t> </a:t>
            </a:r>
            <a:r>
              <a:rPr sz="1600" spc="45" dirty="0">
                <a:latin typeface="Trebuchet MS"/>
                <a:cs typeface="Trebuchet MS"/>
              </a:rPr>
              <a:t>och</a:t>
            </a:r>
            <a:r>
              <a:rPr sz="1600" spc="-90" dirty="0">
                <a:latin typeface="Trebuchet MS"/>
                <a:cs typeface="Trebuchet MS"/>
              </a:rPr>
              <a:t> </a:t>
            </a:r>
            <a:r>
              <a:rPr sz="1600" spc="-50" dirty="0">
                <a:latin typeface="Trebuchet MS"/>
                <a:cs typeface="Trebuchet MS"/>
              </a:rPr>
              <a:t>oftast</a:t>
            </a:r>
            <a:r>
              <a:rPr sz="1600" spc="-80" dirty="0">
                <a:latin typeface="Trebuchet MS"/>
                <a:cs typeface="Trebuchet MS"/>
              </a:rPr>
              <a:t> </a:t>
            </a:r>
            <a:r>
              <a:rPr sz="1600" spc="20" dirty="0">
                <a:latin typeface="Trebuchet MS"/>
                <a:cs typeface="Trebuchet MS"/>
              </a:rPr>
              <a:t>muntlig  </a:t>
            </a:r>
            <a:r>
              <a:rPr sz="1600" spc="10" dirty="0">
                <a:latin typeface="Trebuchet MS"/>
                <a:cs typeface="Trebuchet MS"/>
              </a:rPr>
              <a:t>argumentation </a:t>
            </a:r>
            <a:r>
              <a:rPr sz="1600" spc="-15" dirty="0">
                <a:latin typeface="Trebuchet MS"/>
                <a:cs typeface="Trebuchet MS"/>
              </a:rPr>
              <a:t>för </a:t>
            </a:r>
            <a:r>
              <a:rPr sz="1600" spc="10" dirty="0">
                <a:latin typeface="Trebuchet MS"/>
                <a:cs typeface="Trebuchet MS"/>
              </a:rPr>
              <a:t>varför </a:t>
            </a:r>
            <a:r>
              <a:rPr sz="1600" spc="-90" dirty="0">
                <a:latin typeface="Trebuchet MS"/>
                <a:cs typeface="Trebuchet MS"/>
              </a:rPr>
              <a:t>ett </a:t>
            </a:r>
            <a:r>
              <a:rPr sz="1600" dirty="0">
                <a:latin typeface="Trebuchet MS"/>
                <a:cs typeface="Trebuchet MS"/>
              </a:rPr>
              <a:t>projekt </a:t>
            </a:r>
            <a:r>
              <a:rPr sz="1600" spc="20" dirty="0">
                <a:latin typeface="Trebuchet MS"/>
                <a:cs typeface="Trebuchet MS"/>
              </a:rPr>
              <a:t>eller </a:t>
            </a:r>
            <a:r>
              <a:rPr sz="1600" spc="40" dirty="0">
                <a:latin typeface="Trebuchet MS"/>
                <a:cs typeface="Trebuchet MS"/>
              </a:rPr>
              <a:t>en  </a:t>
            </a:r>
            <a:r>
              <a:rPr sz="1600" spc="30" dirty="0">
                <a:latin typeface="Trebuchet MS"/>
                <a:cs typeface="Trebuchet MS"/>
              </a:rPr>
              <a:t>investering </a:t>
            </a:r>
            <a:r>
              <a:rPr sz="1600" spc="80" dirty="0">
                <a:latin typeface="Trebuchet MS"/>
                <a:cs typeface="Trebuchet MS"/>
              </a:rPr>
              <a:t>bör</a:t>
            </a:r>
            <a:r>
              <a:rPr sz="1600" spc="-210" dirty="0">
                <a:latin typeface="Trebuchet MS"/>
                <a:cs typeface="Trebuchet MS"/>
              </a:rPr>
              <a:t> </a:t>
            </a:r>
            <a:r>
              <a:rPr sz="1600" spc="20" dirty="0">
                <a:latin typeface="Trebuchet MS"/>
                <a:cs typeface="Trebuchet MS"/>
              </a:rPr>
              <a:t>genomföras.</a:t>
            </a:r>
            <a:endParaRPr sz="1600">
              <a:latin typeface="Trebuchet MS"/>
              <a:cs typeface="Trebuchet MS"/>
            </a:endParaRPr>
          </a:p>
        </p:txBody>
      </p:sp>
      <p:sp>
        <p:nvSpPr>
          <p:cNvPr id="17" name="object 17"/>
          <p:cNvSpPr txBox="1"/>
          <p:nvPr/>
        </p:nvSpPr>
        <p:spPr>
          <a:xfrm>
            <a:off x="877317" y="2594355"/>
            <a:ext cx="5182235" cy="2631440"/>
          </a:xfrm>
          <a:prstGeom prst="rect">
            <a:avLst/>
          </a:prstGeom>
        </p:spPr>
        <p:txBody>
          <a:bodyPr vert="horz" wrap="square" lIns="0" tIns="12700" rIns="0" bIns="0" rtlCol="0">
            <a:spAutoFit/>
          </a:bodyPr>
          <a:lstStyle/>
          <a:p>
            <a:pPr marL="241300" marR="111760" indent="-228600">
              <a:lnSpc>
                <a:spcPct val="120000"/>
              </a:lnSpc>
              <a:spcBef>
                <a:spcPts val="100"/>
              </a:spcBef>
              <a:buClr>
                <a:srgbClr val="10B6F4"/>
              </a:buClr>
              <a:buSzPct val="112500"/>
              <a:buFont typeface="Wingdings"/>
              <a:buChar char=""/>
              <a:tabLst>
                <a:tab pos="241300" algn="l"/>
              </a:tabLst>
            </a:pPr>
            <a:r>
              <a:rPr sz="1600" spc="25" dirty="0">
                <a:latin typeface="Trebuchet MS"/>
                <a:cs typeface="Trebuchet MS"/>
              </a:rPr>
              <a:t>Underlaget</a:t>
            </a:r>
            <a:r>
              <a:rPr sz="1600" spc="-80" dirty="0">
                <a:latin typeface="Trebuchet MS"/>
                <a:cs typeface="Trebuchet MS"/>
              </a:rPr>
              <a:t> </a:t>
            </a:r>
            <a:r>
              <a:rPr sz="1600" spc="35" dirty="0">
                <a:latin typeface="Trebuchet MS"/>
                <a:cs typeface="Trebuchet MS"/>
              </a:rPr>
              <a:t>skall</a:t>
            </a:r>
            <a:r>
              <a:rPr sz="1600" spc="-90" dirty="0">
                <a:latin typeface="Trebuchet MS"/>
                <a:cs typeface="Trebuchet MS"/>
              </a:rPr>
              <a:t> </a:t>
            </a:r>
            <a:r>
              <a:rPr sz="1600" spc="70" dirty="0">
                <a:latin typeface="Trebuchet MS"/>
                <a:cs typeface="Trebuchet MS"/>
              </a:rPr>
              <a:t>ligga</a:t>
            </a:r>
            <a:r>
              <a:rPr sz="1600" spc="-85" dirty="0">
                <a:latin typeface="Trebuchet MS"/>
                <a:cs typeface="Trebuchet MS"/>
              </a:rPr>
              <a:t> </a:t>
            </a:r>
            <a:r>
              <a:rPr sz="1600" spc="-40" dirty="0">
                <a:latin typeface="Trebuchet MS"/>
                <a:cs typeface="Trebuchet MS"/>
              </a:rPr>
              <a:t>till</a:t>
            </a:r>
            <a:r>
              <a:rPr sz="1600" spc="-90" dirty="0">
                <a:latin typeface="Trebuchet MS"/>
                <a:cs typeface="Trebuchet MS"/>
              </a:rPr>
              <a:t> </a:t>
            </a:r>
            <a:r>
              <a:rPr sz="1600" spc="85" dirty="0">
                <a:latin typeface="Trebuchet MS"/>
                <a:cs typeface="Trebuchet MS"/>
              </a:rPr>
              <a:t>grund</a:t>
            </a:r>
            <a:r>
              <a:rPr sz="1600" spc="-85" dirty="0">
                <a:latin typeface="Trebuchet MS"/>
                <a:cs typeface="Trebuchet MS"/>
              </a:rPr>
              <a:t> </a:t>
            </a:r>
            <a:r>
              <a:rPr sz="1600" spc="-15" dirty="0">
                <a:latin typeface="Trebuchet MS"/>
                <a:cs typeface="Trebuchet MS"/>
              </a:rPr>
              <a:t>för</a:t>
            </a:r>
            <a:r>
              <a:rPr sz="1600" spc="-90" dirty="0">
                <a:latin typeface="Trebuchet MS"/>
                <a:cs typeface="Trebuchet MS"/>
              </a:rPr>
              <a:t> </a:t>
            </a:r>
            <a:r>
              <a:rPr sz="1600" spc="-100" dirty="0">
                <a:latin typeface="Trebuchet MS"/>
                <a:cs typeface="Trebuchet MS"/>
              </a:rPr>
              <a:t>att</a:t>
            </a:r>
            <a:r>
              <a:rPr sz="1600" spc="-75" dirty="0">
                <a:latin typeface="Trebuchet MS"/>
                <a:cs typeface="Trebuchet MS"/>
              </a:rPr>
              <a:t> </a:t>
            </a:r>
            <a:r>
              <a:rPr sz="1600" spc="55" dirty="0">
                <a:latin typeface="Trebuchet MS"/>
                <a:cs typeface="Trebuchet MS"/>
              </a:rPr>
              <a:t>ledning</a:t>
            </a:r>
            <a:r>
              <a:rPr sz="1600" spc="-85" dirty="0">
                <a:latin typeface="Trebuchet MS"/>
                <a:cs typeface="Trebuchet MS"/>
              </a:rPr>
              <a:t> </a:t>
            </a:r>
            <a:r>
              <a:rPr sz="1600" spc="20" dirty="0">
                <a:latin typeface="Trebuchet MS"/>
                <a:cs typeface="Trebuchet MS"/>
              </a:rPr>
              <a:t>eller  styrelse</a:t>
            </a:r>
            <a:r>
              <a:rPr sz="1600" spc="-100" dirty="0">
                <a:latin typeface="Trebuchet MS"/>
                <a:cs typeface="Trebuchet MS"/>
              </a:rPr>
              <a:t> </a:t>
            </a:r>
            <a:r>
              <a:rPr sz="1600" spc="65" dirty="0">
                <a:latin typeface="Trebuchet MS"/>
                <a:cs typeface="Trebuchet MS"/>
              </a:rPr>
              <a:t>ska</a:t>
            </a:r>
            <a:r>
              <a:rPr sz="1600" spc="-90" dirty="0">
                <a:latin typeface="Trebuchet MS"/>
                <a:cs typeface="Trebuchet MS"/>
              </a:rPr>
              <a:t> </a:t>
            </a:r>
            <a:r>
              <a:rPr sz="1600" spc="40" dirty="0">
                <a:latin typeface="Trebuchet MS"/>
                <a:cs typeface="Trebuchet MS"/>
              </a:rPr>
              <a:t>kunna</a:t>
            </a:r>
            <a:r>
              <a:rPr sz="1600" spc="-95" dirty="0">
                <a:latin typeface="Trebuchet MS"/>
                <a:cs typeface="Trebuchet MS"/>
              </a:rPr>
              <a:t> </a:t>
            </a:r>
            <a:r>
              <a:rPr sz="1600" spc="-75" dirty="0">
                <a:latin typeface="Trebuchet MS"/>
                <a:cs typeface="Trebuchet MS"/>
              </a:rPr>
              <a:t>fatta</a:t>
            </a:r>
            <a:r>
              <a:rPr sz="1600" spc="-90" dirty="0">
                <a:latin typeface="Trebuchet MS"/>
                <a:cs typeface="Trebuchet MS"/>
              </a:rPr>
              <a:t> ett </a:t>
            </a:r>
            <a:r>
              <a:rPr sz="1600" spc="20" dirty="0">
                <a:latin typeface="Trebuchet MS"/>
                <a:cs typeface="Trebuchet MS"/>
              </a:rPr>
              <a:t>beslut</a:t>
            </a:r>
            <a:r>
              <a:rPr sz="1600" spc="-85" dirty="0">
                <a:latin typeface="Trebuchet MS"/>
                <a:cs typeface="Trebuchet MS"/>
              </a:rPr>
              <a:t> </a:t>
            </a:r>
            <a:r>
              <a:rPr sz="1600" spc="50" dirty="0">
                <a:latin typeface="Trebuchet MS"/>
                <a:cs typeface="Trebuchet MS"/>
              </a:rPr>
              <a:t>om</a:t>
            </a:r>
            <a:r>
              <a:rPr sz="1600" spc="-90" dirty="0">
                <a:latin typeface="Trebuchet MS"/>
                <a:cs typeface="Trebuchet MS"/>
              </a:rPr>
              <a:t> </a:t>
            </a:r>
            <a:r>
              <a:rPr sz="1600" spc="20" dirty="0">
                <a:latin typeface="Trebuchet MS"/>
                <a:cs typeface="Trebuchet MS"/>
              </a:rPr>
              <a:t>investeringen.</a:t>
            </a:r>
            <a:endParaRPr sz="1600">
              <a:latin typeface="Trebuchet MS"/>
              <a:cs typeface="Trebuchet MS"/>
            </a:endParaRPr>
          </a:p>
          <a:p>
            <a:pPr marL="241300" marR="106680" indent="-228600">
              <a:lnSpc>
                <a:spcPct val="121200"/>
              </a:lnSpc>
              <a:spcBef>
                <a:spcPts val="985"/>
              </a:spcBef>
              <a:buClr>
                <a:srgbClr val="10B6F4"/>
              </a:buClr>
              <a:buSzPct val="112500"/>
              <a:buFont typeface="Wingdings"/>
              <a:buChar char=""/>
              <a:tabLst>
                <a:tab pos="241300" algn="l"/>
              </a:tabLst>
            </a:pPr>
            <a:r>
              <a:rPr sz="1600" spc="-55" dirty="0">
                <a:latin typeface="Trebuchet MS"/>
                <a:cs typeface="Trebuchet MS"/>
              </a:rPr>
              <a:t>Ett</a:t>
            </a:r>
            <a:r>
              <a:rPr sz="1600" spc="-80" dirty="0">
                <a:latin typeface="Trebuchet MS"/>
                <a:cs typeface="Trebuchet MS"/>
              </a:rPr>
              <a:t> </a:t>
            </a:r>
            <a:r>
              <a:rPr sz="1600" spc="60" dirty="0">
                <a:latin typeface="Trebuchet MS"/>
                <a:cs typeface="Trebuchet MS"/>
              </a:rPr>
              <a:t>business</a:t>
            </a:r>
            <a:r>
              <a:rPr sz="1600" spc="-80" dirty="0">
                <a:latin typeface="Trebuchet MS"/>
                <a:cs typeface="Trebuchet MS"/>
              </a:rPr>
              <a:t> </a:t>
            </a:r>
            <a:r>
              <a:rPr sz="1600" spc="45" dirty="0">
                <a:latin typeface="Trebuchet MS"/>
                <a:cs typeface="Trebuchet MS"/>
              </a:rPr>
              <a:t>case</a:t>
            </a:r>
            <a:r>
              <a:rPr sz="1600" spc="-90" dirty="0">
                <a:latin typeface="Trebuchet MS"/>
                <a:cs typeface="Trebuchet MS"/>
              </a:rPr>
              <a:t> </a:t>
            </a:r>
            <a:r>
              <a:rPr sz="1600" spc="65" dirty="0">
                <a:latin typeface="Trebuchet MS"/>
                <a:cs typeface="Trebuchet MS"/>
              </a:rPr>
              <a:t>ska</a:t>
            </a:r>
            <a:r>
              <a:rPr sz="1600" spc="-85" dirty="0">
                <a:latin typeface="Trebuchet MS"/>
                <a:cs typeface="Trebuchet MS"/>
              </a:rPr>
              <a:t> </a:t>
            </a:r>
            <a:r>
              <a:rPr sz="1600" spc="20" dirty="0">
                <a:latin typeface="Trebuchet MS"/>
                <a:cs typeface="Trebuchet MS"/>
              </a:rPr>
              <a:t>ha</a:t>
            </a:r>
            <a:r>
              <a:rPr sz="1600" spc="-85" dirty="0">
                <a:latin typeface="Trebuchet MS"/>
                <a:cs typeface="Trebuchet MS"/>
              </a:rPr>
              <a:t> </a:t>
            </a:r>
            <a:r>
              <a:rPr sz="1600" spc="-90" dirty="0">
                <a:latin typeface="Trebuchet MS"/>
                <a:cs typeface="Trebuchet MS"/>
              </a:rPr>
              <a:t>ett</a:t>
            </a:r>
            <a:r>
              <a:rPr sz="1600" spc="-80" dirty="0">
                <a:latin typeface="Trebuchet MS"/>
                <a:cs typeface="Trebuchet MS"/>
              </a:rPr>
              <a:t> </a:t>
            </a:r>
            <a:r>
              <a:rPr sz="1600" dirty="0">
                <a:latin typeface="Trebuchet MS"/>
                <a:cs typeface="Trebuchet MS"/>
              </a:rPr>
              <a:t>enkelt</a:t>
            </a:r>
            <a:r>
              <a:rPr sz="1600" spc="-80" dirty="0">
                <a:latin typeface="Trebuchet MS"/>
                <a:cs typeface="Trebuchet MS"/>
              </a:rPr>
              <a:t> </a:t>
            </a:r>
            <a:r>
              <a:rPr sz="1600" spc="45" dirty="0">
                <a:latin typeface="Trebuchet MS"/>
                <a:cs typeface="Trebuchet MS"/>
              </a:rPr>
              <a:t>och</a:t>
            </a:r>
            <a:r>
              <a:rPr sz="1600" spc="-90" dirty="0">
                <a:latin typeface="Trebuchet MS"/>
                <a:cs typeface="Trebuchet MS"/>
              </a:rPr>
              <a:t> </a:t>
            </a:r>
            <a:r>
              <a:rPr sz="1600" spc="10" dirty="0">
                <a:latin typeface="Trebuchet MS"/>
                <a:cs typeface="Trebuchet MS"/>
              </a:rPr>
              <a:t>affärsmässigt  </a:t>
            </a:r>
            <a:r>
              <a:rPr sz="1600" spc="70" dirty="0">
                <a:latin typeface="Trebuchet MS"/>
                <a:cs typeface="Trebuchet MS"/>
              </a:rPr>
              <a:t>språk </a:t>
            </a:r>
            <a:r>
              <a:rPr sz="1600" spc="55" dirty="0">
                <a:latin typeface="Trebuchet MS"/>
                <a:cs typeface="Trebuchet MS"/>
              </a:rPr>
              <a:t>då </a:t>
            </a:r>
            <a:r>
              <a:rPr sz="1600" spc="-15" dirty="0">
                <a:latin typeface="Trebuchet MS"/>
                <a:cs typeface="Trebuchet MS"/>
              </a:rPr>
              <a:t>beslutsfattare </a:t>
            </a:r>
            <a:r>
              <a:rPr sz="1600" spc="20" dirty="0">
                <a:latin typeface="Trebuchet MS"/>
                <a:cs typeface="Trebuchet MS"/>
              </a:rPr>
              <a:t>sällan </a:t>
            </a:r>
            <a:r>
              <a:rPr sz="1600" spc="30" dirty="0">
                <a:latin typeface="Trebuchet MS"/>
                <a:cs typeface="Trebuchet MS"/>
              </a:rPr>
              <a:t>har </a:t>
            </a:r>
            <a:r>
              <a:rPr sz="1600" spc="25" dirty="0">
                <a:latin typeface="Trebuchet MS"/>
                <a:cs typeface="Trebuchet MS"/>
              </a:rPr>
              <a:t>detaljkunskap </a:t>
            </a:r>
            <a:r>
              <a:rPr sz="1600" spc="10" dirty="0">
                <a:latin typeface="Trebuchet MS"/>
                <a:cs typeface="Trebuchet MS"/>
              </a:rPr>
              <a:t>i  </a:t>
            </a:r>
            <a:r>
              <a:rPr sz="1600" spc="-25" dirty="0">
                <a:latin typeface="Trebuchet MS"/>
                <a:cs typeface="Trebuchet MS"/>
              </a:rPr>
              <a:t>ämnet. </a:t>
            </a:r>
            <a:r>
              <a:rPr sz="1600" spc="30" dirty="0">
                <a:latin typeface="Trebuchet MS"/>
                <a:cs typeface="Trebuchet MS"/>
              </a:rPr>
              <a:t>Därför </a:t>
            </a:r>
            <a:r>
              <a:rPr sz="1600" spc="25" dirty="0">
                <a:latin typeface="Trebuchet MS"/>
                <a:cs typeface="Trebuchet MS"/>
              </a:rPr>
              <a:t>är </a:t>
            </a:r>
            <a:r>
              <a:rPr sz="1600" spc="-5" dirty="0">
                <a:latin typeface="Trebuchet MS"/>
                <a:cs typeface="Trebuchet MS"/>
              </a:rPr>
              <a:t>det </a:t>
            </a:r>
            <a:r>
              <a:rPr sz="1600" spc="10" dirty="0">
                <a:latin typeface="Trebuchet MS"/>
                <a:cs typeface="Trebuchet MS"/>
              </a:rPr>
              <a:t>viktigt </a:t>
            </a:r>
            <a:r>
              <a:rPr sz="1600" spc="-100" dirty="0">
                <a:latin typeface="Trebuchet MS"/>
                <a:cs typeface="Trebuchet MS"/>
              </a:rPr>
              <a:t>att </a:t>
            </a:r>
            <a:r>
              <a:rPr sz="1600" spc="15" dirty="0">
                <a:latin typeface="Trebuchet MS"/>
                <a:cs typeface="Trebuchet MS"/>
              </a:rPr>
              <a:t>tydligt </a:t>
            </a:r>
            <a:r>
              <a:rPr sz="1600" spc="-45" dirty="0">
                <a:latin typeface="Trebuchet MS"/>
                <a:cs typeface="Trebuchet MS"/>
              </a:rPr>
              <a:t>lyfta </a:t>
            </a:r>
            <a:r>
              <a:rPr sz="1600" spc="-20" dirty="0">
                <a:latin typeface="Trebuchet MS"/>
                <a:cs typeface="Trebuchet MS"/>
              </a:rPr>
              <a:t>fram  </a:t>
            </a:r>
            <a:r>
              <a:rPr sz="1600" spc="-25" dirty="0">
                <a:latin typeface="Trebuchet MS"/>
                <a:cs typeface="Trebuchet MS"/>
              </a:rPr>
              <a:t>affärsnyttan</a:t>
            </a:r>
            <a:r>
              <a:rPr sz="1600" spc="-90" dirty="0">
                <a:latin typeface="Trebuchet MS"/>
                <a:cs typeface="Trebuchet MS"/>
              </a:rPr>
              <a:t> </a:t>
            </a:r>
            <a:r>
              <a:rPr sz="1600" spc="65" dirty="0">
                <a:latin typeface="Trebuchet MS"/>
                <a:cs typeface="Trebuchet MS"/>
              </a:rPr>
              <a:t>med</a:t>
            </a:r>
            <a:r>
              <a:rPr sz="1600" spc="-85" dirty="0">
                <a:latin typeface="Trebuchet MS"/>
                <a:cs typeface="Trebuchet MS"/>
              </a:rPr>
              <a:t> </a:t>
            </a:r>
            <a:r>
              <a:rPr sz="1600" spc="60" dirty="0">
                <a:latin typeface="Trebuchet MS"/>
                <a:cs typeface="Trebuchet MS"/>
              </a:rPr>
              <a:t>den</a:t>
            </a:r>
            <a:r>
              <a:rPr sz="1600" spc="-90" dirty="0">
                <a:latin typeface="Trebuchet MS"/>
                <a:cs typeface="Trebuchet MS"/>
              </a:rPr>
              <a:t> </a:t>
            </a:r>
            <a:r>
              <a:rPr sz="1600" spc="35" dirty="0">
                <a:latin typeface="Trebuchet MS"/>
                <a:cs typeface="Trebuchet MS"/>
              </a:rPr>
              <a:t>satsning</a:t>
            </a:r>
            <a:r>
              <a:rPr sz="1600" spc="-85" dirty="0">
                <a:latin typeface="Trebuchet MS"/>
                <a:cs typeface="Trebuchet MS"/>
              </a:rPr>
              <a:t> </a:t>
            </a:r>
            <a:r>
              <a:rPr sz="1600" spc="65" dirty="0">
                <a:latin typeface="Trebuchet MS"/>
                <a:cs typeface="Trebuchet MS"/>
              </a:rPr>
              <a:t>du</a:t>
            </a:r>
            <a:r>
              <a:rPr sz="1600" spc="-85" dirty="0">
                <a:latin typeface="Trebuchet MS"/>
                <a:cs typeface="Trebuchet MS"/>
              </a:rPr>
              <a:t> </a:t>
            </a:r>
            <a:r>
              <a:rPr sz="1600" spc="5" dirty="0">
                <a:latin typeface="Trebuchet MS"/>
                <a:cs typeface="Trebuchet MS"/>
              </a:rPr>
              <a:t>söker.</a:t>
            </a:r>
            <a:endParaRPr sz="1600">
              <a:latin typeface="Trebuchet MS"/>
              <a:cs typeface="Trebuchet MS"/>
            </a:endParaRPr>
          </a:p>
          <a:p>
            <a:pPr marL="241300" marR="5080" indent="-228600">
              <a:lnSpc>
                <a:spcPct val="120000"/>
              </a:lnSpc>
              <a:spcBef>
                <a:spcPts val="1005"/>
              </a:spcBef>
              <a:buClr>
                <a:srgbClr val="10B6F4"/>
              </a:buClr>
              <a:buSzPct val="112500"/>
              <a:buFont typeface="Wingdings"/>
              <a:buChar char=""/>
              <a:tabLst>
                <a:tab pos="241300" algn="l"/>
              </a:tabLst>
            </a:pPr>
            <a:r>
              <a:rPr sz="1600" spc="30" dirty="0">
                <a:latin typeface="Trebuchet MS"/>
                <a:cs typeface="Trebuchet MS"/>
              </a:rPr>
              <a:t>Målet</a:t>
            </a:r>
            <a:r>
              <a:rPr sz="1600" spc="-90" dirty="0">
                <a:latin typeface="Trebuchet MS"/>
                <a:cs typeface="Trebuchet MS"/>
              </a:rPr>
              <a:t> </a:t>
            </a:r>
            <a:r>
              <a:rPr sz="1600" spc="-15" dirty="0">
                <a:latin typeface="Trebuchet MS"/>
                <a:cs typeface="Trebuchet MS"/>
              </a:rPr>
              <a:t>för</a:t>
            </a:r>
            <a:r>
              <a:rPr sz="1600" spc="-95" dirty="0">
                <a:latin typeface="Trebuchet MS"/>
                <a:cs typeface="Trebuchet MS"/>
              </a:rPr>
              <a:t> </a:t>
            </a:r>
            <a:r>
              <a:rPr sz="1600" spc="100" dirty="0">
                <a:latin typeface="Trebuchet MS"/>
                <a:cs typeface="Trebuchet MS"/>
              </a:rPr>
              <a:t>dig</a:t>
            </a:r>
            <a:r>
              <a:rPr sz="1600" spc="-90" dirty="0">
                <a:latin typeface="Trebuchet MS"/>
                <a:cs typeface="Trebuchet MS"/>
              </a:rPr>
              <a:t> </a:t>
            </a:r>
            <a:r>
              <a:rPr sz="1600" spc="65" dirty="0">
                <a:latin typeface="Trebuchet MS"/>
                <a:cs typeface="Trebuchet MS"/>
              </a:rPr>
              <a:t>som</a:t>
            </a:r>
            <a:r>
              <a:rPr sz="1600" spc="-85" dirty="0">
                <a:latin typeface="Trebuchet MS"/>
                <a:cs typeface="Trebuchet MS"/>
              </a:rPr>
              <a:t> </a:t>
            </a:r>
            <a:r>
              <a:rPr sz="1600" spc="50" dirty="0">
                <a:latin typeface="Trebuchet MS"/>
                <a:cs typeface="Trebuchet MS"/>
              </a:rPr>
              <a:t>skriver</a:t>
            </a:r>
            <a:r>
              <a:rPr sz="1600" spc="-95" dirty="0">
                <a:latin typeface="Trebuchet MS"/>
                <a:cs typeface="Trebuchet MS"/>
              </a:rPr>
              <a:t> </a:t>
            </a:r>
            <a:r>
              <a:rPr sz="1600" spc="60" dirty="0">
                <a:latin typeface="Trebuchet MS"/>
                <a:cs typeface="Trebuchet MS"/>
              </a:rPr>
              <a:t>business</a:t>
            </a:r>
            <a:r>
              <a:rPr sz="1600" spc="-85" dirty="0">
                <a:latin typeface="Trebuchet MS"/>
                <a:cs typeface="Trebuchet MS"/>
              </a:rPr>
              <a:t> </a:t>
            </a:r>
            <a:r>
              <a:rPr sz="1600" spc="5" dirty="0">
                <a:latin typeface="Trebuchet MS"/>
                <a:cs typeface="Trebuchet MS"/>
              </a:rPr>
              <a:t>caset</a:t>
            </a:r>
            <a:r>
              <a:rPr sz="1600" spc="-85" dirty="0">
                <a:latin typeface="Trebuchet MS"/>
                <a:cs typeface="Trebuchet MS"/>
              </a:rPr>
              <a:t> </a:t>
            </a:r>
            <a:r>
              <a:rPr sz="1600" spc="25" dirty="0">
                <a:latin typeface="Trebuchet MS"/>
                <a:cs typeface="Trebuchet MS"/>
              </a:rPr>
              <a:t>är</a:t>
            </a:r>
            <a:r>
              <a:rPr sz="1600" spc="-95" dirty="0">
                <a:latin typeface="Trebuchet MS"/>
                <a:cs typeface="Trebuchet MS"/>
              </a:rPr>
              <a:t> </a:t>
            </a:r>
            <a:r>
              <a:rPr sz="1600" spc="-100" dirty="0">
                <a:latin typeface="Trebuchet MS"/>
                <a:cs typeface="Trebuchet MS"/>
              </a:rPr>
              <a:t>att</a:t>
            </a:r>
            <a:r>
              <a:rPr sz="1600" spc="-85" dirty="0">
                <a:latin typeface="Trebuchet MS"/>
                <a:cs typeface="Trebuchet MS"/>
              </a:rPr>
              <a:t> </a:t>
            </a:r>
            <a:r>
              <a:rPr sz="1600" spc="15" dirty="0">
                <a:latin typeface="Trebuchet MS"/>
                <a:cs typeface="Trebuchet MS"/>
              </a:rPr>
              <a:t>tydligt  </a:t>
            </a:r>
            <a:r>
              <a:rPr sz="1600" spc="5" dirty="0">
                <a:latin typeface="Trebuchet MS"/>
                <a:cs typeface="Trebuchet MS"/>
              </a:rPr>
              <a:t>förklara</a:t>
            </a:r>
            <a:r>
              <a:rPr sz="1600" spc="-90" dirty="0">
                <a:latin typeface="Trebuchet MS"/>
                <a:cs typeface="Trebuchet MS"/>
              </a:rPr>
              <a:t> </a:t>
            </a:r>
            <a:r>
              <a:rPr sz="1600" spc="5" dirty="0">
                <a:latin typeface="Trebuchet MS"/>
                <a:cs typeface="Trebuchet MS"/>
              </a:rPr>
              <a:t>värdet</a:t>
            </a:r>
            <a:r>
              <a:rPr sz="1600" spc="-80" dirty="0">
                <a:latin typeface="Trebuchet MS"/>
                <a:cs typeface="Trebuchet MS"/>
              </a:rPr>
              <a:t> </a:t>
            </a:r>
            <a:r>
              <a:rPr sz="1600" spc="25" dirty="0">
                <a:latin typeface="Trebuchet MS"/>
                <a:cs typeface="Trebuchet MS"/>
              </a:rPr>
              <a:t>av</a:t>
            </a:r>
            <a:r>
              <a:rPr sz="1600" spc="-90" dirty="0">
                <a:latin typeface="Trebuchet MS"/>
                <a:cs typeface="Trebuchet MS"/>
              </a:rPr>
              <a:t> </a:t>
            </a:r>
            <a:r>
              <a:rPr sz="1600" spc="60" dirty="0">
                <a:latin typeface="Trebuchet MS"/>
                <a:cs typeface="Trebuchet MS"/>
              </a:rPr>
              <a:t>den</a:t>
            </a:r>
            <a:r>
              <a:rPr sz="1600" spc="-90" dirty="0">
                <a:latin typeface="Trebuchet MS"/>
                <a:cs typeface="Trebuchet MS"/>
              </a:rPr>
              <a:t> </a:t>
            </a:r>
            <a:r>
              <a:rPr sz="1600" spc="30" dirty="0">
                <a:latin typeface="Trebuchet MS"/>
                <a:cs typeface="Trebuchet MS"/>
              </a:rPr>
              <a:t>investering</a:t>
            </a:r>
            <a:r>
              <a:rPr sz="1600" spc="-85" dirty="0">
                <a:latin typeface="Trebuchet MS"/>
                <a:cs typeface="Trebuchet MS"/>
              </a:rPr>
              <a:t> </a:t>
            </a:r>
            <a:r>
              <a:rPr sz="1600" spc="65" dirty="0">
                <a:latin typeface="Trebuchet MS"/>
                <a:cs typeface="Trebuchet MS"/>
              </a:rPr>
              <a:t>du</a:t>
            </a:r>
            <a:r>
              <a:rPr sz="1600" spc="-85" dirty="0">
                <a:latin typeface="Trebuchet MS"/>
                <a:cs typeface="Trebuchet MS"/>
              </a:rPr>
              <a:t> </a:t>
            </a:r>
            <a:r>
              <a:rPr sz="1600" spc="75" dirty="0">
                <a:latin typeface="Trebuchet MS"/>
                <a:cs typeface="Trebuchet MS"/>
              </a:rPr>
              <a:t>ber</a:t>
            </a:r>
            <a:r>
              <a:rPr sz="1600" spc="-90" dirty="0">
                <a:latin typeface="Trebuchet MS"/>
                <a:cs typeface="Trebuchet MS"/>
              </a:rPr>
              <a:t> </a:t>
            </a:r>
            <a:r>
              <a:rPr sz="1600" spc="-5" dirty="0">
                <a:latin typeface="Trebuchet MS"/>
                <a:cs typeface="Trebuchet MS"/>
              </a:rPr>
              <a:t>om.</a:t>
            </a:r>
            <a:endParaRPr sz="1600">
              <a:latin typeface="Trebuchet MS"/>
              <a:cs typeface="Trebuchet MS"/>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3" name="object 3"/>
          <p:cNvSpPr/>
          <p:nvPr/>
        </p:nvSpPr>
        <p:spPr>
          <a:xfrm>
            <a:off x="12186706" y="0"/>
            <a:ext cx="0" cy="6858000"/>
          </a:xfrm>
          <a:custGeom>
            <a:avLst/>
            <a:gdLst/>
            <a:ahLst/>
            <a:cxnLst/>
            <a:rect l="l" t="t" r="r" b="b"/>
            <a:pathLst>
              <a:path h="6858000">
                <a:moveTo>
                  <a:pt x="0" y="0"/>
                </a:moveTo>
                <a:lnTo>
                  <a:pt x="0" y="6857999"/>
                </a:lnTo>
              </a:path>
            </a:pathLst>
          </a:custGeom>
          <a:ln w="9525">
            <a:solidFill>
              <a:srgbClr val="000000"/>
            </a:solidFill>
          </a:ln>
        </p:spPr>
        <p:txBody>
          <a:bodyPr wrap="square" lIns="0" tIns="0" rIns="0" bIns="0" rtlCol="0"/>
          <a:lstStyle/>
          <a:p>
            <a:endParaRPr/>
          </a:p>
        </p:txBody>
      </p:sp>
      <p:sp>
        <p:nvSpPr>
          <p:cNvPr id="4" name="object 4"/>
          <p:cNvSpPr/>
          <p:nvPr/>
        </p:nvSpPr>
        <p:spPr>
          <a:xfrm>
            <a:off x="4274792" y="0"/>
            <a:ext cx="1273175" cy="6858000"/>
          </a:xfrm>
          <a:custGeom>
            <a:avLst/>
            <a:gdLst/>
            <a:ahLst/>
            <a:cxnLst/>
            <a:rect l="l" t="t" r="r" b="b"/>
            <a:pathLst>
              <a:path w="1273175" h="6858000">
                <a:moveTo>
                  <a:pt x="1273135" y="6857999"/>
                </a:moveTo>
                <a:lnTo>
                  <a:pt x="1021579" y="6445594"/>
                </a:lnTo>
                <a:lnTo>
                  <a:pt x="997362" y="6402688"/>
                </a:lnTo>
                <a:lnTo>
                  <a:pt x="973364" y="6359649"/>
                </a:lnTo>
                <a:lnTo>
                  <a:pt x="949588" y="6316478"/>
                </a:lnTo>
                <a:lnTo>
                  <a:pt x="926037" y="6273177"/>
                </a:lnTo>
                <a:lnTo>
                  <a:pt x="902714" y="6229750"/>
                </a:lnTo>
                <a:lnTo>
                  <a:pt x="879621" y="6186199"/>
                </a:lnTo>
                <a:lnTo>
                  <a:pt x="856761" y="6142525"/>
                </a:lnTo>
                <a:lnTo>
                  <a:pt x="834138" y="6098730"/>
                </a:lnTo>
                <a:lnTo>
                  <a:pt x="811753" y="6054819"/>
                </a:lnTo>
                <a:lnTo>
                  <a:pt x="789609" y="6010791"/>
                </a:lnTo>
                <a:lnTo>
                  <a:pt x="767710" y="5966650"/>
                </a:lnTo>
                <a:lnTo>
                  <a:pt x="746057" y="5922399"/>
                </a:lnTo>
                <a:lnTo>
                  <a:pt x="724655" y="5878038"/>
                </a:lnTo>
                <a:lnTo>
                  <a:pt x="703504" y="5833571"/>
                </a:lnTo>
                <a:lnTo>
                  <a:pt x="682609" y="5789000"/>
                </a:lnTo>
                <a:lnTo>
                  <a:pt x="661972" y="5744327"/>
                </a:lnTo>
                <a:lnTo>
                  <a:pt x="641596" y="5699555"/>
                </a:lnTo>
                <a:lnTo>
                  <a:pt x="621483" y="5654685"/>
                </a:lnTo>
                <a:lnTo>
                  <a:pt x="601637" y="5609720"/>
                </a:lnTo>
                <a:lnTo>
                  <a:pt x="582059" y="5564662"/>
                </a:lnTo>
                <a:lnTo>
                  <a:pt x="562753" y="5519514"/>
                </a:lnTo>
                <a:lnTo>
                  <a:pt x="543722" y="5474277"/>
                </a:lnTo>
                <a:lnTo>
                  <a:pt x="524967" y="5428955"/>
                </a:lnTo>
                <a:lnTo>
                  <a:pt x="506493" y="5383549"/>
                </a:lnTo>
                <a:lnTo>
                  <a:pt x="488302" y="5338061"/>
                </a:lnTo>
                <a:lnTo>
                  <a:pt x="470396" y="5292494"/>
                </a:lnTo>
                <a:lnTo>
                  <a:pt x="452778" y="5246850"/>
                </a:lnTo>
                <a:lnTo>
                  <a:pt x="435452" y="5201132"/>
                </a:lnTo>
                <a:lnTo>
                  <a:pt x="418419" y="5155341"/>
                </a:lnTo>
                <a:lnTo>
                  <a:pt x="401683" y="5109480"/>
                </a:lnTo>
                <a:lnTo>
                  <a:pt x="385246" y="5063551"/>
                </a:lnTo>
                <a:lnTo>
                  <a:pt x="369111" y="5017557"/>
                </a:lnTo>
                <a:lnTo>
                  <a:pt x="353280" y="4971500"/>
                </a:lnTo>
                <a:lnTo>
                  <a:pt x="337758" y="4925381"/>
                </a:lnTo>
                <a:lnTo>
                  <a:pt x="322545" y="4879204"/>
                </a:lnTo>
                <a:lnTo>
                  <a:pt x="307646" y="4832970"/>
                </a:lnTo>
                <a:lnTo>
                  <a:pt x="293063" y="4786683"/>
                </a:lnTo>
                <a:lnTo>
                  <a:pt x="278798" y="4740343"/>
                </a:lnTo>
                <a:lnTo>
                  <a:pt x="264854" y="4693954"/>
                </a:lnTo>
                <a:lnTo>
                  <a:pt x="251235" y="4647517"/>
                </a:lnTo>
                <a:lnTo>
                  <a:pt x="237942" y="4601035"/>
                </a:lnTo>
                <a:lnTo>
                  <a:pt x="224979" y="4554511"/>
                </a:lnTo>
                <a:lnTo>
                  <a:pt x="212348" y="4507945"/>
                </a:lnTo>
                <a:lnTo>
                  <a:pt x="200052" y="4461342"/>
                </a:lnTo>
                <a:lnTo>
                  <a:pt x="188094" y="4414703"/>
                </a:lnTo>
                <a:lnTo>
                  <a:pt x="176477" y="4368030"/>
                </a:lnTo>
                <a:lnTo>
                  <a:pt x="165203" y="4321325"/>
                </a:lnTo>
                <a:lnTo>
                  <a:pt x="154275" y="4274591"/>
                </a:lnTo>
                <a:lnTo>
                  <a:pt x="143697" y="4227831"/>
                </a:lnTo>
                <a:lnTo>
                  <a:pt x="133469" y="4181045"/>
                </a:lnTo>
                <a:lnTo>
                  <a:pt x="123596" y="4134238"/>
                </a:lnTo>
                <a:lnTo>
                  <a:pt x="114080" y="4087410"/>
                </a:lnTo>
                <a:lnTo>
                  <a:pt x="104924" y="4040564"/>
                </a:lnTo>
                <a:lnTo>
                  <a:pt x="96131" y="3993703"/>
                </a:lnTo>
                <a:lnTo>
                  <a:pt x="87703" y="3946829"/>
                </a:lnTo>
                <a:lnTo>
                  <a:pt x="79643" y="3899944"/>
                </a:lnTo>
                <a:lnTo>
                  <a:pt x="71955" y="3853050"/>
                </a:lnTo>
                <a:lnTo>
                  <a:pt x="64639" y="3806149"/>
                </a:lnTo>
                <a:lnTo>
                  <a:pt x="57701" y="3759244"/>
                </a:lnTo>
                <a:lnTo>
                  <a:pt x="51141" y="3712338"/>
                </a:lnTo>
                <a:lnTo>
                  <a:pt x="44963" y="3665431"/>
                </a:lnTo>
                <a:lnTo>
                  <a:pt x="39170" y="3618528"/>
                </a:lnTo>
                <a:lnTo>
                  <a:pt x="33764" y="3571629"/>
                </a:lnTo>
                <a:lnTo>
                  <a:pt x="28749" y="3524738"/>
                </a:lnTo>
                <a:lnTo>
                  <a:pt x="24126" y="3477856"/>
                </a:lnTo>
                <a:lnTo>
                  <a:pt x="19899" y="3430985"/>
                </a:lnTo>
                <a:lnTo>
                  <a:pt x="16071" y="3384129"/>
                </a:lnTo>
                <a:lnTo>
                  <a:pt x="12644" y="3337289"/>
                </a:lnTo>
                <a:lnTo>
                  <a:pt x="9621" y="3290467"/>
                </a:lnTo>
                <a:lnTo>
                  <a:pt x="7004" y="3243667"/>
                </a:lnTo>
                <a:lnTo>
                  <a:pt x="4797" y="3196889"/>
                </a:lnTo>
                <a:lnTo>
                  <a:pt x="3002" y="3150137"/>
                </a:lnTo>
                <a:lnTo>
                  <a:pt x="1622" y="3103412"/>
                </a:lnTo>
                <a:lnTo>
                  <a:pt x="660" y="3056717"/>
                </a:lnTo>
                <a:lnTo>
                  <a:pt x="118" y="3010055"/>
                </a:lnTo>
                <a:lnTo>
                  <a:pt x="0" y="2963427"/>
                </a:lnTo>
                <a:lnTo>
                  <a:pt x="307" y="2916835"/>
                </a:lnTo>
                <a:lnTo>
                  <a:pt x="1043" y="2870283"/>
                </a:lnTo>
                <a:lnTo>
                  <a:pt x="2211" y="2823772"/>
                </a:lnTo>
                <a:lnTo>
                  <a:pt x="3813" y="2777304"/>
                </a:lnTo>
                <a:lnTo>
                  <a:pt x="5852" y="2730883"/>
                </a:lnTo>
                <a:lnTo>
                  <a:pt x="8330" y="2684509"/>
                </a:lnTo>
                <a:lnTo>
                  <a:pt x="11252" y="2638186"/>
                </a:lnTo>
                <a:lnTo>
                  <a:pt x="14618" y="2591915"/>
                </a:lnTo>
                <a:lnTo>
                  <a:pt x="18433" y="2545699"/>
                </a:lnTo>
                <a:lnTo>
                  <a:pt x="22698" y="2499541"/>
                </a:lnTo>
                <a:lnTo>
                  <a:pt x="27417" y="2453442"/>
                </a:lnTo>
                <a:lnTo>
                  <a:pt x="32592" y="2407404"/>
                </a:lnTo>
                <a:lnTo>
                  <a:pt x="38226" y="2361431"/>
                </a:lnTo>
                <a:lnTo>
                  <a:pt x="44322" y="2315524"/>
                </a:lnTo>
                <a:lnTo>
                  <a:pt x="50882" y="2269685"/>
                </a:lnTo>
                <a:lnTo>
                  <a:pt x="57910" y="2223917"/>
                </a:lnTo>
                <a:lnTo>
                  <a:pt x="65408" y="2178223"/>
                </a:lnTo>
                <a:lnTo>
                  <a:pt x="73378" y="2132603"/>
                </a:lnTo>
                <a:lnTo>
                  <a:pt x="81825" y="2087062"/>
                </a:lnTo>
                <a:lnTo>
                  <a:pt x="90749" y="2041600"/>
                </a:lnTo>
                <a:lnTo>
                  <a:pt x="100155" y="1996220"/>
                </a:lnTo>
                <a:lnTo>
                  <a:pt x="110044" y="1950925"/>
                </a:lnTo>
                <a:lnTo>
                  <a:pt x="120420" y="1905716"/>
                </a:lnTo>
                <a:lnTo>
                  <a:pt x="131285" y="1860597"/>
                </a:lnTo>
                <a:lnTo>
                  <a:pt x="142643" y="1815569"/>
                </a:lnTo>
                <a:lnTo>
                  <a:pt x="154495" y="1770634"/>
                </a:lnTo>
                <a:lnTo>
                  <a:pt x="166845" y="1725795"/>
                </a:lnTo>
                <a:lnTo>
                  <a:pt x="179695" y="1681054"/>
                </a:lnTo>
                <a:lnTo>
                  <a:pt x="193048" y="1636414"/>
                </a:lnTo>
                <a:lnTo>
                  <a:pt x="206907" y="1591876"/>
                </a:lnTo>
                <a:lnTo>
                  <a:pt x="221275" y="1547443"/>
                </a:lnTo>
                <a:lnTo>
                  <a:pt x="236154" y="1503117"/>
                </a:lnTo>
                <a:lnTo>
                  <a:pt x="251547" y="1458901"/>
                </a:lnTo>
                <a:lnTo>
                  <a:pt x="267458" y="1414797"/>
                </a:lnTo>
                <a:lnTo>
                  <a:pt x="283887" y="1370806"/>
                </a:lnTo>
                <a:lnTo>
                  <a:pt x="300840" y="1326932"/>
                </a:lnTo>
                <a:lnTo>
                  <a:pt x="318317" y="1283176"/>
                </a:lnTo>
                <a:lnTo>
                  <a:pt x="336322" y="1239541"/>
                </a:lnTo>
                <a:lnTo>
                  <a:pt x="354858" y="1196029"/>
                </a:lnTo>
                <a:lnTo>
                  <a:pt x="373927" y="1152642"/>
                </a:lnTo>
                <a:lnTo>
                  <a:pt x="393533" y="1109383"/>
                </a:lnTo>
                <a:lnTo>
                  <a:pt x="413677" y="1066254"/>
                </a:lnTo>
                <a:lnTo>
                  <a:pt x="434363" y="1023257"/>
                </a:lnTo>
                <a:lnTo>
                  <a:pt x="455593" y="980395"/>
                </a:lnTo>
                <a:lnTo>
                  <a:pt x="477371" y="937669"/>
                </a:lnTo>
                <a:lnTo>
                  <a:pt x="499698" y="895082"/>
                </a:lnTo>
                <a:lnTo>
                  <a:pt x="522579" y="852637"/>
                </a:lnTo>
                <a:lnTo>
                  <a:pt x="546014" y="810335"/>
                </a:lnTo>
                <a:lnTo>
                  <a:pt x="570008" y="768179"/>
                </a:lnTo>
                <a:lnTo>
                  <a:pt x="594563" y="726171"/>
                </a:lnTo>
                <a:lnTo>
                  <a:pt x="619681" y="684313"/>
                </a:lnTo>
                <a:lnTo>
                  <a:pt x="645366" y="642608"/>
                </a:lnTo>
                <a:lnTo>
                  <a:pt x="671620" y="601058"/>
                </a:lnTo>
                <a:lnTo>
                  <a:pt x="698446" y="559665"/>
                </a:lnTo>
                <a:lnTo>
                  <a:pt x="725847" y="518431"/>
                </a:lnTo>
                <a:lnTo>
                  <a:pt x="753826" y="477359"/>
                </a:lnTo>
                <a:lnTo>
                  <a:pt x="782384" y="436451"/>
                </a:lnTo>
                <a:lnTo>
                  <a:pt x="811526" y="395710"/>
                </a:lnTo>
                <a:lnTo>
                  <a:pt x="841253" y="355136"/>
                </a:lnTo>
                <a:lnTo>
                  <a:pt x="870661" y="316083"/>
                </a:lnTo>
                <a:lnTo>
                  <a:pt x="900460" y="277209"/>
                </a:lnTo>
                <a:lnTo>
                  <a:pt x="930647" y="238516"/>
                </a:lnTo>
                <a:lnTo>
                  <a:pt x="961217" y="200005"/>
                </a:lnTo>
                <a:lnTo>
                  <a:pt x="992168" y="161679"/>
                </a:lnTo>
                <a:lnTo>
                  <a:pt x="1023495" y="123539"/>
                </a:lnTo>
                <a:lnTo>
                  <a:pt x="1055195" y="85587"/>
                </a:lnTo>
                <a:lnTo>
                  <a:pt x="1087264" y="47824"/>
                </a:lnTo>
                <a:lnTo>
                  <a:pt x="1119699" y="10253"/>
                </a:lnTo>
                <a:lnTo>
                  <a:pt x="1129283" y="0"/>
                </a:lnTo>
              </a:path>
            </a:pathLst>
          </a:custGeom>
          <a:ln w="9525">
            <a:solidFill>
              <a:srgbClr val="000000"/>
            </a:solidFill>
          </a:ln>
        </p:spPr>
        <p:txBody>
          <a:bodyPr wrap="square" lIns="0" tIns="0" rIns="0" bIns="0" rtlCol="0"/>
          <a:lstStyle/>
          <a:p>
            <a:endParaRPr/>
          </a:p>
        </p:txBody>
      </p:sp>
      <p:sp>
        <p:nvSpPr>
          <p:cNvPr id="5" name="object 5"/>
          <p:cNvSpPr/>
          <p:nvPr/>
        </p:nvSpPr>
        <p:spPr>
          <a:xfrm>
            <a:off x="12181409" y="0"/>
            <a:ext cx="0" cy="6858000"/>
          </a:xfrm>
          <a:custGeom>
            <a:avLst/>
            <a:gdLst/>
            <a:ahLst/>
            <a:cxnLst/>
            <a:rect l="l" t="t" r="r" b="b"/>
            <a:pathLst>
              <a:path h="6858000">
                <a:moveTo>
                  <a:pt x="0" y="0"/>
                </a:moveTo>
                <a:lnTo>
                  <a:pt x="0" y="6857999"/>
                </a:lnTo>
              </a:path>
            </a:pathLst>
          </a:custGeom>
          <a:ln w="9525">
            <a:solidFill>
              <a:srgbClr val="000000"/>
            </a:solidFill>
          </a:ln>
        </p:spPr>
        <p:txBody>
          <a:bodyPr wrap="square" lIns="0" tIns="0" rIns="0" bIns="0" rtlCol="0"/>
          <a:lstStyle/>
          <a:p>
            <a:endParaRPr/>
          </a:p>
        </p:txBody>
      </p:sp>
      <p:grpSp>
        <p:nvGrpSpPr>
          <p:cNvPr id="6" name="object 6"/>
          <p:cNvGrpSpPr/>
          <p:nvPr/>
        </p:nvGrpSpPr>
        <p:grpSpPr>
          <a:xfrm>
            <a:off x="5428772" y="0"/>
            <a:ext cx="6763384" cy="6867525"/>
            <a:chOff x="5428772" y="0"/>
            <a:chExt cx="6763384" cy="6867525"/>
          </a:xfrm>
        </p:grpSpPr>
        <p:sp>
          <p:nvSpPr>
            <p:cNvPr id="7" name="object 7"/>
            <p:cNvSpPr/>
            <p:nvPr/>
          </p:nvSpPr>
          <p:spPr>
            <a:xfrm>
              <a:off x="6249769" y="0"/>
              <a:ext cx="2418080" cy="6858000"/>
            </a:xfrm>
            <a:custGeom>
              <a:avLst/>
              <a:gdLst/>
              <a:ahLst/>
              <a:cxnLst/>
              <a:rect l="l" t="t" r="r" b="b"/>
              <a:pathLst>
                <a:path w="2418079" h="6858000">
                  <a:moveTo>
                    <a:pt x="1296277" y="6857999"/>
                  </a:moveTo>
                  <a:lnTo>
                    <a:pt x="1257837" y="6813372"/>
                  </a:lnTo>
                  <a:lnTo>
                    <a:pt x="1226970" y="6774405"/>
                  </a:lnTo>
                  <a:lnTo>
                    <a:pt x="1196378" y="6735229"/>
                  </a:lnTo>
                  <a:lnTo>
                    <a:pt x="1166067" y="6695846"/>
                  </a:lnTo>
                  <a:lnTo>
                    <a:pt x="1136039" y="6656260"/>
                  </a:lnTo>
                  <a:lnTo>
                    <a:pt x="1106300" y="6616474"/>
                  </a:lnTo>
                  <a:lnTo>
                    <a:pt x="1076854" y="6576491"/>
                  </a:lnTo>
                  <a:lnTo>
                    <a:pt x="1047705" y="6536315"/>
                  </a:lnTo>
                  <a:lnTo>
                    <a:pt x="1018857" y="6495947"/>
                  </a:lnTo>
                  <a:lnTo>
                    <a:pt x="990316" y="6455393"/>
                  </a:lnTo>
                  <a:lnTo>
                    <a:pt x="962086" y="6414654"/>
                  </a:lnTo>
                  <a:lnTo>
                    <a:pt x="934170" y="6373735"/>
                  </a:lnTo>
                  <a:lnTo>
                    <a:pt x="906573" y="6332637"/>
                  </a:lnTo>
                  <a:lnTo>
                    <a:pt x="879299" y="6291365"/>
                  </a:lnTo>
                  <a:lnTo>
                    <a:pt x="852354" y="6249922"/>
                  </a:lnTo>
                  <a:lnTo>
                    <a:pt x="825741" y="6208310"/>
                  </a:lnTo>
                  <a:lnTo>
                    <a:pt x="799464" y="6166534"/>
                  </a:lnTo>
                  <a:lnTo>
                    <a:pt x="773529" y="6124595"/>
                  </a:lnTo>
                  <a:lnTo>
                    <a:pt x="747938" y="6082498"/>
                  </a:lnTo>
                  <a:lnTo>
                    <a:pt x="722698" y="6040245"/>
                  </a:lnTo>
                  <a:lnTo>
                    <a:pt x="697811" y="5997841"/>
                  </a:lnTo>
                  <a:lnTo>
                    <a:pt x="673283" y="5955287"/>
                  </a:lnTo>
                  <a:lnTo>
                    <a:pt x="649118" y="5912587"/>
                  </a:lnTo>
                  <a:lnTo>
                    <a:pt x="625320" y="5869745"/>
                  </a:lnTo>
                  <a:lnTo>
                    <a:pt x="601894" y="5826763"/>
                  </a:lnTo>
                  <a:lnTo>
                    <a:pt x="578843" y="5783644"/>
                  </a:lnTo>
                  <a:lnTo>
                    <a:pt x="556173" y="5740393"/>
                  </a:lnTo>
                  <a:lnTo>
                    <a:pt x="533888" y="5697012"/>
                  </a:lnTo>
                  <a:lnTo>
                    <a:pt x="511991" y="5653504"/>
                  </a:lnTo>
                  <a:lnTo>
                    <a:pt x="490488" y="5609872"/>
                  </a:lnTo>
                  <a:lnTo>
                    <a:pt x="469383" y="5566120"/>
                  </a:lnTo>
                  <a:lnTo>
                    <a:pt x="448679" y="5522251"/>
                  </a:lnTo>
                  <a:lnTo>
                    <a:pt x="428383" y="5478268"/>
                  </a:lnTo>
                  <a:lnTo>
                    <a:pt x="408497" y="5434173"/>
                  </a:lnTo>
                  <a:lnTo>
                    <a:pt x="389026" y="5389972"/>
                  </a:lnTo>
                  <a:lnTo>
                    <a:pt x="369976" y="5345666"/>
                  </a:lnTo>
                  <a:lnTo>
                    <a:pt x="351349" y="5301258"/>
                  </a:lnTo>
                  <a:lnTo>
                    <a:pt x="333150" y="5256753"/>
                  </a:lnTo>
                  <a:lnTo>
                    <a:pt x="315384" y="5212153"/>
                  </a:lnTo>
                  <a:lnTo>
                    <a:pt x="298055" y="5167461"/>
                  </a:lnTo>
                  <a:lnTo>
                    <a:pt x="281168" y="5122680"/>
                  </a:lnTo>
                  <a:lnTo>
                    <a:pt x="264726" y="5077815"/>
                  </a:lnTo>
                  <a:lnTo>
                    <a:pt x="248735" y="5032867"/>
                  </a:lnTo>
                  <a:lnTo>
                    <a:pt x="233198" y="4987840"/>
                  </a:lnTo>
                  <a:lnTo>
                    <a:pt x="218120" y="4942738"/>
                  </a:lnTo>
                  <a:lnTo>
                    <a:pt x="203506" y="4897563"/>
                  </a:lnTo>
                  <a:lnTo>
                    <a:pt x="189359" y="4852318"/>
                  </a:lnTo>
                  <a:lnTo>
                    <a:pt x="175684" y="4807008"/>
                  </a:lnTo>
                  <a:lnTo>
                    <a:pt x="162486" y="4761634"/>
                  </a:lnTo>
                  <a:lnTo>
                    <a:pt x="149768" y="4716201"/>
                  </a:lnTo>
                  <a:lnTo>
                    <a:pt x="137535" y="4670711"/>
                  </a:lnTo>
                  <a:lnTo>
                    <a:pt x="125792" y="4625168"/>
                  </a:lnTo>
                  <a:lnTo>
                    <a:pt x="114543" y="4579574"/>
                  </a:lnTo>
                  <a:lnTo>
                    <a:pt x="103792" y="4533934"/>
                  </a:lnTo>
                  <a:lnTo>
                    <a:pt x="93544" y="4488249"/>
                  </a:lnTo>
                  <a:lnTo>
                    <a:pt x="83802" y="4442524"/>
                  </a:lnTo>
                  <a:lnTo>
                    <a:pt x="74572" y="4396761"/>
                  </a:lnTo>
                  <a:lnTo>
                    <a:pt x="65858" y="4350965"/>
                  </a:lnTo>
                  <a:lnTo>
                    <a:pt x="57664" y="4305137"/>
                  </a:lnTo>
                  <a:lnTo>
                    <a:pt x="49994" y="4259281"/>
                  </a:lnTo>
                  <a:lnTo>
                    <a:pt x="42853" y="4213400"/>
                  </a:lnTo>
                  <a:lnTo>
                    <a:pt x="36245" y="4167498"/>
                  </a:lnTo>
                  <a:lnTo>
                    <a:pt x="30175" y="4121578"/>
                  </a:lnTo>
                  <a:lnTo>
                    <a:pt x="24647" y="4075642"/>
                  </a:lnTo>
                  <a:lnTo>
                    <a:pt x="19665" y="4029695"/>
                  </a:lnTo>
                  <a:lnTo>
                    <a:pt x="15234" y="3983738"/>
                  </a:lnTo>
                  <a:lnTo>
                    <a:pt x="11357" y="3937776"/>
                  </a:lnTo>
                  <a:lnTo>
                    <a:pt x="8040" y="3891812"/>
                  </a:lnTo>
                  <a:lnTo>
                    <a:pt x="5287" y="3845849"/>
                  </a:lnTo>
                  <a:lnTo>
                    <a:pt x="3102" y="3799889"/>
                  </a:lnTo>
                  <a:lnTo>
                    <a:pt x="1490" y="3753937"/>
                  </a:lnTo>
                  <a:lnTo>
                    <a:pt x="454" y="3707995"/>
                  </a:lnTo>
                  <a:lnTo>
                    <a:pt x="0" y="3662066"/>
                  </a:lnTo>
                  <a:lnTo>
                    <a:pt x="131" y="3616155"/>
                  </a:lnTo>
                  <a:lnTo>
                    <a:pt x="852" y="3570263"/>
                  </a:lnTo>
                  <a:lnTo>
                    <a:pt x="2167" y="3524394"/>
                  </a:lnTo>
                  <a:lnTo>
                    <a:pt x="4082" y="3478552"/>
                  </a:lnTo>
                  <a:lnTo>
                    <a:pt x="6599" y="3432739"/>
                  </a:lnTo>
                  <a:lnTo>
                    <a:pt x="9724" y="3386959"/>
                  </a:lnTo>
                  <a:lnTo>
                    <a:pt x="13460" y="3341214"/>
                  </a:lnTo>
                  <a:lnTo>
                    <a:pt x="17813" y="3295509"/>
                  </a:lnTo>
                  <a:lnTo>
                    <a:pt x="22786" y="3249846"/>
                  </a:lnTo>
                  <a:lnTo>
                    <a:pt x="28384" y="3204229"/>
                  </a:lnTo>
                  <a:lnTo>
                    <a:pt x="34612" y="3158660"/>
                  </a:lnTo>
                  <a:lnTo>
                    <a:pt x="41473" y="3113142"/>
                  </a:lnTo>
                  <a:lnTo>
                    <a:pt x="48972" y="3067680"/>
                  </a:lnTo>
                  <a:lnTo>
                    <a:pt x="57114" y="3022276"/>
                  </a:lnTo>
                  <a:lnTo>
                    <a:pt x="65902" y="2976934"/>
                  </a:lnTo>
                  <a:lnTo>
                    <a:pt x="75341" y="2931656"/>
                  </a:lnTo>
                  <a:lnTo>
                    <a:pt x="85436" y="2886446"/>
                  </a:lnTo>
                  <a:lnTo>
                    <a:pt x="96191" y="2841306"/>
                  </a:lnTo>
                  <a:lnTo>
                    <a:pt x="107610" y="2796241"/>
                  </a:lnTo>
                  <a:lnTo>
                    <a:pt x="119698" y="2751253"/>
                  </a:lnTo>
                  <a:lnTo>
                    <a:pt x="132458" y="2706346"/>
                  </a:lnTo>
                  <a:lnTo>
                    <a:pt x="145896" y="2661522"/>
                  </a:lnTo>
                  <a:lnTo>
                    <a:pt x="160016" y="2616785"/>
                  </a:lnTo>
                  <a:lnTo>
                    <a:pt x="174822" y="2572139"/>
                  </a:lnTo>
                  <a:lnTo>
                    <a:pt x="190318" y="2527585"/>
                  </a:lnTo>
                  <a:lnTo>
                    <a:pt x="206509" y="2483128"/>
                  </a:lnTo>
                  <a:lnTo>
                    <a:pt x="223399" y="2438771"/>
                  </a:lnTo>
                  <a:lnTo>
                    <a:pt x="240993" y="2394517"/>
                  </a:lnTo>
                  <a:lnTo>
                    <a:pt x="259294" y="2350368"/>
                  </a:lnTo>
                  <a:lnTo>
                    <a:pt x="278308" y="2306329"/>
                  </a:lnTo>
                  <a:lnTo>
                    <a:pt x="298039" y="2262402"/>
                  </a:lnTo>
                  <a:lnTo>
                    <a:pt x="318490" y="2218591"/>
                  </a:lnTo>
                  <a:lnTo>
                    <a:pt x="339667" y="2174898"/>
                  </a:lnTo>
                  <a:lnTo>
                    <a:pt x="361574" y="2131328"/>
                  </a:lnTo>
                  <a:lnTo>
                    <a:pt x="384215" y="2087882"/>
                  </a:lnTo>
                  <a:lnTo>
                    <a:pt x="407594" y="2044565"/>
                  </a:lnTo>
                  <a:lnTo>
                    <a:pt x="431716" y="2001380"/>
                  </a:lnTo>
                  <a:lnTo>
                    <a:pt x="456586" y="1958329"/>
                  </a:lnTo>
                  <a:lnTo>
                    <a:pt x="482504" y="1914790"/>
                  </a:lnTo>
                  <a:lnTo>
                    <a:pt x="508834" y="1871524"/>
                  </a:lnTo>
                  <a:lnTo>
                    <a:pt x="535570" y="1828534"/>
                  </a:lnTo>
                  <a:lnTo>
                    <a:pt x="562710" y="1785819"/>
                  </a:lnTo>
                  <a:lnTo>
                    <a:pt x="590251" y="1743382"/>
                  </a:lnTo>
                  <a:lnTo>
                    <a:pt x="618187" y="1701225"/>
                  </a:lnTo>
                  <a:lnTo>
                    <a:pt x="646517" y="1659348"/>
                  </a:lnTo>
                  <a:lnTo>
                    <a:pt x="675237" y="1617754"/>
                  </a:lnTo>
                  <a:lnTo>
                    <a:pt x="704342" y="1576443"/>
                  </a:lnTo>
                  <a:lnTo>
                    <a:pt x="733830" y="1535417"/>
                  </a:lnTo>
                  <a:lnTo>
                    <a:pt x="763697" y="1494679"/>
                  </a:lnTo>
                  <a:lnTo>
                    <a:pt x="793939" y="1454228"/>
                  </a:lnTo>
                  <a:lnTo>
                    <a:pt x="824553" y="1414067"/>
                  </a:lnTo>
                  <a:lnTo>
                    <a:pt x="855536" y="1374198"/>
                  </a:lnTo>
                  <a:lnTo>
                    <a:pt x="886883" y="1334621"/>
                  </a:lnTo>
                  <a:lnTo>
                    <a:pt x="918592" y="1295338"/>
                  </a:lnTo>
                  <a:lnTo>
                    <a:pt x="950658" y="1256350"/>
                  </a:lnTo>
                  <a:lnTo>
                    <a:pt x="983079" y="1217660"/>
                  </a:lnTo>
                  <a:lnTo>
                    <a:pt x="1015850" y="1179269"/>
                  </a:lnTo>
                  <a:lnTo>
                    <a:pt x="1048968" y="1141178"/>
                  </a:lnTo>
                  <a:lnTo>
                    <a:pt x="1082430" y="1103388"/>
                  </a:lnTo>
                  <a:lnTo>
                    <a:pt x="1116232" y="1065902"/>
                  </a:lnTo>
                  <a:lnTo>
                    <a:pt x="1150371" y="1028720"/>
                  </a:lnTo>
                  <a:lnTo>
                    <a:pt x="1184843" y="991844"/>
                  </a:lnTo>
                  <a:lnTo>
                    <a:pt x="1219644" y="955276"/>
                  </a:lnTo>
                  <a:lnTo>
                    <a:pt x="1254771" y="919016"/>
                  </a:lnTo>
                  <a:lnTo>
                    <a:pt x="1290220" y="883068"/>
                  </a:lnTo>
                  <a:lnTo>
                    <a:pt x="1325989" y="847431"/>
                  </a:lnTo>
                  <a:lnTo>
                    <a:pt x="1362072" y="812108"/>
                  </a:lnTo>
                  <a:lnTo>
                    <a:pt x="1398468" y="777100"/>
                  </a:lnTo>
                  <a:lnTo>
                    <a:pt x="1435172" y="742409"/>
                  </a:lnTo>
                  <a:lnTo>
                    <a:pt x="1472181" y="708036"/>
                  </a:lnTo>
                  <a:lnTo>
                    <a:pt x="1509491" y="673982"/>
                  </a:lnTo>
                  <a:lnTo>
                    <a:pt x="1547098" y="640249"/>
                  </a:lnTo>
                  <a:lnTo>
                    <a:pt x="1585000" y="606838"/>
                  </a:lnTo>
                  <a:lnTo>
                    <a:pt x="1623192" y="573752"/>
                  </a:lnTo>
                  <a:lnTo>
                    <a:pt x="1661672" y="540991"/>
                  </a:lnTo>
                  <a:lnTo>
                    <a:pt x="1700435" y="508557"/>
                  </a:lnTo>
                  <a:lnTo>
                    <a:pt x="1739478" y="476452"/>
                  </a:lnTo>
                  <a:lnTo>
                    <a:pt x="1778798" y="444676"/>
                  </a:lnTo>
                  <a:lnTo>
                    <a:pt x="1818390" y="413232"/>
                  </a:lnTo>
                  <a:lnTo>
                    <a:pt x="1858252" y="382121"/>
                  </a:lnTo>
                  <a:lnTo>
                    <a:pt x="1898380" y="351344"/>
                  </a:lnTo>
                  <a:lnTo>
                    <a:pt x="1938771" y="320903"/>
                  </a:lnTo>
                  <a:lnTo>
                    <a:pt x="1979420" y="290800"/>
                  </a:lnTo>
                  <a:lnTo>
                    <a:pt x="2020324" y="261035"/>
                  </a:lnTo>
                  <a:lnTo>
                    <a:pt x="2061481" y="231611"/>
                  </a:lnTo>
                  <a:lnTo>
                    <a:pt x="2102885" y="202529"/>
                  </a:lnTo>
                  <a:lnTo>
                    <a:pt x="2144534" y="173790"/>
                  </a:lnTo>
                  <a:lnTo>
                    <a:pt x="2186425" y="145396"/>
                  </a:lnTo>
                  <a:lnTo>
                    <a:pt x="2228553" y="117348"/>
                  </a:lnTo>
                  <a:lnTo>
                    <a:pt x="2270915" y="89648"/>
                  </a:lnTo>
                  <a:lnTo>
                    <a:pt x="2313508" y="62298"/>
                  </a:lnTo>
                  <a:lnTo>
                    <a:pt x="2356328" y="35298"/>
                  </a:lnTo>
                  <a:lnTo>
                    <a:pt x="2417762" y="0"/>
                  </a:lnTo>
                </a:path>
              </a:pathLst>
            </a:custGeom>
            <a:ln w="9525">
              <a:solidFill>
                <a:srgbClr val="000000"/>
              </a:solidFill>
            </a:ln>
          </p:spPr>
          <p:txBody>
            <a:bodyPr wrap="square" lIns="0" tIns="0" rIns="0" bIns="0" rtlCol="0"/>
            <a:lstStyle/>
            <a:p>
              <a:endParaRPr/>
            </a:p>
          </p:txBody>
        </p:sp>
        <p:sp>
          <p:nvSpPr>
            <p:cNvPr id="8" name="object 8"/>
            <p:cNvSpPr/>
            <p:nvPr/>
          </p:nvSpPr>
          <p:spPr>
            <a:xfrm>
              <a:off x="5433535" y="0"/>
              <a:ext cx="2131695" cy="6858000"/>
            </a:xfrm>
            <a:custGeom>
              <a:avLst/>
              <a:gdLst/>
              <a:ahLst/>
              <a:cxnLst/>
              <a:rect l="l" t="t" r="r" b="b"/>
              <a:pathLst>
                <a:path w="2131695" h="6858000">
                  <a:moveTo>
                    <a:pt x="1126778" y="6857999"/>
                  </a:moveTo>
                  <a:lnTo>
                    <a:pt x="1004775" y="6684552"/>
                  </a:lnTo>
                  <a:lnTo>
                    <a:pt x="977537" y="6643984"/>
                  </a:lnTo>
                  <a:lnTo>
                    <a:pt x="950592" y="6603262"/>
                  </a:lnTo>
                  <a:lnTo>
                    <a:pt x="923944" y="6562386"/>
                  </a:lnTo>
                  <a:lnTo>
                    <a:pt x="897596" y="6521358"/>
                  </a:lnTo>
                  <a:lnTo>
                    <a:pt x="871553" y="6480182"/>
                  </a:lnTo>
                  <a:lnTo>
                    <a:pt x="845817" y="6438860"/>
                  </a:lnTo>
                  <a:lnTo>
                    <a:pt x="820393" y="6397393"/>
                  </a:lnTo>
                  <a:lnTo>
                    <a:pt x="795283" y="6355785"/>
                  </a:lnTo>
                  <a:lnTo>
                    <a:pt x="770492" y="6314036"/>
                  </a:lnTo>
                  <a:lnTo>
                    <a:pt x="746023" y="6272151"/>
                  </a:lnTo>
                  <a:lnTo>
                    <a:pt x="721879" y="6230130"/>
                  </a:lnTo>
                  <a:lnTo>
                    <a:pt x="698065" y="6187976"/>
                  </a:lnTo>
                  <a:lnTo>
                    <a:pt x="674583" y="6145692"/>
                  </a:lnTo>
                  <a:lnTo>
                    <a:pt x="651438" y="6103280"/>
                  </a:lnTo>
                  <a:lnTo>
                    <a:pt x="628632" y="6060741"/>
                  </a:lnTo>
                  <a:lnTo>
                    <a:pt x="606170" y="6018079"/>
                  </a:lnTo>
                  <a:lnTo>
                    <a:pt x="584055" y="5975296"/>
                  </a:lnTo>
                  <a:lnTo>
                    <a:pt x="562291" y="5932393"/>
                  </a:lnTo>
                  <a:lnTo>
                    <a:pt x="540881" y="5889374"/>
                  </a:lnTo>
                  <a:lnTo>
                    <a:pt x="519828" y="5846239"/>
                  </a:lnTo>
                  <a:lnTo>
                    <a:pt x="499138" y="5802993"/>
                  </a:lnTo>
                  <a:lnTo>
                    <a:pt x="478812" y="5759636"/>
                  </a:lnTo>
                  <a:lnTo>
                    <a:pt x="458854" y="5716172"/>
                  </a:lnTo>
                  <a:lnTo>
                    <a:pt x="439269" y="5672602"/>
                  </a:lnTo>
                  <a:lnTo>
                    <a:pt x="420060" y="5628929"/>
                  </a:lnTo>
                  <a:lnTo>
                    <a:pt x="401230" y="5585155"/>
                  </a:lnTo>
                  <a:lnTo>
                    <a:pt x="382783" y="5541283"/>
                  </a:lnTo>
                  <a:lnTo>
                    <a:pt x="364722" y="5497314"/>
                  </a:lnTo>
                  <a:lnTo>
                    <a:pt x="347051" y="5453251"/>
                  </a:lnTo>
                  <a:lnTo>
                    <a:pt x="329774" y="5409096"/>
                  </a:lnTo>
                  <a:lnTo>
                    <a:pt x="312894" y="5364851"/>
                  </a:lnTo>
                  <a:lnTo>
                    <a:pt x="296415" y="5320519"/>
                  </a:lnTo>
                  <a:lnTo>
                    <a:pt x="280341" y="5276103"/>
                  </a:lnTo>
                  <a:lnTo>
                    <a:pt x="264674" y="5231603"/>
                  </a:lnTo>
                  <a:lnTo>
                    <a:pt x="249419" y="5187023"/>
                  </a:lnTo>
                  <a:lnTo>
                    <a:pt x="234579" y="5142365"/>
                  </a:lnTo>
                  <a:lnTo>
                    <a:pt x="220158" y="5097631"/>
                  </a:lnTo>
                  <a:lnTo>
                    <a:pt x="206159" y="5052824"/>
                  </a:lnTo>
                  <a:lnTo>
                    <a:pt x="192586" y="5007945"/>
                  </a:lnTo>
                  <a:lnTo>
                    <a:pt x="179443" y="4962997"/>
                  </a:lnTo>
                  <a:lnTo>
                    <a:pt x="166732" y="4917983"/>
                  </a:lnTo>
                  <a:lnTo>
                    <a:pt x="154458" y="4872904"/>
                  </a:lnTo>
                  <a:lnTo>
                    <a:pt x="142625" y="4827762"/>
                  </a:lnTo>
                  <a:lnTo>
                    <a:pt x="131235" y="4782561"/>
                  </a:lnTo>
                  <a:lnTo>
                    <a:pt x="120293" y="4737302"/>
                  </a:lnTo>
                  <a:lnTo>
                    <a:pt x="109801" y="4691988"/>
                  </a:lnTo>
                  <a:lnTo>
                    <a:pt x="99764" y="4646620"/>
                  </a:lnTo>
                  <a:lnTo>
                    <a:pt x="90185" y="4601202"/>
                  </a:lnTo>
                  <a:lnTo>
                    <a:pt x="81068" y="4555736"/>
                  </a:lnTo>
                  <a:lnTo>
                    <a:pt x="72417" y="4510223"/>
                  </a:lnTo>
                  <a:lnTo>
                    <a:pt x="64234" y="4464666"/>
                  </a:lnTo>
                  <a:lnTo>
                    <a:pt x="56523" y="4419067"/>
                  </a:lnTo>
                  <a:lnTo>
                    <a:pt x="49289" y="4373429"/>
                  </a:lnTo>
                  <a:lnTo>
                    <a:pt x="42534" y="4327754"/>
                  </a:lnTo>
                  <a:lnTo>
                    <a:pt x="36263" y="4282043"/>
                  </a:lnTo>
                  <a:lnTo>
                    <a:pt x="30478" y="4236301"/>
                  </a:lnTo>
                  <a:lnTo>
                    <a:pt x="25184" y="4190528"/>
                  </a:lnTo>
                  <a:lnTo>
                    <a:pt x="20383" y="4144726"/>
                  </a:lnTo>
                  <a:lnTo>
                    <a:pt x="16081" y="4098900"/>
                  </a:lnTo>
                  <a:lnTo>
                    <a:pt x="12279" y="4053049"/>
                  </a:lnTo>
                  <a:lnTo>
                    <a:pt x="8982" y="4007178"/>
                  </a:lnTo>
                  <a:lnTo>
                    <a:pt x="6193" y="3961287"/>
                  </a:lnTo>
                  <a:lnTo>
                    <a:pt x="3916" y="3915380"/>
                  </a:lnTo>
                  <a:lnTo>
                    <a:pt x="2155" y="3869459"/>
                  </a:lnTo>
                  <a:lnTo>
                    <a:pt x="913" y="3823525"/>
                  </a:lnTo>
                  <a:lnTo>
                    <a:pt x="193" y="3777582"/>
                  </a:lnTo>
                  <a:lnTo>
                    <a:pt x="0" y="3731631"/>
                  </a:lnTo>
                  <a:lnTo>
                    <a:pt x="336" y="3685674"/>
                  </a:lnTo>
                  <a:lnTo>
                    <a:pt x="1205" y="3639715"/>
                  </a:lnTo>
                  <a:lnTo>
                    <a:pt x="2612" y="3593755"/>
                  </a:lnTo>
                  <a:lnTo>
                    <a:pt x="4559" y="3547797"/>
                  </a:lnTo>
                  <a:lnTo>
                    <a:pt x="7051" y="3501843"/>
                  </a:lnTo>
                  <a:lnTo>
                    <a:pt x="10090" y="3455894"/>
                  </a:lnTo>
                  <a:lnTo>
                    <a:pt x="13680" y="3409954"/>
                  </a:lnTo>
                  <a:lnTo>
                    <a:pt x="17825" y="3364025"/>
                  </a:lnTo>
                  <a:lnTo>
                    <a:pt x="22528" y="3318109"/>
                  </a:lnTo>
                  <a:lnTo>
                    <a:pt x="27794" y="3272208"/>
                  </a:lnTo>
                  <a:lnTo>
                    <a:pt x="33625" y="3226324"/>
                  </a:lnTo>
                  <a:lnTo>
                    <a:pt x="40026" y="3180461"/>
                  </a:lnTo>
                  <a:lnTo>
                    <a:pt x="46999" y="3134619"/>
                  </a:lnTo>
                  <a:lnTo>
                    <a:pt x="54549" y="3088802"/>
                  </a:lnTo>
                  <a:lnTo>
                    <a:pt x="62678" y="3043011"/>
                  </a:lnTo>
                  <a:lnTo>
                    <a:pt x="71391" y="2997249"/>
                  </a:lnTo>
                  <a:lnTo>
                    <a:pt x="80691" y="2951519"/>
                  </a:lnTo>
                  <a:lnTo>
                    <a:pt x="90582" y="2905822"/>
                  </a:lnTo>
                  <a:lnTo>
                    <a:pt x="101067" y="2860160"/>
                  </a:lnTo>
                  <a:lnTo>
                    <a:pt x="112150" y="2814537"/>
                  </a:lnTo>
                  <a:lnTo>
                    <a:pt x="123835" y="2768954"/>
                  </a:lnTo>
                  <a:lnTo>
                    <a:pt x="136124" y="2723413"/>
                  </a:lnTo>
                  <a:lnTo>
                    <a:pt x="149022" y="2677918"/>
                  </a:lnTo>
                  <a:lnTo>
                    <a:pt x="162532" y="2632469"/>
                  </a:lnTo>
                  <a:lnTo>
                    <a:pt x="176659" y="2587070"/>
                  </a:lnTo>
                  <a:lnTo>
                    <a:pt x="191404" y="2541723"/>
                  </a:lnTo>
                  <a:lnTo>
                    <a:pt x="206772" y="2496429"/>
                  </a:lnTo>
                  <a:lnTo>
                    <a:pt x="222767" y="2451192"/>
                  </a:lnTo>
                  <a:lnTo>
                    <a:pt x="239392" y="2406014"/>
                  </a:lnTo>
                  <a:lnTo>
                    <a:pt x="256651" y="2360896"/>
                  </a:lnTo>
                  <a:lnTo>
                    <a:pt x="274547" y="2315841"/>
                  </a:lnTo>
                  <a:lnTo>
                    <a:pt x="293083" y="2270852"/>
                  </a:lnTo>
                  <a:lnTo>
                    <a:pt x="312265" y="2225930"/>
                  </a:lnTo>
                  <a:lnTo>
                    <a:pt x="332094" y="2181078"/>
                  </a:lnTo>
                  <a:lnTo>
                    <a:pt x="352575" y="2136298"/>
                  </a:lnTo>
                  <a:lnTo>
                    <a:pt x="373711" y="2091593"/>
                  </a:lnTo>
                  <a:lnTo>
                    <a:pt x="395505" y="2046965"/>
                  </a:lnTo>
                  <a:lnTo>
                    <a:pt x="417963" y="2002415"/>
                  </a:lnTo>
                  <a:lnTo>
                    <a:pt x="441086" y="1957947"/>
                  </a:lnTo>
                  <a:lnTo>
                    <a:pt x="464878" y="1913563"/>
                  </a:lnTo>
                  <a:lnTo>
                    <a:pt x="489344" y="1869264"/>
                  </a:lnTo>
                  <a:lnTo>
                    <a:pt x="514486" y="1825053"/>
                  </a:lnTo>
                  <a:lnTo>
                    <a:pt x="540309" y="1780933"/>
                  </a:lnTo>
                  <a:lnTo>
                    <a:pt x="566815" y="1736906"/>
                  </a:lnTo>
                  <a:lnTo>
                    <a:pt x="594009" y="1692973"/>
                  </a:lnTo>
                  <a:lnTo>
                    <a:pt x="621894" y="1649138"/>
                  </a:lnTo>
                  <a:lnTo>
                    <a:pt x="650473" y="1605402"/>
                  </a:lnTo>
                  <a:lnTo>
                    <a:pt x="679751" y="1561769"/>
                  </a:lnTo>
                  <a:lnTo>
                    <a:pt x="709731" y="1518239"/>
                  </a:lnTo>
                  <a:lnTo>
                    <a:pt x="738665" y="1476997"/>
                  </a:lnTo>
                  <a:lnTo>
                    <a:pt x="767918" y="1435929"/>
                  </a:lnTo>
                  <a:lnTo>
                    <a:pt x="797486" y="1395039"/>
                  </a:lnTo>
                  <a:lnTo>
                    <a:pt x="827368" y="1354329"/>
                  </a:lnTo>
                  <a:lnTo>
                    <a:pt x="857560" y="1313801"/>
                  </a:lnTo>
                  <a:lnTo>
                    <a:pt x="888062" y="1273457"/>
                  </a:lnTo>
                  <a:lnTo>
                    <a:pt x="918869" y="1233300"/>
                  </a:lnTo>
                  <a:lnTo>
                    <a:pt x="949981" y="1193332"/>
                  </a:lnTo>
                  <a:lnTo>
                    <a:pt x="981394" y="1153555"/>
                  </a:lnTo>
                  <a:lnTo>
                    <a:pt x="1013107" y="1113972"/>
                  </a:lnTo>
                  <a:lnTo>
                    <a:pt x="1045116" y="1074585"/>
                  </a:lnTo>
                  <a:lnTo>
                    <a:pt x="1077420" y="1035397"/>
                  </a:lnTo>
                  <a:lnTo>
                    <a:pt x="1110016" y="996410"/>
                  </a:lnTo>
                  <a:lnTo>
                    <a:pt x="1142902" y="957626"/>
                  </a:lnTo>
                  <a:lnTo>
                    <a:pt x="1176075" y="919047"/>
                  </a:lnTo>
                  <a:lnTo>
                    <a:pt x="1209534" y="880677"/>
                  </a:lnTo>
                  <a:lnTo>
                    <a:pt x="1243275" y="842516"/>
                  </a:lnTo>
                  <a:lnTo>
                    <a:pt x="1277296" y="804569"/>
                  </a:lnTo>
                  <a:lnTo>
                    <a:pt x="1311596" y="766836"/>
                  </a:lnTo>
                  <a:lnTo>
                    <a:pt x="1346171" y="729321"/>
                  </a:lnTo>
                  <a:lnTo>
                    <a:pt x="1381019" y="692025"/>
                  </a:lnTo>
                  <a:lnTo>
                    <a:pt x="1416139" y="654952"/>
                  </a:lnTo>
                  <a:lnTo>
                    <a:pt x="1451527" y="618103"/>
                  </a:lnTo>
                  <a:lnTo>
                    <a:pt x="1487181" y="581481"/>
                  </a:lnTo>
                  <a:lnTo>
                    <a:pt x="1523099" y="545088"/>
                  </a:lnTo>
                  <a:lnTo>
                    <a:pt x="1559279" y="508926"/>
                  </a:lnTo>
                  <a:lnTo>
                    <a:pt x="1595718" y="472998"/>
                  </a:lnTo>
                  <a:lnTo>
                    <a:pt x="1632413" y="437307"/>
                  </a:lnTo>
                  <a:lnTo>
                    <a:pt x="1669363" y="401854"/>
                  </a:lnTo>
                  <a:lnTo>
                    <a:pt x="1706566" y="366642"/>
                  </a:lnTo>
                  <a:lnTo>
                    <a:pt x="1744018" y="331673"/>
                  </a:lnTo>
                  <a:lnTo>
                    <a:pt x="1781717" y="296950"/>
                  </a:lnTo>
                  <a:lnTo>
                    <a:pt x="1819661" y="262475"/>
                  </a:lnTo>
                  <a:lnTo>
                    <a:pt x="1857848" y="228251"/>
                  </a:lnTo>
                  <a:lnTo>
                    <a:pt x="1896275" y="194279"/>
                  </a:lnTo>
                  <a:lnTo>
                    <a:pt x="2131321" y="0"/>
                  </a:lnTo>
                </a:path>
              </a:pathLst>
            </a:custGeom>
            <a:ln w="9525">
              <a:solidFill>
                <a:srgbClr val="000000"/>
              </a:solidFill>
            </a:ln>
          </p:spPr>
          <p:txBody>
            <a:bodyPr wrap="square" lIns="0" tIns="0" rIns="0" bIns="0" rtlCol="0"/>
            <a:lstStyle/>
            <a:p>
              <a:endParaRPr/>
            </a:p>
          </p:txBody>
        </p:sp>
        <p:sp>
          <p:nvSpPr>
            <p:cNvPr id="9" name="object 9"/>
            <p:cNvSpPr/>
            <p:nvPr/>
          </p:nvSpPr>
          <p:spPr>
            <a:xfrm>
              <a:off x="6953133" y="0"/>
              <a:ext cx="5239385" cy="6858000"/>
            </a:xfrm>
            <a:custGeom>
              <a:avLst/>
              <a:gdLst/>
              <a:ahLst/>
              <a:cxnLst/>
              <a:rect l="l" t="t" r="r" b="b"/>
              <a:pathLst>
                <a:path w="5239384" h="6858000">
                  <a:moveTo>
                    <a:pt x="5238866" y="0"/>
                  </a:moveTo>
                  <a:lnTo>
                    <a:pt x="2829117" y="0"/>
                  </a:lnTo>
                  <a:lnTo>
                    <a:pt x="2559141" y="124371"/>
                  </a:lnTo>
                  <a:lnTo>
                    <a:pt x="2514285" y="146927"/>
                  </a:lnTo>
                  <a:lnTo>
                    <a:pt x="2469635" y="169889"/>
                  </a:lnTo>
                  <a:lnTo>
                    <a:pt x="2425195" y="193258"/>
                  </a:lnTo>
                  <a:lnTo>
                    <a:pt x="2380970" y="217029"/>
                  </a:lnTo>
                  <a:lnTo>
                    <a:pt x="2336962" y="241202"/>
                  </a:lnTo>
                  <a:lnTo>
                    <a:pt x="2293178" y="265775"/>
                  </a:lnTo>
                  <a:lnTo>
                    <a:pt x="2249621" y="290745"/>
                  </a:lnTo>
                  <a:lnTo>
                    <a:pt x="2206296" y="316112"/>
                  </a:lnTo>
                  <a:lnTo>
                    <a:pt x="2163207" y="341872"/>
                  </a:lnTo>
                  <a:lnTo>
                    <a:pt x="2120358" y="368025"/>
                  </a:lnTo>
                  <a:lnTo>
                    <a:pt x="2077754" y="394569"/>
                  </a:lnTo>
                  <a:lnTo>
                    <a:pt x="2035398" y="421501"/>
                  </a:lnTo>
                  <a:lnTo>
                    <a:pt x="1993297" y="448820"/>
                  </a:lnTo>
                  <a:lnTo>
                    <a:pt x="1951453" y="476524"/>
                  </a:lnTo>
                  <a:lnTo>
                    <a:pt x="1909871" y="504611"/>
                  </a:lnTo>
                  <a:lnTo>
                    <a:pt x="1868556" y="533080"/>
                  </a:lnTo>
                  <a:lnTo>
                    <a:pt x="1827512" y="561927"/>
                  </a:lnTo>
                  <a:lnTo>
                    <a:pt x="1786743" y="591153"/>
                  </a:lnTo>
                  <a:lnTo>
                    <a:pt x="1746254" y="620754"/>
                  </a:lnTo>
                  <a:lnTo>
                    <a:pt x="1706049" y="650729"/>
                  </a:lnTo>
                  <a:lnTo>
                    <a:pt x="1666132" y="681077"/>
                  </a:lnTo>
                  <a:lnTo>
                    <a:pt x="1626507" y="711794"/>
                  </a:lnTo>
                  <a:lnTo>
                    <a:pt x="1587180" y="742880"/>
                  </a:lnTo>
                  <a:lnTo>
                    <a:pt x="1548154" y="774333"/>
                  </a:lnTo>
                  <a:lnTo>
                    <a:pt x="1509434" y="806150"/>
                  </a:lnTo>
                  <a:lnTo>
                    <a:pt x="1471024" y="838331"/>
                  </a:lnTo>
                  <a:lnTo>
                    <a:pt x="1432929" y="870872"/>
                  </a:lnTo>
                  <a:lnTo>
                    <a:pt x="1395152" y="903773"/>
                  </a:lnTo>
                  <a:lnTo>
                    <a:pt x="1357699" y="937031"/>
                  </a:lnTo>
                  <a:lnTo>
                    <a:pt x="1320573" y="970644"/>
                  </a:lnTo>
                  <a:lnTo>
                    <a:pt x="1283779" y="1004612"/>
                  </a:lnTo>
                  <a:lnTo>
                    <a:pt x="1247321" y="1038931"/>
                  </a:lnTo>
                  <a:lnTo>
                    <a:pt x="1211204" y="1073600"/>
                  </a:lnTo>
                  <a:lnTo>
                    <a:pt x="1175432" y="1108618"/>
                  </a:lnTo>
                  <a:lnTo>
                    <a:pt x="1140010" y="1143982"/>
                  </a:lnTo>
                  <a:lnTo>
                    <a:pt x="1104941" y="1179691"/>
                  </a:lnTo>
                  <a:lnTo>
                    <a:pt x="1070230" y="1215742"/>
                  </a:lnTo>
                  <a:lnTo>
                    <a:pt x="1035882" y="1252134"/>
                  </a:lnTo>
                  <a:lnTo>
                    <a:pt x="1001900" y="1288865"/>
                  </a:lnTo>
                  <a:lnTo>
                    <a:pt x="968289" y="1325933"/>
                  </a:lnTo>
                  <a:lnTo>
                    <a:pt x="935055" y="1363337"/>
                  </a:lnTo>
                  <a:lnTo>
                    <a:pt x="902199" y="1401074"/>
                  </a:lnTo>
                  <a:lnTo>
                    <a:pt x="869729" y="1439143"/>
                  </a:lnTo>
                  <a:lnTo>
                    <a:pt x="837646" y="1477542"/>
                  </a:lnTo>
                  <a:lnTo>
                    <a:pt x="805957" y="1516268"/>
                  </a:lnTo>
                  <a:lnTo>
                    <a:pt x="774665" y="1555321"/>
                  </a:lnTo>
                  <a:lnTo>
                    <a:pt x="743775" y="1594699"/>
                  </a:lnTo>
                  <a:lnTo>
                    <a:pt x="713291" y="1634398"/>
                  </a:lnTo>
                  <a:lnTo>
                    <a:pt x="683217" y="1674419"/>
                  </a:lnTo>
                  <a:lnTo>
                    <a:pt x="653558" y="1714758"/>
                  </a:lnTo>
                  <a:lnTo>
                    <a:pt x="624318" y="1755414"/>
                  </a:lnTo>
                  <a:lnTo>
                    <a:pt x="595501" y="1796385"/>
                  </a:lnTo>
                  <a:lnTo>
                    <a:pt x="567112" y="1837670"/>
                  </a:lnTo>
                  <a:lnTo>
                    <a:pt x="539156" y="1879266"/>
                  </a:lnTo>
                  <a:lnTo>
                    <a:pt x="511636" y="1921172"/>
                  </a:lnTo>
                  <a:lnTo>
                    <a:pt x="484557" y="1963386"/>
                  </a:lnTo>
                  <a:lnTo>
                    <a:pt x="457923" y="2005905"/>
                  </a:lnTo>
                  <a:lnTo>
                    <a:pt x="431738" y="2048729"/>
                  </a:lnTo>
                  <a:lnTo>
                    <a:pt x="406008" y="2091855"/>
                  </a:lnTo>
                  <a:lnTo>
                    <a:pt x="381501" y="2134314"/>
                  </a:lnTo>
                  <a:lnTo>
                    <a:pt x="357812" y="2176921"/>
                  </a:lnTo>
                  <a:lnTo>
                    <a:pt x="334936" y="2219671"/>
                  </a:lnTo>
                  <a:lnTo>
                    <a:pt x="312867" y="2262560"/>
                  </a:lnTo>
                  <a:lnTo>
                    <a:pt x="291601" y="2305584"/>
                  </a:lnTo>
                  <a:lnTo>
                    <a:pt x="271132" y="2348741"/>
                  </a:lnTo>
                  <a:lnTo>
                    <a:pt x="251455" y="2392024"/>
                  </a:lnTo>
                  <a:lnTo>
                    <a:pt x="232564" y="2435432"/>
                  </a:lnTo>
                  <a:lnTo>
                    <a:pt x="214454" y="2478960"/>
                  </a:lnTo>
                  <a:lnTo>
                    <a:pt x="197119" y="2522604"/>
                  </a:lnTo>
                  <a:lnTo>
                    <a:pt x="180555" y="2566360"/>
                  </a:lnTo>
                  <a:lnTo>
                    <a:pt x="164756" y="2610224"/>
                  </a:lnTo>
                  <a:lnTo>
                    <a:pt x="149717" y="2654193"/>
                  </a:lnTo>
                  <a:lnTo>
                    <a:pt x="135433" y="2698262"/>
                  </a:lnTo>
                  <a:lnTo>
                    <a:pt x="121897" y="2742429"/>
                  </a:lnTo>
                  <a:lnTo>
                    <a:pt x="109106" y="2786687"/>
                  </a:lnTo>
                  <a:lnTo>
                    <a:pt x="97053" y="2831035"/>
                  </a:lnTo>
                  <a:lnTo>
                    <a:pt x="85733" y="2875468"/>
                  </a:lnTo>
                  <a:lnTo>
                    <a:pt x="75141" y="2919983"/>
                  </a:lnTo>
                  <a:lnTo>
                    <a:pt x="65272" y="2964574"/>
                  </a:lnTo>
                  <a:lnTo>
                    <a:pt x="56120" y="3009239"/>
                  </a:lnTo>
                  <a:lnTo>
                    <a:pt x="47680" y="3053974"/>
                  </a:lnTo>
                  <a:lnTo>
                    <a:pt x="39947" y="3098774"/>
                  </a:lnTo>
                  <a:lnTo>
                    <a:pt x="32915" y="3143637"/>
                  </a:lnTo>
                  <a:lnTo>
                    <a:pt x="26579" y="3188557"/>
                  </a:lnTo>
                  <a:lnTo>
                    <a:pt x="20933" y="3233531"/>
                  </a:lnTo>
                  <a:lnTo>
                    <a:pt x="15974" y="3278555"/>
                  </a:lnTo>
                  <a:lnTo>
                    <a:pt x="11694" y="3323626"/>
                  </a:lnTo>
                  <a:lnTo>
                    <a:pt x="8089" y="3368740"/>
                  </a:lnTo>
                  <a:lnTo>
                    <a:pt x="5153" y="3413891"/>
                  </a:lnTo>
                  <a:lnTo>
                    <a:pt x="2882" y="3459078"/>
                  </a:lnTo>
                  <a:lnTo>
                    <a:pt x="1269" y="3504296"/>
                  </a:lnTo>
                  <a:lnTo>
                    <a:pt x="310" y="3549540"/>
                  </a:lnTo>
                  <a:lnTo>
                    <a:pt x="0" y="3594807"/>
                  </a:lnTo>
                  <a:lnTo>
                    <a:pt x="332" y="3640094"/>
                  </a:lnTo>
                  <a:lnTo>
                    <a:pt x="1301" y="3685396"/>
                  </a:lnTo>
                  <a:lnTo>
                    <a:pt x="2903" y="3730710"/>
                  </a:lnTo>
                  <a:lnTo>
                    <a:pt x="5132" y="3776031"/>
                  </a:lnTo>
                  <a:lnTo>
                    <a:pt x="7983" y="3821356"/>
                  </a:lnTo>
                  <a:lnTo>
                    <a:pt x="11450" y="3866680"/>
                  </a:lnTo>
                  <a:lnTo>
                    <a:pt x="15527" y="3912001"/>
                  </a:lnTo>
                  <a:lnTo>
                    <a:pt x="20211" y="3957314"/>
                  </a:lnTo>
                  <a:lnTo>
                    <a:pt x="25495" y="4002615"/>
                  </a:lnTo>
                  <a:lnTo>
                    <a:pt x="31374" y="4047900"/>
                  </a:lnTo>
                  <a:lnTo>
                    <a:pt x="37843" y="4093166"/>
                  </a:lnTo>
                  <a:lnTo>
                    <a:pt x="44896" y="4138408"/>
                  </a:lnTo>
                  <a:lnTo>
                    <a:pt x="52529" y="4183623"/>
                  </a:lnTo>
                  <a:lnTo>
                    <a:pt x="60735" y="4228807"/>
                  </a:lnTo>
                  <a:lnTo>
                    <a:pt x="69510" y="4273956"/>
                  </a:lnTo>
                  <a:lnTo>
                    <a:pt x="78848" y="4319066"/>
                  </a:lnTo>
                  <a:lnTo>
                    <a:pt x="88744" y="4364133"/>
                  </a:lnTo>
                  <a:lnTo>
                    <a:pt x="99192" y="4409154"/>
                  </a:lnTo>
                  <a:lnTo>
                    <a:pt x="110188" y="4454124"/>
                  </a:lnTo>
                  <a:lnTo>
                    <a:pt x="121725" y="4499040"/>
                  </a:lnTo>
                  <a:lnTo>
                    <a:pt x="133799" y="4543897"/>
                  </a:lnTo>
                  <a:lnTo>
                    <a:pt x="146405" y="4588692"/>
                  </a:lnTo>
                  <a:lnTo>
                    <a:pt x="159537" y="4633421"/>
                  </a:lnTo>
                  <a:lnTo>
                    <a:pt x="173189" y="4678080"/>
                  </a:lnTo>
                  <a:lnTo>
                    <a:pt x="187356" y="4722666"/>
                  </a:lnTo>
                  <a:lnTo>
                    <a:pt x="202034" y="4767174"/>
                  </a:lnTo>
                  <a:lnTo>
                    <a:pt x="217217" y="4811600"/>
                  </a:lnTo>
                  <a:lnTo>
                    <a:pt x="232899" y="4855941"/>
                  </a:lnTo>
                  <a:lnTo>
                    <a:pt x="249075" y="4900193"/>
                  </a:lnTo>
                  <a:lnTo>
                    <a:pt x="265739" y="4944351"/>
                  </a:lnTo>
                  <a:lnTo>
                    <a:pt x="282888" y="4988412"/>
                  </a:lnTo>
                  <a:lnTo>
                    <a:pt x="300514" y="5032373"/>
                  </a:lnTo>
                  <a:lnTo>
                    <a:pt x="318614" y="5076229"/>
                  </a:lnTo>
                  <a:lnTo>
                    <a:pt x="337180" y="5119976"/>
                  </a:lnTo>
                  <a:lnTo>
                    <a:pt x="356210" y="5163610"/>
                  </a:lnTo>
                  <a:lnTo>
                    <a:pt x="375696" y="5207129"/>
                  </a:lnTo>
                  <a:lnTo>
                    <a:pt x="395633" y="5250526"/>
                  </a:lnTo>
                  <a:lnTo>
                    <a:pt x="416017" y="5293800"/>
                  </a:lnTo>
                  <a:lnTo>
                    <a:pt x="436843" y="5336946"/>
                  </a:lnTo>
                  <a:lnTo>
                    <a:pt x="458103" y="5379960"/>
                  </a:lnTo>
                  <a:lnTo>
                    <a:pt x="479794" y="5422838"/>
                  </a:lnTo>
                  <a:lnTo>
                    <a:pt x="501910" y="5465576"/>
                  </a:lnTo>
                  <a:lnTo>
                    <a:pt x="524446" y="5508171"/>
                  </a:lnTo>
                  <a:lnTo>
                    <a:pt x="547396" y="5550618"/>
                  </a:lnTo>
                  <a:lnTo>
                    <a:pt x="570756" y="5592914"/>
                  </a:lnTo>
                  <a:lnTo>
                    <a:pt x="594519" y="5635055"/>
                  </a:lnTo>
                  <a:lnTo>
                    <a:pt x="618681" y="5677037"/>
                  </a:lnTo>
                  <a:lnTo>
                    <a:pt x="643236" y="5718857"/>
                  </a:lnTo>
                  <a:lnTo>
                    <a:pt x="668178" y="5760509"/>
                  </a:lnTo>
                  <a:lnTo>
                    <a:pt x="693503" y="5801991"/>
                  </a:lnTo>
                  <a:lnTo>
                    <a:pt x="719206" y="5843298"/>
                  </a:lnTo>
                  <a:lnTo>
                    <a:pt x="745280" y="5884426"/>
                  </a:lnTo>
                  <a:lnTo>
                    <a:pt x="771721" y="5925373"/>
                  </a:lnTo>
                  <a:lnTo>
                    <a:pt x="798524" y="5966133"/>
                  </a:lnTo>
                  <a:lnTo>
                    <a:pt x="825682" y="6006703"/>
                  </a:lnTo>
                  <a:lnTo>
                    <a:pt x="853191" y="6047080"/>
                  </a:lnTo>
                  <a:lnTo>
                    <a:pt x="881045" y="6087258"/>
                  </a:lnTo>
                  <a:lnTo>
                    <a:pt x="909239" y="6127235"/>
                  </a:lnTo>
                  <a:lnTo>
                    <a:pt x="937768" y="6167007"/>
                  </a:lnTo>
                  <a:lnTo>
                    <a:pt x="966627" y="6206569"/>
                  </a:lnTo>
                  <a:lnTo>
                    <a:pt x="995809" y="6245918"/>
                  </a:lnTo>
                  <a:lnTo>
                    <a:pt x="1025311" y="6285049"/>
                  </a:lnTo>
                  <a:lnTo>
                    <a:pt x="1055125" y="6323960"/>
                  </a:lnTo>
                  <a:lnTo>
                    <a:pt x="1085248" y="6362645"/>
                  </a:lnTo>
                  <a:lnTo>
                    <a:pt x="1115674" y="6401102"/>
                  </a:lnTo>
                  <a:lnTo>
                    <a:pt x="1146397" y="6439327"/>
                  </a:lnTo>
                  <a:lnTo>
                    <a:pt x="1177413" y="6477314"/>
                  </a:lnTo>
                  <a:lnTo>
                    <a:pt x="1208715" y="6515062"/>
                  </a:lnTo>
                  <a:lnTo>
                    <a:pt x="1240299" y="6552565"/>
                  </a:lnTo>
                  <a:lnTo>
                    <a:pt x="1272160" y="6589820"/>
                  </a:lnTo>
                  <a:lnTo>
                    <a:pt x="1304291" y="6626822"/>
                  </a:lnTo>
                  <a:lnTo>
                    <a:pt x="1336688" y="6663569"/>
                  </a:lnTo>
                  <a:lnTo>
                    <a:pt x="1369345" y="6700057"/>
                  </a:lnTo>
                  <a:lnTo>
                    <a:pt x="1402257" y="6736280"/>
                  </a:lnTo>
                  <a:lnTo>
                    <a:pt x="1435419" y="6772236"/>
                  </a:lnTo>
                  <a:lnTo>
                    <a:pt x="1518096" y="6857999"/>
                  </a:lnTo>
                  <a:lnTo>
                    <a:pt x="5238866" y="6857999"/>
                  </a:lnTo>
                  <a:lnTo>
                    <a:pt x="5238866" y="0"/>
                  </a:lnTo>
                  <a:close/>
                </a:path>
              </a:pathLst>
            </a:custGeom>
            <a:solidFill>
              <a:srgbClr val="10B6F4"/>
            </a:solidFill>
          </p:spPr>
          <p:txBody>
            <a:bodyPr wrap="square" lIns="0" tIns="0" rIns="0" bIns="0" rtlCol="0"/>
            <a:lstStyle/>
            <a:p>
              <a:endParaRPr/>
            </a:p>
          </p:txBody>
        </p:sp>
      </p:grpSp>
      <p:sp>
        <p:nvSpPr>
          <p:cNvPr id="10" name="object 10"/>
          <p:cNvSpPr txBox="1"/>
          <p:nvPr/>
        </p:nvSpPr>
        <p:spPr>
          <a:xfrm>
            <a:off x="8090827" y="2994660"/>
            <a:ext cx="2701925" cy="766445"/>
          </a:xfrm>
          <a:prstGeom prst="rect">
            <a:avLst/>
          </a:prstGeom>
        </p:spPr>
        <p:txBody>
          <a:bodyPr vert="horz" wrap="square" lIns="0" tIns="67310" rIns="0" bIns="0" rtlCol="0">
            <a:spAutoFit/>
          </a:bodyPr>
          <a:lstStyle/>
          <a:p>
            <a:pPr marL="12700" marR="11430">
              <a:lnSpc>
                <a:spcPts val="2710"/>
              </a:lnSpc>
              <a:spcBef>
                <a:spcPts val="530"/>
              </a:spcBef>
            </a:pPr>
            <a:r>
              <a:rPr sz="2600" spc="-200" dirty="0">
                <a:solidFill>
                  <a:srgbClr val="FFFEFF"/>
                </a:solidFill>
                <a:latin typeface="Trebuchet MS"/>
                <a:cs typeface="Trebuchet MS"/>
              </a:rPr>
              <a:t>VAD</a:t>
            </a:r>
            <a:r>
              <a:rPr sz="2600" spc="-530" dirty="0">
                <a:solidFill>
                  <a:srgbClr val="FFFEFF"/>
                </a:solidFill>
                <a:latin typeface="Trebuchet MS"/>
                <a:cs typeface="Trebuchet MS"/>
              </a:rPr>
              <a:t> </a:t>
            </a:r>
            <a:r>
              <a:rPr sz="2600" spc="-215" dirty="0">
                <a:solidFill>
                  <a:srgbClr val="FFFEFF"/>
                </a:solidFill>
                <a:latin typeface="Trebuchet MS"/>
                <a:cs typeface="Trebuchet MS"/>
              </a:rPr>
              <a:t>SKA</a:t>
            </a:r>
            <a:r>
              <a:rPr sz="2600" spc="-530" dirty="0">
                <a:solidFill>
                  <a:srgbClr val="FFFEFF"/>
                </a:solidFill>
                <a:latin typeface="Trebuchet MS"/>
                <a:cs typeface="Trebuchet MS"/>
              </a:rPr>
              <a:t> </a:t>
            </a:r>
            <a:r>
              <a:rPr sz="2600" spc="-295" dirty="0">
                <a:solidFill>
                  <a:srgbClr val="FFFEFF"/>
                </a:solidFill>
                <a:latin typeface="Trebuchet MS"/>
                <a:cs typeface="Trebuchet MS"/>
              </a:rPr>
              <a:t>ETT</a:t>
            </a:r>
            <a:r>
              <a:rPr sz="2600" spc="-520" dirty="0">
                <a:solidFill>
                  <a:srgbClr val="FFFEFF"/>
                </a:solidFill>
                <a:latin typeface="Trebuchet MS"/>
                <a:cs typeface="Trebuchet MS"/>
              </a:rPr>
              <a:t> </a:t>
            </a:r>
            <a:r>
              <a:rPr sz="2600" spc="-225" dirty="0">
                <a:solidFill>
                  <a:srgbClr val="FFFEFF"/>
                </a:solidFill>
                <a:latin typeface="Trebuchet MS"/>
                <a:cs typeface="Trebuchet MS"/>
              </a:rPr>
              <a:t>BUSINESS  CASE</a:t>
            </a:r>
            <a:r>
              <a:rPr sz="2600" spc="-505" dirty="0">
                <a:solidFill>
                  <a:srgbClr val="FFFEFF"/>
                </a:solidFill>
                <a:latin typeface="Trebuchet MS"/>
                <a:cs typeface="Trebuchet MS"/>
              </a:rPr>
              <a:t> </a:t>
            </a:r>
            <a:r>
              <a:rPr sz="2600" spc="-210" dirty="0">
                <a:solidFill>
                  <a:srgbClr val="FFFEFF"/>
                </a:solidFill>
                <a:latin typeface="Trebuchet MS"/>
                <a:cs typeface="Trebuchet MS"/>
              </a:rPr>
              <a:t>INNEHÅLLA?</a:t>
            </a:r>
            <a:endParaRPr sz="2600">
              <a:latin typeface="Trebuchet MS"/>
              <a:cs typeface="Trebuchet MS"/>
            </a:endParaRPr>
          </a:p>
        </p:txBody>
      </p:sp>
      <p:sp>
        <p:nvSpPr>
          <p:cNvPr id="11" name="object 11"/>
          <p:cNvSpPr txBox="1">
            <a:spLocks noGrp="1"/>
          </p:cNvSpPr>
          <p:nvPr>
            <p:ph type="title"/>
          </p:nvPr>
        </p:nvSpPr>
        <p:spPr>
          <a:xfrm>
            <a:off x="877317" y="1241043"/>
            <a:ext cx="5046980" cy="269240"/>
          </a:xfrm>
          <a:prstGeom prst="rect">
            <a:avLst/>
          </a:prstGeom>
        </p:spPr>
        <p:txBody>
          <a:bodyPr vert="horz" wrap="square" lIns="0" tIns="12700" rIns="0" bIns="0" rtlCol="0">
            <a:spAutoFit/>
          </a:bodyPr>
          <a:lstStyle/>
          <a:p>
            <a:pPr marL="12700">
              <a:lnSpc>
                <a:spcPct val="100000"/>
              </a:lnSpc>
              <a:spcBef>
                <a:spcPts val="100"/>
              </a:spcBef>
            </a:pPr>
            <a:r>
              <a:rPr sz="1600" spc="-55" dirty="0">
                <a:solidFill>
                  <a:srgbClr val="000000"/>
                </a:solidFill>
              </a:rPr>
              <a:t>Ett</a:t>
            </a:r>
            <a:r>
              <a:rPr sz="1600" spc="-80" dirty="0">
                <a:solidFill>
                  <a:srgbClr val="000000"/>
                </a:solidFill>
              </a:rPr>
              <a:t> </a:t>
            </a:r>
            <a:r>
              <a:rPr sz="1600" spc="60" dirty="0">
                <a:solidFill>
                  <a:srgbClr val="000000"/>
                </a:solidFill>
              </a:rPr>
              <a:t>business</a:t>
            </a:r>
            <a:r>
              <a:rPr sz="1600" spc="-80" dirty="0">
                <a:solidFill>
                  <a:srgbClr val="000000"/>
                </a:solidFill>
              </a:rPr>
              <a:t> </a:t>
            </a:r>
            <a:r>
              <a:rPr sz="1600" spc="40" dirty="0">
                <a:solidFill>
                  <a:srgbClr val="000000"/>
                </a:solidFill>
              </a:rPr>
              <a:t>case</a:t>
            </a:r>
            <a:r>
              <a:rPr sz="1600" spc="-90" dirty="0">
                <a:solidFill>
                  <a:srgbClr val="000000"/>
                </a:solidFill>
              </a:rPr>
              <a:t> </a:t>
            </a:r>
            <a:r>
              <a:rPr sz="1600" spc="30" dirty="0">
                <a:solidFill>
                  <a:srgbClr val="000000"/>
                </a:solidFill>
              </a:rPr>
              <a:t>har</a:t>
            </a:r>
            <a:r>
              <a:rPr sz="1600" spc="-85" dirty="0">
                <a:solidFill>
                  <a:srgbClr val="000000"/>
                </a:solidFill>
              </a:rPr>
              <a:t> </a:t>
            </a:r>
            <a:r>
              <a:rPr sz="1600" spc="35" dirty="0">
                <a:solidFill>
                  <a:srgbClr val="000000"/>
                </a:solidFill>
              </a:rPr>
              <a:t>egentligen</a:t>
            </a:r>
            <a:r>
              <a:rPr sz="1600" spc="-90" dirty="0">
                <a:solidFill>
                  <a:srgbClr val="000000"/>
                </a:solidFill>
              </a:rPr>
              <a:t> </a:t>
            </a:r>
            <a:r>
              <a:rPr sz="1600" spc="15" dirty="0">
                <a:solidFill>
                  <a:srgbClr val="000000"/>
                </a:solidFill>
              </a:rPr>
              <a:t>inget</a:t>
            </a:r>
            <a:r>
              <a:rPr sz="1600" spc="-80" dirty="0">
                <a:solidFill>
                  <a:srgbClr val="000000"/>
                </a:solidFill>
              </a:rPr>
              <a:t> </a:t>
            </a:r>
            <a:r>
              <a:rPr sz="1600" spc="-40" dirty="0">
                <a:solidFill>
                  <a:srgbClr val="000000"/>
                </a:solidFill>
              </a:rPr>
              <a:t>fast</a:t>
            </a:r>
            <a:r>
              <a:rPr sz="1600" spc="-75" dirty="0">
                <a:solidFill>
                  <a:srgbClr val="000000"/>
                </a:solidFill>
              </a:rPr>
              <a:t> </a:t>
            </a:r>
            <a:r>
              <a:rPr sz="1600" spc="-20" dirty="0">
                <a:solidFill>
                  <a:srgbClr val="000000"/>
                </a:solidFill>
              </a:rPr>
              <a:t>format</a:t>
            </a:r>
            <a:r>
              <a:rPr sz="1600" spc="-80" dirty="0">
                <a:solidFill>
                  <a:srgbClr val="000000"/>
                </a:solidFill>
              </a:rPr>
              <a:t> </a:t>
            </a:r>
            <a:r>
              <a:rPr sz="1600" spc="-20" dirty="0">
                <a:solidFill>
                  <a:srgbClr val="000000"/>
                </a:solidFill>
              </a:rPr>
              <a:t>utan</a:t>
            </a:r>
            <a:endParaRPr sz="1600"/>
          </a:p>
        </p:txBody>
      </p:sp>
      <p:sp>
        <p:nvSpPr>
          <p:cNvPr id="12" name="object 12"/>
          <p:cNvSpPr txBox="1"/>
          <p:nvPr/>
        </p:nvSpPr>
        <p:spPr>
          <a:xfrm>
            <a:off x="877317" y="1487932"/>
            <a:ext cx="5192395" cy="3721735"/>
          </a:xfrm>
          <a:prstGeom prst="rect">
            <a:avLst/>
          </a:prstGeom>
        </p:spPr>
        <p:txBody>
          <a:bodyPr vert="horz" wrap="square" lIns="0" tIns="10160" rIns="0" bIns="0" rtlCol="0">
            <a:spAutoFit/>
          </a:bodyPr>
          <a:lstStyle/>
          <a:p>
            <a:pPr marL="12700" marR="5080">
              <a:lnSpc>
                <a:spcPct val="119600"/>
              </a:lnSpc>
              <a:spcBef>
                <a:spcPts val="80"/>
              </a:spcBef>
            </a:pPr>
            <a:r>
              <a:rPr sz="1600" spc="50" dirty="0">
                <a:latin typeface="Trebuchet MS"/>
                <a:cs typeface="Trebuchet MS"/>
              </a:rPr>
              <a:t>kan </a:t>
            </a:r>
            <a:r>
              <a:rPr sz="1600" spc="15" dirty="0">
                <a:latin typeface="Trebuchet MS"/>
                <a:cs typeface="Trebuchet MS"/>
              </a:rPr>
              <a:t>vara </a:t>
            </a:r>
            <a:r>
              <a:rPr sz="1600" spc="-30" dirty="0">
                <a:latin typeface="Trebuchet MS"/>
                <a:cs typeface="Trebuchet MS"/>
              </a:rPr>
              <a:t>utformat lite </a:t>
            </a:r>
            <a:r>
              <a:rPr sz="1600" spc="30" dirty="0">
                <a:latin typeface="Trebuchet MS"/>
                <a:cs typeface="Trebuchet MS"/>
              </a:rPr>
              <a:t>hur </a:t>
            </a:r>
            <a:r>
              <a:rPr sz="1600" spc="65" dirty="0">
                <a:latin typeface="Trebuchet MS"/>
                <a:cs typeface="Trebuchet MS"/>
              </a:rPr>
              <a:t>du </a:t>
            </a:r>
            <a:r>
              <a:rPr sz="1600" spc="15" dirty="0">
                <a:latin typeface="Trebuchet MS"/>
                <a:cs typeface="Trebuchet MS"/>
              </a:rPr>
              <a:t>vill </a:t>
            </a:r>
            <a:r>
              <a:rPr sz="1600" spc="55" dirty="0">
                <a:latin typeface="Trebuchet MS"/>
                <a:cs typeface="Trebuchet MS"/>
              </a:rPr>
              <a:t>beroende på  </a:t>
            </a:r>
            <a:r>
              <a:rPr sz="1600" spc="10" dirty="0">
                <a:latin typeface="Trebuchet MS"/>
                <a:cs typeface="Trebuchet MS"/>
              </a:rPr>
              <a:t>karaktären </a:t>
            </a:r>
            <a:r>
              <a:rPr sz="1600" spc="25" dirty="0">
                <a:latin typeface="Trebuchet MS"/>
                <a:cs typeface="Trebuchet MS"/>
              </a:rPr>
              <a:t>av </a:t>
            </a:r>
            <a:r>
              <a:rPr sz="1600" spc="35" dirty="0">
                <a:latin typeface="Trebuchet MS"/>
                <a:cs typeface="Trebuchet MS"/>
              </a:rPr>
              <a:t>satsningen </a:t>
            </a:r>
            <a:r>
              <a:rPr sz="1600" spc="65" dirty="0">
                <a:latin typeface="Trebuchet MS"/>
                <a:cs typeface="Trebuchet MS"/>
              </a:rPr>
              <a:t>du </a:t>
            </a:r>
            <a:r>
              <a:rPr sz="1600" spc="55" dirty="0">
                <a:latin typeface="Trebuchet MS"/>
                <a:cs typeface="Trebuchet MS"/>
              </a:rPr>
              <a:t>önskar </a:t>
            </a:r>
            <a:r>
              <a:rPr sz="1600" spc="15" dirty="0">
                <a:latin typeface="Trebuchet MS"/>
                <a:cs typeface="Trebuchet MS"/>
              </a:rPr>
              <a:t>genomföra. </a:t>
            </a:r>
            <a:r>
              <a:rPr sz="1600" spc="20" dirty="0">
                <a:latin typeface="Trebuchet MS"/>
                <a:cs typeface="Trebuchet MS"/>
              </a:rPr>
              <a:t>Det  </a:t>
            </a:r>
            <a:r>
              <a:rPr sz="1600" spc="10" dirty="0">
                <a:latin typeface="Trebuchet MS"/>
                <a:cs typeface="Trebuchet MS"/>
              </a:rPr>
              <a:t>finns</a:t>
            </a:r>
            <a:r>
              <a:rPr sz="1600" spc="-85" dirty="0">
                <a:latin typeface="Trebuchet MS"/>
                <a:cs typeface="Trebuchet MS"/>
              </a:rPr>
              <a:t> </a:t>
            </a:r>
            <a:r>
              <a:rPr sz="1600" spc="75" dirty="0">
                <a:latin typeface="Trebuchet MS"/>
                <a:cs typeface="Trebuchet MS"/>
              </a:rPr>
              <a:t>dock</a:t>
            </a:r>
            <a:r>
              <a:rPr sz="1600" spc="-90" dirty="0">
                <a:latin typeface="Trebuchet MS"/>
                <a:cs typeface="Trebuchet MS"/>
              </a:rPr>
              <a:t> </a:t>
            </a:r>
            <a:r>
              <a:rPr sz="1600" spc="50" dirty="0">
                <a:latin typeface="Trebuchet MS"/>
                <a:cs typeface="Trebuchet MS"/>
              </a:rPr>
              <a:t>några</a:t>
            </a:r>
            <a:r>
              <a:rPr sz="1600" spc="-85" dirty="0">
                <a:latin typeface="Trebuchet MS"/>
                <a:cs typeface="Trebuchet MS"/>
              </a:rPr>
              <a:t> </a:t>
            </a:r>
            <a:r>
              <a:rPr sz="1600" spc="35" dirty="0">
                <a:latin typeface="Trebuchet MS"/>
                <a:cs typeface="Trebuchet MS"/>
              </a:rPr>
              <a:t>ämnen</a:t>
            </a:r>
            <a:r>
              <a:rPr sz="1600" spc="-95" dirty="0">
                <a:latin typeface="Trebuchet MS"/>
                <a:cs typeface="Trebuchet MS"/>
              </a:rPr>
              <a:t> </a:t>
            </a:r>
            <a:r>
              <a:rPr sz="1600" spc="65" dirty="0">
                <a:latin typeface="Trebuchet MS"/>
                <a:cs typeface="Trebuchet MS"/>
              </a:rPr>
              <a:t>som</a:t>
            </a:r>
            <a:r>
              <a:rPr sz="1600" spc="-80" dirty="0">
                <a:latin typeface="Trebuchet MS"/>
                <a:cs typeface="Trebuchet MS"/>
              </a:rPr>
              <a:t> </a:t>
            </a:r>
            <a:r>
              <a:rPr sz="1600" spc="25" dirty="0">
                <a:latin typeface="Trebuchet MS"/>
                <a:cs typeface="Trebuchet MS"/>
              </a:rPr>
              <a:t>är</a:t>
            </a:r>
            <a:r>
              <a:rPr sz="1600" spc="-90" dirty="0">
                <a:latin typeface="Trebuchet MS"/>
                <a:cs typeface="Trebuchet MS"/>
              </a:rPr>
              <a:t> </a:t>
            </a:r>
            <a:r>
              <a:rPr sz="1600" spc="-55" dirty="0">
                <a:latin typeface="Trebuchet MS"/>
                <a:cs typeface="Trebuchet MS"/>
              </a:rPr>
              <a:t>ofta</a:t>
            </a:r>
            <a:r>
              <a:rPr sz="1600" spc="-85" dirty="0">
                <a:latin typeface="Trebuchet MS"/>
                <a:cs typeface="Trebuchet MS"/>
              </a:rPr>
              <a:t> </a:t>
            </a:r>
            <a:r>
              <a:rPr sz="1600" spc="25" dirty="0">
                <a:latin typeface="Trebuchet MS"/>
                <a:cs typeface="Trebuchet MS"/>
              </a:rPr>
              <a:t>förekommande</a:t>
            </a:r>
            <a:r>
              <a:rPr sz="1600" spc="-95" dirty="0">
                <a:latin typeface="Trebuchet MS"/>
                <a:cs typeface="Trebuchet MS"/>
              </a:rPr>
              <a:t> </a:t>
            </a:r>
            <a:r>
              <a:rPr sz="1600" spc="10" dirty="0">
                <a:latin typeface="Trebuchet MS"/>
                <a:cs typeface="Trebuchet MS"/>
              </a:rPr>
              <a:t>i</a:t>
            </a:r>
            <a:r>
              <a:rPr sz="1600" spc="-90" dirty="0">
                <a:latin typeface="Trebuchet MS"/>
                <a:cs typeface="Trebuchet MS"/>
              </a:rPr>
              <a:t> ett  </a:t>
            </a:r>
            <a:r>
              <a:rPr sz="1600" spc="60" dirty="0">
                <a:latin typeface="Trebuchet MS"/>
                <a:cs typeface="Trebuchet MS"/>
              </a:rPr>
              <a:t>business</a:t>
            </a:r>
            <a:r>
              <a:rPr sz="1600" spc="-85" dirty="0">
                <a:latin typeface="Trebuchet MS"/>
                <a:cs typeface="Trebuchet MS"/>
              </a:rPr>
              <a:t> </a:t>
            </a:r>
            <a:r>
              <a:rPr sz="1600" spc="10" dirty="0">
                <a:latin typeface="Trebuchet MS"/>
                <a:cs typeface="Trebuchet MS"/>
              </a:rPr>
              <a:t>case:</a:t>
            </a:r>
            <a:endParaRPr sz="1600">
              <a:latin typeface="Trebuchet MS"/>
              <a:cs typeface="Trebuchet MS"/>
            </a:endParaRPr>
          </a:p>
          <a:p>
            <a:pPr>
              <a:lnSpc>
                <a:spcPct val="100000"/>
              </a:lnSpc>
            </a:pPr>
            <a:endParaRPr sz="1900">
              <a:latin typeface="Trebuchet MS"/>
              <a:cs typeface="Trebuchet MS"/>
            </a:endParaRPr>
          </a:p>
          <a:p>
            <a:pPr>
              <a:lnSpc>
                <a:spcPct val="100000"/>
              </a:lnSpc>
              <a:spcBef>
                <a:spcPts val="15"/>
              </a:spcBef>
            </a:pPr>
            <a:endParaRPr sz="2200">
              <a:latin typeface="Trebuchet MS"/>
              <a:cs typeface="Trebuchet MS"/>
            </a:endParaRPr>
          </a:p>
          <a:p>
            <a:pPr marL="241300" indent="-228600">
              <a:lnSpc>
                <a:spcPct val="100000"/>
              </a:lnSpc>
              <a:spcBef>
                <a:spcPts val="5"/>
              </a:spcBef>
              <a:buClr>
                <a:srgbClr val="10B6F4"/>
              </a:buClr>
              <a:buSzPct val="112500"/>
              <a:buFont typeface="Wingdings"/>
              <a:buChar char=""/>
              <a:tabLst>
                <a:tab pos="241300" algn="l"/>
              </a:tabLst>
            </a:pPr>
            <a:r>
              <a:rPr sz="1600" spc="30" dirty="0">
                <a:latin typeface="Trebuchet MS"/>
                <a:cs typeface="Trebuchet MS"/>
              </a:rPr>
              <a:t>Kärnfråga</a:t>
            </a:r>
            <a:endParaRPr sz="1600">
              <a:latin typeface="Trebuchet MS"/>
              <a:cs typeface="Trebuchet MS"/>
            </a:endParaRPr>
          </a:p>
          <a:p>
            <a:pPr marL="241300" indent="-228600">
              <a:lnSpc>
                <a:spcPct val="100000"/>
              </a:lnSpc>
              <a:spcBef>
                <a:spcPts val="1390"/>
              </a:spcBef>
              <a:buClr>
                <a:srgbClr val="10B6F4"/>
              </a:buClr>
              <a:buSzPct val="112500"/>
              <a:buFont typeface="Wingdings"/>
              <a:buChar char=""/>
              <a:tabLst>
                <a:tab pos="241300" algn="l"/>
              </a:tabLst>
            </a:pPr>
            <a:r>
              <a:rPr sz="1600" spc="65" dirty="0">
                <a:latin typeface="Trebuchet MS"/>
                <a:cs typeface="Trebuchet MS"/>
              </a:rPr>
              <a:t>Nulägesbeskrivning</a:t>
            </a:r>
            <a:endParaRPr sz="1600">
              <a:latin typeface="Trebuchet MS"/>
              <a:cs typeface="Trebuchet MS"/>
            </a:endParaRPr>
          </a:p>
          <a:p>
            <a:pPr marL="241300" indent="-228600">
              <a:lnSpc>
                <a:spcPct val="100000"/>
              </a:lnSpc>
              <a:spcBef>
                <a:spcPts val="1370"/>
              </a:spcBef>
              <a:buClr>
                <a:srgbClr val="10B6F4"/>
              </a:buClr>
              <a:buSzPct val="112500"/>
              <a:buFont typeface="Wingdings"/>
              <a:buChar char=""/>
              <a:tabLst>
                <a:tab pos="241300" algn="l"/>
              </a:tabLst>
            </a:pPr>
            <a:r>
              <a:rPr sz="1600" spc="-15" dirty="0">
                <a:latin typeface="Trebuchet MS"/>
                <a:cs typeface="Trebuchet MS"/>
              </a:rPr>
              <a:t>Affärsnytta</a:t>
            </a:r>
            <a:endParaRPr sz="1600">
              <a:latin typeface="Trebuchet MS"/>
              <a:cs typeface="Trebuchet MS"/>
            </a:endParaRPr>
          </a:p>
          <a:p>
            <a:pPr marL="241300" indent="-228600">
              <a:lnSpc>
                <a:spcPct val="100000"/>
              </a:lnSpc>
              <a:spcBef>
                <a:spcPts val="1390"/>
              </a:spcBef>
              <a:buClr>
                <a:srgbClr val="10B6F4"/>
              </a:buClr>
              <a:buSzPct val="112500"/>
              <a:buFont typeface="Wingdings"/>
              <a:buChar char=""/>
              <a:tabLst>
                <a:tab pos="241300" algn="l"/>
              </a:tabLst>
            </a:pPr>
            <a:r>
              <a:rPr sz="1600" spc="40" dirty="0">
                <a:latin typeface="Trebuchet MS"/>
                <a:cs typeface="Trebuchet MS"/>
              </a:rPr>
              <a:t>Riskanalys</a:t>
            </a:r>
            <a:endParaRPr sz="1600">
              <a:latin typeface="Trebuchet MS"/>
              <a:cs typeface="Trebuchet MS"/>
            </a:endParaRPr>
          </a:p>
          <a:p>
            <a:pPr marL="241300" indent="-228600">
              <a:lnSpc>
                <a:spcPct val="100000"/>
              </a:lnSpc>
              <a:spcBef>
                <a:spcPts val="1370"/>
              </a:spcBef>
              <a:buClr>
                <a:srgbClr val="10B6F4"/>
              </a:buClr>
              <a:buSzPct val="112500"/>
              <a:buFont typeface="Wingdings"/>
              <a:buChar char=""/>
              <a:tabLst>
                <a:tab pos="241300" algn="l"/>
              </a:tabLst>
            </a:pPr>
            <a:r>
              <a:rPr sz="1600" spc="40" dirty="0">
                <a:latin typeface="Trebuchet MS"/>
                <a:cs typeface="Trebuchet MS"/>
              </a:rPr>
              <a:t>Mätbara</a:t>
            </a:r>
            <a:r>
              <a:rPr sz="1600" spc="-90" dirty="0">
                <a:latin typeface="Trebuchet MS"/>
                <a:cs typeface="Trebuchet MS"/>
              </a:rPr>
              <a:t> </a:t>
            </a:r>
            <a:r>
              <a:rPr sz="1600" spc="10" dirty="0">
                <a:latin typeface="Trebuchet MS"/>
                <a:cs typeface="Trebuchet MS"/>
              </a:rPr>
              <a:t>fördelar</a:t>
            </a:r>
            <a:endParaRPr sz="1600">
              <a:latin typeface="Trebuchet MS"/>
              <a:cs typeface="Trebuchet MS"/>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0" y="5788373"/>
            <a:ext cx="12192000" cy="1069975"/>
          </a:xfrm>
          <a:custGeom>
            <a:avLst/>
            <a:gdLst/>
            <a:ahLst/>
            <a:cxnLst/>
            <a:rect l="l" t="t" r="r" b="b"/>
            <a:pathLst>
              <a:path w="12192000" h="1069975">
                <a:moveTo>
                  <a:pt x="0" y="1069626"/>
                </a:moveTo>
                <a:lnTo>
                  <a:pt x="12192000" y="1069626"/>
                </a:lnTo>
                <a:lnTo>
                  <a:pt x="12192000" y="0"/>
                </a:lnTo>
                <a:lnTo>
                  <a:pt x="0" y="0"/>
                </a:lnTo>
                <a:lnTo>
                  <a:pt x="0" y="1069626"/>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0" y="0"/>
            <a:ext cx="12192000" cy="6848475"/>
            <a:chOff x="0" y="0"/>
            <a:chExt cx="12192000" cy="68484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9" name="object 19"/>
            <p:cNvSpPr/>
            <p:nvPr/>
          </p:nvSpPr>
          <p:spPr>
            <a:xfrm>
              <a:off x="0" y="0"/>
              <a:ext cx="12192000" cy="5788660"/>
            </a:xfrm>
            <a:custGeom>
              <a:avLst/>
              <a:gdLst/>
              <a:ahLst/>
              <a:cxnLst/>
              <a:rect l="l" t="t" r="r" b="b"/>
              <a:pathLst>
                <a:path w="12192000" h="5788660">
                  <a:moveTo>
                    <a:pt x="12192000" y="0"/>
                  </a:moveTo>
                  <a:lnTo>
                    <a:pt x="0" y="0"/>
                  </a:lnTo>
                  <a:lnTo>
                    <a:pt x="0" y="5788372"/>
                  </a:lnTo>
                  <a:lnTo>
                    <a:pt x="12192000" y="5788372"/>
                  </a:lnTo>
                  <a:lnTo>
                    <a:pt x="12192000" y="0"/>
                  </a:lnTo>
                  <a:close/>
                </a:path>
              </a:pathLst>
            </a:custGeom>
            <a:solidFill>
              <a:srgbClr val="FFFFFF"/>
            </a:solidFill>
          </p:spPr>
          <p:txBody>
            <a:bodyPr wrap="square" lIns="0" tIns="0" rIns="0" bIns="0" rtlCol="0"/>
            <a:lstStyle/>
            <a:p>
              <a:endParaRPr/>
            </a:p>
          </p:txBody>
        </p:sp>
      </p:grpSp>
      <p:sp>
        <p:nvSpPr>
          <p:cNvPr id="20" name="object 20"/>
          <p:cNvSpPr txBox="1"/>
          <p:nvPr/>
        </p:nvSpPr>
        <p:spPr>
          <a:xfrm>
            <a:off x="2300198" y="2619756"/>
            <a:ext cx="2014220" cy="695960"/>
          </a:xfrm>
          <a:prstGeom prst="rect">
            <a:avLst/>
          </a:prstGeom>
        </p:spPr>
        <p:txBody>
          <a:bodyPr vert="horz" wrap="square" lIns="0" tIns="12700" rIns="0" bIns="0" rtlCol="0">
            <a:spAutoFit/>
          </a:bodyPr>
          <a:lstStyle/>
          <a:p>
            <a:pPr marL="12700">
              <a:lnSpc>
                <a:spcPct val="100000"/>
              </a:lnSpc>
              <a:spcBef>
                <a:spcPts val="100"/>
              </a:spcBef>
            </a:pPr>
            <a:r>
              <a:rPr sz="4400" spc="-390" dirty="0">
                <a:latin typeface="Trebuchet MS"/>
                <a:cs typeface="Trebuchet MS"/>
              </a:rPr>
              <a:t>Kärnfråga</a:t>
            </a:r>
            <a:endParaRPr sz="4400">
              <a:latin typeface="Trebuchet MS"/>
              <a:cs typeface="Trebuchet MS"/>
            </a:endParaRPr>
          </a:p>
        </p:txBody>
      </p:sp>
      <p:sp>
        <p:nvSpPr>
          <p:cNvPr id="21" name="object 21"/>
          <p:cNvSpPr/>
          <p:nvPr/>
        </p:nvSpPr>
        <p:spPr>
          <a:xfrm>
            <a:off x="4752263" y="1200150"/>
            <a:ext cx="0" cy="3544570"/>
          </a:xfrm>
          <a:custGeom>
            <a:avLst/>
            <a:gdLst/>
            <a:ahLst/>
            <a:cxnLst/>
            <a:rect l="l" t="t" r="r" b="b"/>
            <a:pathLst>
              <a:path h="3544570">
                <a:moveTo>
                  <a:pt x="0" y="0"/>
                </a:moveTo>
                <a:lnTo>
                  <a:pt x="1" y="3543972"/>
                </a:lnTo>
              </a:path>
            </a:pathLst>
          </a:custGeom>
          <a:ln w="12700">
            <a:solidFill>
              <a:srgbClr val="0FAEE9"/>
            </a:solidFill>
          </a:ln>
        </p:spPr>
        <p:txBody>
          <a:bodyPr wrap="square" lIns="0" tIns="0" rIns="0" bIns="0" rtlCol="0"/>
          <a:lstStyle/>
          <a:p>
            <a:endParaRPr/>
          </a:p>
        </p:txBody>
      </p:sp>
      <p:sp>
        <p:nvSpPr>
          <p:cNvPr id="22" name="object 22"/>
          <p:cNvSpPr txBox="1">
            <a:spLocks noGrp="1"/>
          </p:cNvSpPr>
          <p:nvPr>
            <p:ph type="title"/>
          </p:nvPr>
        </p:nvSpPr>
        <p:spPr>
          <a:xfrm>
            <a:off x="5061902" y="1035811"/>
            <a:ext cx="5179060" cy="1232535"/>
          </a:xfrm>
          <a:prstGeom prst="rect">
            <a:avLst/>
          </a:prstGeom>
        </p:spPr>
        <p:txBody>
          <a:bodyPr vert="horz" wrap="square" lIns="0" tIns="16510" rIns="0" bIns="0" rtlCol="0">
            <a:spAutoFit/>
          </a:bodyPr>
          <a:lstStyle/>
          <a:p>
            <a:pPr marL="12700" marR="5080">
              <a:lnSpc>
                <a:spcPct val="109600"/>
              </a:lnSpc>
              <a:spcBef>
                <a:spcPts val="130"/>
              </a:spcBef>
            </a:pPr>
            <a:r>
              <a:rPr dirty="0">
                <a:solidFill>
                  <a:srgbClr val="000000"/>
                </a:solidFill>
              </a:rPr>
              <a:t>Strukturen </a:t>
            </a:r>
            <a:r>
              <a:rPr spc="65" dirty="0">
                <a:solidFill>
                  <a:srgbClr val="000000"/>
                </a:solidFill>
              </a:rPr>
              <a:t>på </a:t>
            </a:r>
            <a:r>
              <a:rPr spc="-100" dirty="0">
                <a:solidFill>
                  <a:srgbClr val="000000"/>
                </a:solidFill>
              </a:rPr>
              <a:t>ett </a:t>
            </a:r>
            <a:r>
              <a:rPr spc="70" dirty="0">
                <a:solidFill>
                  <a:srgbClr val="000000"/>
                </a:solidFill>
              </a:rPr>
              <a:t>business </a:t>
            </a:r>
            <a:r>
              <a:rPr spc="45" dirty="0">
                <a:solidFill>
                  <a:srgbClr val="000000"/>
                </a:solidFill>
              </a:rPr>
              <a:t>case </a:t>
            </a:r>
            <a:r>
              <a:rPr spc="55" dirty="0">
                <a:solidFill>
                  <a:srgbClr val="000000"/>
                </a:solidFill>
              </a:rPr>
              <a:t>kan </a:t>
            </a:r>
            <a:r>
              <a:rPr spc="30" dirty="0">
                <a:solidFill>
                  <a:srgbClr val="000000"/>
                </a:solidFill>
              </a:rPr>
              <a:t>variera  </a:t>
            </a:r>
            <a:r>
              <a:rPr spc="65" dirty="0">
                <a:solidFill>
                  <a:srgbClr val="000000"/>
                </a:solidFill>
              </a:rPr>
              <a:t>beroende</a:t>
            </a:r>
            <a:r>
              <a:rPr spc="-100" dirty="0">
                <a:solidFill>
                  <a:srgbClr val="000000"/>
                </a:solidFill>
              </a:rPr>
              <a:t> </a:t>
            </a:r>
            <a:r>
              <a:rPr spc="65" dirty="0">
                <a:solidFill>
                  <a:srgbClr val="000000"/>
                </a:solidFill>
              </a:rPr>
              <a:t>på</a:t>
            </a:r>
            <a:r>
              <a:rPr spc="-105" dirty="0">
                <a:solidFill>
                  <a:srgbClr val="000000"/>
                </a:solidFill>
              </a:rPr>
              <a:t> </a:t>
            </a:r>
            <a:r>
              <a:rPr spc="5" dirty="0">
                <a:solidFill>
                  <a:srgbClr val="000000"/>
                </a:solidFill>
              </a:rPr>
              <a:t>projekt</a:t>
            </a:r>
            <a:r>
              <a:rPr spc="-110" dirty="0">
                <a:solidFill>
                  <a:srgbClr val="000000"/>
                </a:solidFill>
              </a:rPr>
              <a:t> </a:t>
            </a:r>
            <a:r>
              <a:rPr spc="50" dirty="0">
                <a:solidFill>
                  <a:srgbClr val="000000"/>
                </a:solidFill>
              </a:rPr>
              <a:t>och</a:t>
            </a:r>
            <a:r>
              <a:rPr spc="-95" dirty="0">
                <a:solidFill>
                  <a:srgbClr val="000000"/>
                </a:solidFill>
              </a:rPr>
              <a:t> </a:t>
            </a:r>
            <a:r>
              <a:rPr spc="30" dirty="0">
                <a:solidFill>
                  <a:srgbClr val="000000"/>
                </a:solidFill>
              </a:rPr>
              <a:t>organisation</a:t>
            </a:r>
            <a:r>
              <a:rPr spc="-100" dirty="0">
                <a:solidFill>
                  <a:srgbClr val="000000"/>
                </a:solidFill>
              </a:rPr>
              <a:t> </a:t>
            </a:r>
            <a:r>
              <a:rPr spc="55" dirty="0">
                <a:solidFill>
                  <a:srgbClr val="000000"/>
                </a:solidFill>
              </a:rPr>
              <a:t>men</a:t>
            </a:r>
            <a:r>
              <a:rPr spc="-95" dirty="0">
                <a:solidFill>
                  <a:srgbClr val="000000"/>
                </a:solidFill>
              </a:rPr>
              <a:t> </a:t>
            </a:r>
            <a:r>
              <a:rPr spc="45" dirty="0">
                <a:solidFill>
                  <a:srgbClr val="000000"/>
                </a:solidFill>
              </a:rPr>
              <a:t>inled  </a:t>
            </a:r>
            <a:r>
              <a:rPr spc="-15" dirty="0">
                <a:solidFill>
                  <a:srgbClr val="000000"/>
                </a:solidFill>
              </a:rPr>
              <a:t>alltid</a:t>
            </a:r>
            <a:r>
              <a:rPr spc="-95" dirty="0">
                <a:solidFill>
                  <a:srgbClr val="000000"/>
                </a:solidFill>
              </a:rPr>
              <a:t> </a:t>
            </a:r>
            <a:r>
              <a:rPr spc="-60" dirty="0">
                <a:solidFill>
                  <a:srgbClr val="000000"/>
                </a:solidFill>
              </a:rPr>
              <a:t>ditt</a:t>
            </a:r>
            <a:r>
              <a:rPr spc="-100" dirty="0">
                <a:solidFill>
                  <a:srgbClr val="000000"/>
                </a:solidFill>
              </a:rPr>
              <a:t> </a:t>
            </a:r>
            <a:r>
              <a:rPr spc="70" dirty="0">
                <a:solidFill>
                  <a:srgbClr val="000000"/>
                </a:solidFill>
              </a:rPr>
              <a:t>business</a:t>
            </a:r>
            <a:r>
              <a:rPr spc="-90" dirty="0">
                <a:solidFill>
                  <a:srgbClr val="000000"/>
                </a:solidFill>
              </a:rPr>
              <a:t> </a:t>
            </a:r>
            <a:r>
              <a:rPr spc="45" dirty="0">
                <a:solidFill>
                  <a:srgbClr val="000000"/>
                </a:solidFill>
              </a:rPr>
              <a:t>case</a:t>
            </a:r>
            <a:r>
              <a:rPr spc="-90" dirty="0">
                <a:solidFill>
                  <a:srgbClr val="000000"/>
                </a:solidFill>
              </a:rPr>
              <a:t> </a:t>
            </a:r>
            <a:r>
              <a:rPr spc="80" dirty="0">
                <a:solidFill>
                  <a:srgbClr val="000000"/>
                </a:solidFill>
              </a:rPr>
              <a:t>genom</a:t>
            </a:r>
            <a:r>
              <a:rPr spc="-90" dirty="0">
                <a:solidFill>
                  <a:srgbClr val="000000"/>
                </a:solidFill>
              </a:rPr>
              <a:t> </a:t>
            </a:r>
            <a:r>
              <a:rPr spc="-120" dirty="0">
                <a:solidFill>
                  <a:srgbClr val="000000"/>
                </a:solidFill>
              </a:rPr>
              <a:t>att</a:t>
            </a:r>
            <a:r>
              <a:rPr spc="-95" dirty="0">
                <a:solidFill>
                  <a:srgbClr val="000000"/>
                </a:solidFill>
              </a:rPr>
              <a:t> </a:t>
            </a:r>
            <a:r>
              <a:rPr spc="40" dirty="0">
                <a:solidFill>
                  <a:srgbClr val="000000"/>
                </a:solidFill>
              </a:rPr>
              <a:t>snabbt</a:t>
            </a:r>
            <a:r>
              <a:rPr spc="-100" dirty="0">
                <a:solidFill>
                  <a:srgbClr val="000000"/>
                </a:solidFill>
              </a:rPr>
              <a:t> </a:t>
            </a:r>
            <a:r>
              <a:rPr spc="55" dirty="0">
                <a:solidFill>
                  <a:srgbClr val="000000"/>
                </a:solidFill>
              </a:rPr>
              <a:t>komma  </a:t>
            </a:r>
            <a:r>
              <a:rPr spc="-50" dirty="0">
                <a:solidFill>
                  <a:srgbClr val="000000"/>
                </a:solidFill>
              </a:rPr>
              <a:t>till</a:t>
            </a:r>
            <a:r>
              <a:rPr spc="-100" dirty="0">
                <a:solidFill>
                  <a:srgbClr val="000000"/>
                </a:solidFill>
              </a:rPr>
              <a:t> </a:t>
            </a:r>
            <a:r>
              <a:rPr spc="25" dirty="0">
                <a:solidFill>
                  <a:srgbClr val="000000"/>
                </a:solidFill>
              </a:rPr>
              <a:t>kärnfrågan.</a:t>
            </a:r>
          </a:p>
        </p:txBody>
      </p:sp>
      <p:sp>
        <p:nvSpPr>
          <p:cNvPr id="23" name="object 23"/>
          <p:cNvSpPr txBox="1"/>
          <p:nvPr/>
        </p:nvSpPr>
        <p:spPr>
          <a:xfrm>
            <a:off x="5061902" y="2722270"/>
            <a:ext cx="5042535" cy="2294255"/>
          </a:xfrm>
          <a:prstGeom prst="rect">
            <a:avLst/>
          </a:prstGeom>
        </p:spPr>
        <p:txBody>
          <a:bodyPr vert="horz" wrap="square" lIns="0" tIns="121285" rIns="0" bIns="0" rtlCol="0">
            <a:spAutoFit/>
          </a:bodyPr>
          <a:lstStyle/>
          <a:p>
            <a:pPr marL="241300" indent="-228600">
              <a:lnSpc>
                <a:spcPct val="100000"/>
              </a:lnSpc>
              <a:spcBef>
                <a:spcPts val="955"/>
              </a:spcBef>
              <a:buClr>
                <a:srgbClr val="10B6F4"/>
              </a:buClr>
              <a:buSzPct val="111111"/>
              <a:buFont typeface="Wingdings"/>
              <a:buChar char=""/>
              <a:tabLst>
                <a:tab pos="241300" algn="l"/>
              </a:tabLst>
            </a:pPr>
            <a:r>
              <a:rPr sz="1800" spc="45" dirty="0">
                <a:latin typeface="Trebuchet MS"/>
                <a:cs typeface="Trebuchet MS"/>
              </a:rPr>
              <a:t>Vad</a:t>
            </a:r>
            <a:r>
              <a:rPr sz="1800" spc="-100" dirty="0">
                <a:latin typeface="Trebuchet MS"/>
                <a:cs typeface="Trebuchet MS"/>
              </a:rPr>
              <a:t> </a:t>
            </a:r>
            <a:r>
              <a:rPr sz="1800" spc="25" dirty="0">
                <a:latin typeface="Trebuchet MS"/>
                <a:cs typeface="Trebuchet MS"/>
              </a:rPr>
              <a:t>är</a:t>
            </a:r>
            <a:r>
              <a:rPr sz="1800" spc="-95" dirty="0">
                <a:latin typeface="Trebuchet MS"/>
                <a:cs typeface="Trebuchet MS"/>
              </a:rPr>
              <a:t> </a:t>
            </a:r>
            <a:r>
              <a:rPr sz="1800" dirty="0">
                <a:latin typeface="Trebuchet MS"/>
                <a:cs typeface="Trebuchet MS"/>
              </a:rPr>
              <a:t>det</a:t>
            </a:r>
            <a:r>
              <a:rPr sz="1800" spc="-105" dirty="0">
                <a:latin typeface="Trebuchet MS"/>
                <a:cs typeface="Trebuchet MS"/>
              </a:rPr>
              <a:t> </a:t>
            </a:r>
            <a:r>
              <a:rPr sz="1800" spc="75" dirty="0">
                <a:latin typeface="Trebuchet MS"/>
                <a:cs typeface="Trebuchet MS"/>
              </a:rPr>
              <a:t>du</a:t>
            </a:r>
            <a:r>
              <a:rPr sz="1800" spc="-95" dirty="0">
                <a:latin typeface="Trebuchet MS"/>
                <a:cs typeface="Trebuchet MS"/>
              </a:rPr>
              <a:t> </a:t>
            </a:r>
            <a:r>
              <a:rPr sz="1800" spc="20" dirty="0">
                <a:latin typeface="Trebuchet MS"/>
                <a:cs typeface="Trebuchet MS"/>
              </a:rPr>
              <a:t>vill</a:t>
            </a:r>
            <a:r>
              <a:rPr sz="1800" spc="-100" dirty="0">
                <a:latin typeface="Trebuchet MS"/>
                <a:cs typeface="Trebuchet MS"/>
              </a:rPr>
              <a:t> </a:t>
            </a:r>
            <a:r>
              <a:rPr sz="1800" spc="30" dirty="0">
                <a:latin typeface="Trebuchet MS"/>
                <a:cs typeface="Trebuchet MS"/>
              </a:rPr>
              <a:t>ha</a:t>
            </a:r>
            <a:r>
              <a:rPr sz="1800" spc="-100" dirty="0">
                <a:latin typeface="Trebuchet MS"/>
                <a:cs typeface="Trebuchet MS"/>
              </a:rPr>
              <a:t> ett</a:t>
            </a:r>
            <a:r>
              <a:rPr sz="1800" spc="-105" dirty="0">
                <a:latin typeface="Trebuchet MS"/>
                <a:cs typeface="Trebuchet MS"/>
              </a:rPr>
              <a:t> </a:t>
            </a:r>
            <a:r>
              <a:rPr sz="1800" spc="25" dirty="0">
                <a:latin typeface="Trebuchet MS"/>
                <a:cs typeface="Trebuchet MS"/>
              </a:rPr>
              <a:t>beslut</a:t>
            </a:r>
            <a:r>
              <a:rPr sz="1800" spc="-100" dirty="0">
                <a:latin typeface="Trebuchet MS"/>
                <a:cs typeface="Trebuchet MS"/>
              </a:rPr>
              <a:t> </a:t>
            </a:r>
            <a:r>
              <a:rPr sz="1800" spc="100" dirty="0">
                <a:latin typeface="Trebuchet MS"/>
                <a:cs typeface="Trebuchet MS"/>
              </a:rPr>
              <a:t>på?</a:t>
            </a:r>
            <a:endParaRPr sz="1800">
              <a:latin typeface="Trebuchet MS"/>
              <a:cs typeface="Trebuchet MS"/>
            </a:endParaRPr>
          </a:p>
          <a:p>
            <a:pPr marL="241300" marR="5080" indent="-228600">
              <a:lnSpc>
                <a:spcPct val="111100"/>
              </a:lnSpc>
              <a:spcBef>
                <a:spcPts val="915"/>
              </a:spcBef>
              <a:buClr>
                <a:srgbClr val="10B6F4"/>
              </a:buClr>
              <a:buSzPct val="111111"/>
              <a:buFont typeface="Wingdings"/>
              <a:buChar char=""/>
              <a:tabLst>
                <a:tab pos="241300" algn="l"/>
              </a:tabLst>
            </a:pPr>
            <a:r>
              <a:rPr sz="1800" spc="45" dirty="0">
                <a:latin typeface="Trebuchet MS"/>
                <a:cs typeface="Trebuchet MS"/>
              </a:rPr>
              <a:t>Vad</a:t>
            </a:r>
            <a:r>
              <a:rPr sz="1800" spc="-100" dirty="0">
                <a:latin typeface="Trebuchet MS"/>
                <a:cs typeface="Trebuchet MS"/>
              </a:rPr>
              <a:t> </a:t>
            </a:r>
            <a:r>
              <a:rPr sz="1800" spc="75" dirty="0">
                <a:latin typeface="Trebuchet MS"/>
                <a:cs typeface="Trebuchet MS"/>
              </a:rPr>
              <a:t>ska</a:t>
            </a:r>
            <a:r>
              <a:rPr sz="1800" spc="-100" dirty="0">
                <a:latin typeface="Trebuchet MS"/>
                <a:cs typeface="Trebuchet MS"/>
              </a:rPr>
              <a:t> </a:t>
            </a:r>
            <a:r>
              <a:rPr sz="1800" spc="70" dirty="0">
                <a:latin typeface="Trebuchet MS"/>
                <a:cs typeface="Trebuchet MS"/>
              </a:rPr>
              <a:t>business</a:t>
            </a:r>
            <a:r>
              <a:rPr sz="1800" spc="-95" dirty="0">
                <a:latin typeface="Trebuchet MS"/>
                <a:cs typeface="Trebuchet MS"/>
              </a:rPr>
              <a:t> </a:t>
            </a:r>
            <a:r>
              <a:rPr sz="1800" dirty="0">
                <a:latin typeface="Trebuchet MS"/>
                <a:cs typeface="Trebuchet MS"/>
              </a:rPr>
              <a:t>caset</a:t>
            </a:r>
            <a:r>
              <a:rPr sz="1800" spc="-100" dirty="0">
                <a:latin typeface="Trebuchet MS"/>
                <a:cs typeface="Trebuchet MS"/>
              </a:rPr>
              <a:t> </a:t>
            </a:r>
            <a:r>
              <a:rPr sz="1800" spc="75" dirty="0">
                <a:latin typeface="Trebuchet MS"/>
                <a:cs typeface="Trebuchet MS"/>
              </a:rPr>
              <a:t>göra</a:t>
            </a:r>
            <a:r>
              <a:rPr sz="1800" spc="-100" dirty="0">
                <a:latin typeface="Trebuchet MS"/>
                <a:cs typeface="Trebuchet MS"/>
              </a:rPr>
              <a:t> </a:t>
            </a:r>
            <a:r>
              <a:rPr sz="1800" spc="50" dirty="0">
                <a:latin typeface="Trebuchet MS"/>
                <a:cs typeface="Trebuchet MS"/>
              </a:rPr>
              <a:t>och</a:t>
            </a:r>
            <a:r>
              <a:rPr sz="1800" spc="-90" dirty="0">
                <a:latin typeface="Trebuchet MS"/>
                <a:cs typeface="Trebuchet MS"/>
              </a:rPr>
              <a:t> </a:t>
            </a:r>
            <a:r>
              <a:rPr sz="1800" spc="40" dirty="0">
                <a:latin typeface="Trebuchet MS"/>
                <a:cs typeface="Trebuchet MS"/>
              </a:rPr>
              <a:t>vilka</a:t>
            </a:r>
            <a:r>
              <a:rPr sz="1800" spc="-100" dirty="0">
                <a:latin typeface="Trebuchet MS"/>
                <a:cs typeface="Trebuchet MS"/>
              </a:rPr>
              <a:t> </a:t>
            </a:r>
            <a:r>
              <a:rPr sz="1800" spc="20" dirty="0">
                <a:latin typeface="Trebuchet MS"/>
                <a:cs typeface="Trebuchet MS"/>
              </a:rPr>
              <a:t>mål</a:t>
            </a:r>
            <a:r>
              <a:rPr sz="1800" spc="-95" dirty="0">
                <a:latin typeface="Trebuchet MS"/>
                <a:cs typeface="Trebuchet MS"/>
              </a:rPr>
              <a:t> </a:t>
            </a:r>
            <a:r>
              <a:rPr sz="1800" spc="30" dirty="0">
                <a:latin typeface="Trebuchet MS"/>
                <a:cs typeface="Trebuchet MS"/>
              </a:rPr>
              <a:t>har  </a:t>
            </a:r>
            <a:r>
              <a:rPr sz="1800" spc="45" dirty="0">
                <a:latin typeface="Trebuchet MS"/>
                <a:cs typeface="Trebuchet MS"/>
              </a:rPr>
              <a:t>det?</a:t>
            </a:r>
            <a:endParaRPr sz="1800">
              <a:latin typeface="Trebuchet MS"/>
              <a:cs typeface="Trebuchet MS"/>
            </a:endParaRPr>
          </a:p>
          <a:p>
            <a:pPr marL="241300" marR="286385" indent="-228600">
              <a:lnSpc>
                <a:spcPct val="111100"/>
              </a:lnSpc>
              <a:spcBef>
                <a:spcPts val="1005"/>
              </a:spcBef>
              <a:buClr>
                <a:srgbClr val="10B6F4"/>
              </a:buClr>
              <a:buSzPct val="111111"/>
              <a:buFont typeface="Wingdings"/>
              <a:buChar char=""/>
              <a:tabLst>
                <a:tab pos="241300" algn="l"/>
              </a:tabLst>
            </a:pPr>
            <a:r>
              <a:rPr sz="1800" spc="45" dirty="0">
                <a:latin typeface="Trebuchet MS"/>
                <a:cs typeface="Trebuchet MS"/>
              </a:rPr>
              <a:t>Vad</a:t>
            </a:r>
            <a:r>
              <a:rPr sz="1800" spc="-95" dirty="0">
                <a:latin typeface="Trebuchet MS"/>
                <a:cs typeface="Trebuchet MS"/>
              </a:rPr>
              <a:t> </a:t>
            </a:r>
            <a:r>
              <a:rPr sz="1800" spc="60" dirty="0">
                <a:latin typeface="Trebuchet MS"/>
                <a:cs typeface="Trebuchet MS"/>
              </a:rPr>
              <a:t>kommer</a:t>
            </a:r>
            <a:r>
              <a:rPr sz="1800" spc="-95" dirty="0">
                <a:latin typeface="Trebuchet MS"/>
                <a:cs typeface="Trebuchet MS"/>
              </a:rPr>
              <a:t> </a:t>
            </a:r>
            <a:r>
              <a:rPr sz="1800" dirty="0">
                <a:latin typeface="Trebuchet MS"/>
                <a:cs typeface="Trebuchet MS"/>
              </a:rPr>
              <a:t>det</a:t>
            </a:r>
            <a:r>
              <a:rPr sz="1800" spc="-100" dirty="0">
                <a:latin typeface="Trebuchet MS"/>
                <a:cs typeface="Trebuchet MS"/>
              </a:rPr>
              <a:t> </a:t>
            </a:r>
            <a:r>
              <a:rPr sz="1800" spc="-120" dirty="0">
                <a:latin typeface="Trebuchet MS"/>
                <a:cs typeface="Trebuchet MS"/>
              </a:rPr>
              <a:t>att</a:t>
            </a:r>
            <a:r>
              <a:rPr sz="1800" spc="-95" dirty="0">
                <a:latin typeface="Trebuchet MS"/>
                <a:cs typeface="Trebuchet MS"/>
              </a:rPr>
              <a:t> </a:t>
            </a:r>
            <a:r>
              <a:rPr sz="1800" spc="10" dirty="0">
                <a:latin typeface="Trebuchet MS"/>
                <a:cs typeface="Trebuchet MS"/>
              </a:rPr>
              <a:t>kosta</a:t>
            </a:r>
            <a:r>
              <a:rPr sz="1800" spc="-100" dirty="0">
                <a:latin typeface="Trebuchet MS"/>
                <a:cs typeface="Trebuchet MS"/>
              </a:rPr>
              <a:t> </a:t>
            </a:r>
            <a:r>
              <a:rPr sz="1800" spc="10" dirty="0">
                <a:latin typeface="Trebuchet MS"/>
                <a:cs typeface="Trebuchet MS"/>
              </a:rPr>
              <a:t>i</a:t>
            </a:r>
            <a:r>
              <a:rPr sz="1800" spc="-95" dirty="0">
                <a:latin typeface="Trebuchet MS"/>
                <a:cs typeface="Trebuchet MS"/>
              </a:rPr>
              <a:t> </a:t>
            </a:r>
            <a:r>
              <a:rPr sz="1800" spc="15" dirty="0">
                <a:latin typeface="Trebuchet MS"/>
                <a:cs typeface="Trebuchet MS"/>
              </a:rPr>
              <a:t>form</a:t>
            </a:r>
            <a:r>
              <a:rPr sz="1800" spc="-90" dirty="0">
                <a:latin typeface="Trebuchet MS"/>
                <a:cs typeface="Trebuchet MS"/>
              </a:rPr>
              <a:t> </a:t>
            </a:r>
            <a:r>
              <a:rPr sz="1800" spc="25" dirty="0">
                <a:latin typeface="Trebuchet MS"/>
                <a:cs typeface="Trebuchet MS"/>
              </a:rPr>
              <a:t>av</a:t>
            </a:r>
            <a:r>
              <a:rPr sz="1800" spc="-90" dirty="0">
                <a:latin typeface="Trebuchet MS"/>
                <a:cs typeface="Trebuchet MS"/>
              </a:rPr>
              <a:t> </a:t>
            </a:r>
            <a:r>
              <a:rPr sz="1800" spc="30" dirty="0">
                <a:latin typeface="Trebuchet MS"/>
                <a:cs typeface="Trebuchet MS"/>
              </a:rPr>
              <a:t>pengar,  </a:t>
            </a:r>
            <a:r>
              <a:rPr sz="1800" spc="45" dirty="0">
                <a:latin typeface="Trebuchet MS"/>
                <a:cs typeface="Trebuchet MS"/>
              </a:rPr>
              <a:t>resurser </a:t>
            </a:r>
            <a:r>
              <a:rPr sz="1800" spc="50" dirty="0">
                <a:latin typeface="Trebuchet MS"/>
                <a:cs typeface="Trebuchet MS"/>
              </a:rPr>
              <a:t>och</a:t>
            </a:r>
            <a:r>
              <a:rPr sz="1800" spc="-235" dirty="0">
                <a:latin typeface="Trebuchet MS"/>
                <a:cs typeface="Trebuchet MS"/>
              </a:rPr>
              <a:t> </a:t>
            </a:r>
            <a:r>
              <a:rPr sz="1800" spc="30" dirty="0">
                <a:latin typeface="Trebuchet MS"/>
                <a:cs typeface="Trebuchet MS"/>
              </a:rPr>
              <a:t>tid?</a:t>
            </a:r>
            <a:endParaRPr sz="1800">
              <a:latin typeface="Trebuchet MS"/>
              <a:cs typeface="Trebuchet MS"/>
            </a:endParaRPr>
          </a:p>
          <a:p>
            <a:pPr marL="241300" indent="-228600">
              <a:lnSpc>
                <a:spcPct val="100000"/>
              </a:lnSpc>
              <a:spcBef>
                <a:spcPts val="1130"/>
              </a:spcBef>
              <a:buClr>
                <a:srgbClr val="10B6F4"/>
              </a:buClr>
              <a:buSzPct val="111111"/>
              <a:buFont typeface="Wingdings"/>
              <a:buChar char=""/>
              <a:tabLst>
                <a:tab pos="241300" algn="l"/>
              </a:tabLst>
            </a:pPr>
            <a:r>
              <a:rPr sz="1800" spc="-20" dirty="0">
                <a:latin typeface="Trebuchet MS"/>
                <a:cs typeface="Trebuchet MS"/>
              </a:rPr>
              <a:t>Vart</a:t>
            </a:r>
            <a:r>
              <a:rPr sz="1800" spc="-105" dirty="0">
                <a:latin typeface="Trebuchet MS"/>
                <a:cs typeface="Trebuchet MS"/>
              </a:rPr>
              <a:t> </a:t>
            </a:r>
            <a:r>
              <a:rPr sz="1800" spc="30" dirty="0">
                <a:latin typeface="Trebuchet MS"/>
                <a:cs typeface="Trebuchet MS"/>
              </a:rPr>
              <a:t>börjar</a:t>
            </a:r>
            <a:r>
              <a:rPr sz="1800" spc="-95" dirty="0">
                <a:latin typeface="Trebuchet MS"/>
                <a:cs typeface="Trebuchet MS"/>
              </a:rPr>
              <a:t> </a:t>
            </a:r>
            <a:r>
              <a:rPr sz="1800" spc="35" dirty="0">
                <a:latin typeface="Trebuchet MS"/>
                <a:cs typeface="Trebuchet MS"/>
              </a:rPr>
              <a:t>man</a:t>
            </a:r>
            <a:r>
              <a:rPr sz="1800" spc="-90" dirty="0">
                <a:latin typeface="Trebuchet MS"/>
                <a:cs typeface="Trebuchet MS"/>
              </a:rPr>
              <a:t> </a:t>
            </a:r>
            <a:r>
              <a:rPr sz="1800" spc="50" dirty="0">
                <a:latin typeface="Trebuchet MS"/>
                <a:cs typeface="Trebuchet MS"/>
              </a:rPr>
              <a:t>och</a:t>
            </a:r>
            <a:r>
              <a:rPr sz="1800" spc="-90" dirty="0">
                <a:latin typeface="Trebuchet MS"/>
                <a:cs typeface="Trebuchet MS"/>
              </a:rPr>
              <a:t> </a:t>
            </a:r>
            <a:r>
              <a:rPr sz="1800" spc="40" dirty="0">
                <a:latin typeface="Trebuchet MS"/>
                <a:cs typeface="Trebuchet MS"/>
              </a:rPr>
              <a:t>vilka</a:t>
            </a:r>
            <a:r>
              <a:rPr sz="1800" spc="-105" dirty="0">
                <a:latin typeface="Trebuchet MS"/>
                <a:cs typeface="Trebuchet MS"/>
              </a:rPr>
              <a:t> </a:t>
            </a:r>
            <a:r>
              <a:rPr sz="1800" spc="25" dirty="0">
                <a:latin typeface="Trebuchet MS"/>
                <a:cs typeface="Trebuchet MS"/>
              </a:rPr>
              <a:t>är</a:t>
            </a:r>
            <a:r>
              <a:rPr sz="1800" spc="-95" dirty="0">
                <a:latin typeface="Trebuchet MS"/>
                <a:cs typeface="Trebuchet MS"/>
              </a:rPr>
              <a:t> </a:t>
            </a:r>
            <a:r>
              <a:rPr sz="1800" spc="70" dirty="0">
                <a:latin typeface="Trebuchet MS"/>
                <a:cs typeface="Trebuchet MS"/>
              </a:rPr>
              <a:t>riskerna?</a:t>
            </a:r>
            <a:endParaRPr sz="1800">
              <a:latin typeface="Trebuchet MS"/>
              <a:cs typeface="Trebuchet M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38DDEC"/>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TotalTime>
  <Words>11049</Words>
  <Application>Microsoft Office PowerPoint</Application>
  <PresentationFormat>Widescreen</PresentationFormat>
  <Paragraphs>1156</Paragraphs>
  <Slides>173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173</vt:i4>
      </vt:variant>
    </vt:vector>
  </HeadingPairs>
  <TitlesOfParts>
    <vt:vector size="184" baseType="lpstr">
      <vt:lpstr>Arial</vt:lpstr>
      <vt:lpstr>Calibri</vt:lpstr>
      <vt:lpstr>Carlito</vt:lpstr>
      <vt:lpstr>Courier New</vt:lpstr>
      <vt:lpstr>Georgia</vt:lpstr>
      <vt:lpstr>Gothic Uralic</vt:lpstr>
      <vt:lpstr>Times New Roman</vt:lpstr>
      <vt:lpstr>Trebuchet MS</vt:lpstr>
      <vt:lpstr>Verdana</vt:lpstr>
      <vt:lpstr>Wingdings</vt:lpstr>
      <vt:lpstr>Office Theme</vt:lpstr>
      <vt:lpstr>Välkomna till</vt:lpstr>
      <vt:lpstr>Data Scientist</vt:lpstr>
      <vt:lpstr>Data Scientist</vt:lpstr>
      <vt:lpstr>Egenskaper</vt:lpstr>
      <vt:lpstr>Andra egenskaper:</vt:lpstr>
      <vt:lpstr>PowerPoint Presentation</vt:lpstr>
      <vt:lpstr>Viktiga  web-sidor Data Science</vt:lpstr>
      <vt:lpstr>PowerPoint Presentation</vt:lpstr>
      <vt:lpstr>PowerPoint Presentation</vt:lpstr>
      <vt:lpstr>PowerPoint Presentation</vt:lpstr>
      <vt:lpstr>PowerPoint Presentation</vt:lpstr>
      <vt:lpstr>PowerPoint Presentation</vt:lpstr>
      <vt:lpstr>Vad är Business Analytics?</vt:lpstr>
      <vt:lpstr>Studieplanering</vt:lpstr>
      <vt:lpstr>Mentimeter - kursstart</vt:lpstr>
      <vt:lpstr>Nu som jag har hört om era förväntningar…</vt:lpstr>
      <vt:lpstr>FRÅGOR?</vt:lpstr>
      <vt:lpstr>Discord</vt:lpstr>
      <vt:lpstr>Teams</vt:lpstr>
      <vt:lpstr>Apropå analytisk förmåga – att bli duktig på  problemlösning är viktigt för en Data Scientist</vt:lpstr>
      <vt:lpstr>PowerPoint Presentation</vt:lpstr>
      <vt:lpstr>PowerPoint Presentation</vt:lpstr>
      <vt:lpstr>Hur många  hjärtslag slår ett  hjärta under en  livstid?</vt:lpstr>
      <vt:lpstr>PowerPoint Presentation</vt:lpstr>
      <vt:lpstr>Vad betyder ett agilt arbetssätt?</vt:lpstr>
      <vt:lpstr>Manifest för Agil systemutveckling</vt:lpstr>
      <vt:lpstr>PowerPoint Presentation</vt:lpstr>
      <vt:lpstr>PowerPoint Presentation</vt:lpstr>
      <vt:lpstr>PowerPoint Presentation</vt:lpstr>
      <vt:lpstr>Nu ska ni få</vt:lpstr>
      <vt:lpstr>Diskussionsdags</vt:lpstr>
      <vt:lpstr>PowerPoint Presentation</vt:lpstr>
      <vt:lpstr>PowerPoint Presentation</vt:lpstr>
      <vt:lpstr>Scrum:</vt:lpstr>
      <vt:lpstr>Vad är Vattenfallsmetoden?</vt:lpstr>
      <vt:lpstr>Vattenfallsmodellen innehåller en separat fas för verifiering  och test av produkten, medan man i Agile utför tester under  hela utvecklingsarbetet.</vt:lpstr>
      <vt:lpstr>PowerPoint Presentation</vt:lpstr>
      <vt:lpstr>PowerPoint Presentation</vt:lpstr>
      <vt:lpstr>KANBAN</vt:lpstr>
      <vt:lpstr>PowerPoint Presentation</vt:lpstr>
      <vt:lpstr>PowerPoint Presentation</vt:lpstr>
      <vt:lpstr>PowerPoint Presentation</vt:lpstr>
      <vt:lpstr>PowerPoint Presentation</vt:lpstr>
      <vt:lpstr>PowerPoint Presentation</vt:lpstr>
      <vt:lpstr>Varför sysslar</vt:lpstr>
      <vt:lpstr>PowerPoint Presentation</vt:lpstr>
      <vt:lpstr>Men vad är en intressent?</vt:lpstr>
      <vt:lpstr>PowerPoint Presentation</vt:lpstr>
      <vt:lpstr>Sammanfattning vattenfallsmetoden</vt:lpstr>
      <vt:lpstr>Hur jobbar man kravhantering med  vattenfallsmodellen?</vt:lpstr>
      <vt:lpstr>PowerPoint Presentation</vt:lpstr>
      <vt:lpstr>Sammanfattning agila metoder</vt:lpstr>
      <vt:lpstr>När jobbar man med  kravhantering med agila ramverk?</vt:lpstr>
      <vt:lpstr>HELA TIDEN!</vt:lpstr>
      <vt:lpstr>PowerPoint Presentation</vt:lpstr>
      <vt:lpstr>PowerPoint Presentation</vt:lpstr>
      <vt:lpstr>PowerPoint Presentation</vt:lpstr>
      <vt:lpstr>En user story är en kort beskrivning av vad en användare</vt:lpstr>
      <vt:lpstr>Som en [Vem] vill jag [Vad] så att [Varför]</vt:lpstr>
      <vt:lpstr>PowerPoint Presentation</vt:lpstr>
      <vt:lpstr>PowerPoint Presentation</vt:lpstr>
      <vt:lpstr>Funktionella och icke funktionella krav inom Scrum</vt:lpstr>
      <vt:lpstr>PowerPoint Presentation</vt:lpstr>
      <vt:lpstr>Inlämningsuppgift</vt:lpstr>
      <vt:lpstr>PowerPoint Presentation</vt:lpstr>
      <vt:lpstr>Dagens</vt:lpstr>
      <vt:lpstr>Vem är ni då?</vt:lpstr>
      <vt:lpstr>PowerPoint Presentation</vt:lpstr>
      <vt:lpstr>PowerPoint Presentation</vt:lpstr>
      <vt:lpstr>Problemlösning</vt:lpstr>
      <vt:lpstr>PowerPoint Presentation</vt:lpstr>
      <vt:lpstr>PowerPoint Presentation</vt:lpstr>
      <vt:lpstr>PowerPoint Presentation</vt:lpstr>
      <vt:lpstr>PowerPoint Presentation</vt:lpstr>
      <vt:lpstr>Vad är krav?</vt:lpstr>
      <vt:lpstr>Exempel på  olika krav</vt:lpstr>
      <vt:lpstr>Kravinsamling</vt:lpstr>
      <vt:lpstr>PowerPoint Presentation</vt:lpstr>
      <vt:lpstr>PowerPoint Presentation</vt:lpstr>
      <vt:lpstr>PowerPoint Presentation</vt:lpstr>
      <vt:lpstr>Som en [Vem] vill jag [Vad]  så att [Varför]</vt:lpstr>
      <vt:lpstr>Prioritering</vt:lpstr>
      <vt:lpstr>PowerPoint Presentation</vt:lpstr>
      <vt:lpstr>PowerPoint Presentation</vt:lpstr>
      <vt:lpstr>PowerPoint Presentation</vt:lpstr>
      <vt:lpstr>Icke-Funktionellt krav</vt:lpstr>
      <vt:lpstr>Fördelar med icke-funktionella krav</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Mätbarhet</vt:lpstr>
      <vt:lpstr>PowerPoint Presentation</vt:lpstr>
      <vt:lpstr>PowerPoint Presentation</vt:lpstr>
      <vt:lpstr>Ett business case har egentligen inget fast format utan</vt:lpstr>
      <vt:lpstr>Strukturen på ett business case kan variera  beroende på projekt och organisation men inled  alltid ditt business case genom att snabbt komma  till kärnfrågan.</vt:lpstr>
      <vt:lpstr>PowerPoint Presentation</vt:lpstr>
      <vt:lpstr>Affärsnyttan</vt:lpstr>
      <vt:lpstr>Riskanalys</vt:lpstr>
      <vt:lpstr>Riskanalys</vt:lpstr>
      <vt:lpstr>PowerPoint Presentation</vt:lpstr>
      <vt:lpstr>Riskanalys</vt:lpstr>
      <vt:lpstr>PowerPoint Presentation</vt:lpstr>
      <vt:lpstr>PowerPoint Presentation</vt:lpstr>
      <vt:lpstr>Det första man gör i en riskanalys är att hitta riskerna. Här listar man alla de  risker som kan tänkas finnas kring projektet. Som en hjälp kan man utgå ifrån  följande kategorier:</vt:lpstr>
      <vt:lpstr>När riskerna är listade är det dags att ta reda på vilka risker  som är viktigaste att bevaka. Detta görs genom en uträkning  som multiplicerar konsekvensen det får på projektet med</vt:lpstr>
      <vt:lpstr>PowerPoint Presentation</vt:lpstr>
      <vt:lpstr>Dags för film!</vt:lpstr>
      <vt:lpstr>Intressentanalys</vt:lpstr>
      <vt:lpstr>Varför ska vi göra en intressentanalys?</vt:lpstr>
      <vt:lpstr>Hur gör man en intressentanalys på enklast  sätt?</vt:lpstr>
      <vt:lpstr>PowerPoint Presentation</vt:lpstr>
      <vt:lpstr>Ändringshantering</vt:lpstr>
      <vt:lpstr>PowerPoint Presentation</vt:lpstr>
      <vt:lpstr>UPPGIFT</vt:lpstr>
      <vt:lpstr>PowerPoint Presentation</vt:lpstr>
      <vt:lpstr>PowerPoint Presentation</vt:lpstr>
      <vt:lpstr>Verksamhetsanalys</vt:lpstr>
      <vt:lpstr>PowerPoint Presentation</vt:lpstr>
      <vt:lpstr>En nulägesanalys beskriver:</vt:lpstr>
      <vt:lpstr>Nulägesanalys</vt:lpstr>
      <vt:lpstr>PowerPoint Presentation</vt:lpstr>
      <vt:lpstr>PowerPoint Presentation</vt:lpstr>
      <vt:lpstr>Hantera och  analysera  intressenter</vt:lpstr>
      <vt:lpstr>Intressentanalys och  kartläggning</vt:lpstr>
      <vt:lpstr>Intressenter</vt:lpstr>
      <vt:lpstr>PowerPoint Presentation</vt:lpstr>
      <vt:lpstr>PowerPoint Presentation</vt:lpstr>
      <vt:lpstr>Visuell analys</vt:lpstr>
      <vt:lpstr>Detaljerad  analys</vt:lpstr>
      <vt:lpstr>PowerPoint Presentation</vt:lpstr>
      <vt:lpstr>PowerPoint Presentation</vt:lpstr>
      <vt:lpstr>Varför är strategianalys viktigt?</vt:lpstr>
      <vt:lpstr>Perspektiv</vt:lpstr>
      <vt:lpstr>Omvärlden</vt:lpstr>
      <vt:lpstr>Intressenter</vt:lpstr>
      <vt:lpstr>PowerPoint Presentation</vt:lpstr>
      <vt:lpstr>Utgå ifrån nuläget. Identifiera starka och svaga sidorna inom  organisationen samt position på marknaden.</vt:lpstr>
      <vt:lpstr>När man genomför en strategianalys kan man identifiera  följande:</vt:lpstr>
      <vt:lpstr>Inlämningsuppgift</vt:lpstr>
      <vt:lpstr>PowerPoint Presentation</vt:lpstr>
      <vt:lpstr>Navid på spotify</vt:lpstr>
      <vt:lpstr>PowerPoint Presentation</vt:lpstr>
      <vt:lpstr>PowerPoint Presentation</vt:lpstr>
      <vt:lpstr>PowerPoint Presentation</vt:lpstr>
      <vt:lpstr>Sammanfattning  kravhantering</vt:lpstr>
      <vt:lpstr>Sammanfattning riskanalys</vt:lpstr>
      <vt:lpstr>PowerPoint Presentation</vt:lpstr>
      <vt:lpstr>PowerPoint Presentation</vt:lpstr>
      <vt:lpstr>PowerPoint Presentation</vt:lpstr>
      <vt:lpstr>PowerPoint Presentation</vt:lpstr>
      <vt:lpstr>PowerPoint Presentation</vt:lpstr>
      <vt:lpstr>Adressera</vt:lpstr>
      <vt:lpstr>PowerPoint Presentation</vt:lpstr>
      <vt:lpstr>PowerPoint Presentation</vt:lpstr>
      <vt:lpstr>Ha en</vt:lpstr>
      <vt:lpstr>PowerPoint Presentation</vt:lpstr>
      <vt:lpstr>PowerPoint Presentation</vt:lpstr>
      <vt:lpstr>PowerPoint Presentation</vt:lpstr>
      <vt:lpstr>PowerPoint Presentation</vt:lpstr>
      <vt:lpstr>Situation analysis</vt:lpstr>
      <vt:lpstr>PowerPoint Presentation</vt:lpstr>
      <vt:lpstr>PowerPoint Presentation</vt:lpstr>
      <vt:lpstr>PowerPoint Presentation</vt:lpstr>
      <vt:lpstr>Ett business case har egentligen inget fast format  utan kan vara utformat lite hur du vill beroende på  karaktären av satsningen du önskar genomföra. Det  finns dock några ämnen som är ofta förekommande i  ett business case:</vt:lpstr>
      <vt:lpstr>Strukturen på ett business case kan variera  beroende på projekt och organisation men  inled alltid ditt business case genom att  snabbt komma till kärnfrågan.</vt:lpstr>
      <vt:lpstr>PowerPoint Presentation</vt:lpstr>
      <vt:lpstr>PowerPoint Presentation</vt:lpstr>
      <vt:lpstr>Sammanfattning krav</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Välkomna till</dc:title>
  <dc:creator>Abel Shiferaw</dc:creator>
  <cp:lastModifiedBy>Abel Shiferaw</cp:lastModifiedBy>
  <cp:revision>1</cp:revision>
  <dcterms:created xsi:type="dcterms:W3CDTF">2023-05-20T15:06:04Z</dcterms:created>
  <dcterms:modified xsi:type="dcterms:W3CDTF">2023-05-20T15:24:35Z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2021-09-02T00:00:00Z</vt:filetime>
  </property>
  <property fmtid="{D5CDD505-2E9C-101B-9397-08002B2CF9AE}" pid="3" name="LastSaved">
    <vt:filetime>2023-05-20T00:00:00Z</vt:filetime>
  </property>
</Properties>
</file>